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ink/ink1.xml" ContentType="application/inkml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ink/ink2.xml" ContentType="application/inkml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057471CF-FF6B-4CA2-8AB1-98B5605ED0E8}"/>
    <pc:docChg chg="custSel addSld delSld modSld">
      <pc:chgData name="Елена Армеева" userId="afd7773e2a04e8b4" providerId="LiveId" clId="{057471CF-FF6B-4CA2-8AB1-98B5605ED0E8}" dt="2023-10-01T08:14:35.853" v="758" actId="20577"/>
      <pc:docMkLst>
        <pc:docMk/>
      </pc:docMkLst>
      <pc:sldChg chg="modSp mod">
        <pc:chgData name="Елена Армеева" userId="afd7773e2a04e8b4" providerId="LiveId" clId="{057471CF-FF6B-4CA2-8AB1-98B5605ED0E8}" dt="2023-10-01T08:14:35.853" v="758" actId="20577"/>
        <pc:sldMkLst>
          <pc:docMk/>
          <pc:sldMk cId="1433359494" sldId="256"/>
        </pc:sldMkLst>
        <pc:spChg chg="mod">
          <ac:chgData name="Елена Армеева" userId="afd7773e2a04e8b4" providerId="LiveId" clId="{057471CF-FF6B-4CA2-8AB1-98B5605ED0E8}" dt="2023-10-01T08:14:35.853" v="758" actId="20577"/>
          <ac:spMkLst>
            <pc:docMk/>
            <pc:sldMk cId="1433359494" sldId="256"/>
            <ac:spMk id="7" creationId="{1AAA97DF-326C-216A-8520-B165E21BD412}"/>
          </ac:spMkLst>
        </pc:spChg>
      </pc:sldChg>
      <pc:sldChg chg="modSp mod modAnim">
        <pc:chgData name="Елена Армеева" userId="afd7773e2a04e8b4" providerId="LiveId" clId="{057471CF-FF6B-4CA2-8AB1-98B5605ED0E8}" dt="2023-10-01T06:53:59.289" v="692" actId="20577"/>
        <pc:sldMkLst>
          <pc:docMk/>
          <pc:sldMk cId="3591846707" sldId="257"/>
        </pc:sldMkLst>
        <pc:spChg chg="mod">
          <ac:chgData name="Елена Армеева" userId="afd7773e2a04e8b4" providerId="LiveId" clId="{057471CF-FF6B-4CA2-8AB1-98B5605ED0E8}" dt="2023-10-01T06:53:59.289" v="692" actId="20577"/>
          <ac:spMkLst>
            <pc:docMk/>
            <pc:sldMk cId="3591846707" sldId="257"/>
            <ac:spMk id="2" creationId="{D378EE40-01F5-212A-72A2-C073B5C3D902}"/>
          </ac:spMkLst>
        </pc:spChg>
      </pc:sldChg>
      <pc:sldChg chg="addSp delSp modSp mod modAnim">
        <pc:chgData name="Елена Армеева" userId="afd7773e2a04e8b4" providerId="LiveId" clId="{057471CF-FF6B-4CA2-8AB1-98B5605ED0E8}" dt="2023-10-01T06:54:08.292" v="698" actId="20577"/>
        <pc:sldMkLst>
          <pc:docMk/>
          <pc:sldMk cId="3652814446" sldId="258"/>
        </pc:sldMkLst>
        <pc:spChg chg="mod">
          <ac:chgData name="Елена Армеева" userId="afd7773e2a04e8b4" providerId="LiveId" clId="{057471CF-FF6B-4CA2-8AB1-98B5605ED0E8}" dt="2023-10-01T06:54:08.292" v="698" actId="20577"/>
          <ac:spMkLst>
            <pc:docMk/>
            <pc:sldMk cId="3652814446" sldId="258"/>
            <ac:spMk id="2" creationId="{AEEF21AC-2D25-DD5D-7AE2-056986F57E99}"/>
          </ac:spMkLst>
        </pc:spChg>
        <pc:spChg chg="del mod">
          <ac:chgData name="Елена Армеева" userId="afd7773e2a04e8b4" providerId="LiveId" clId="{057471CF-FF6B-4CA2-8AB1-98B5605ED0E8}" dt="2023-09-30T15:58:01.357" v="264"/>
          <ac:spMkLst>
            <pc:docMk/>
            <pc:sldMk cId="3652814446" sldId="258"/>
            <ac:spMk id="3" creationId="{360794B0-72D0-4AC5-614F-E71EB3F160D5}"/>
          </ac:spMkLst>
        </pc:spChg>
        <pc:spChg chg="add mod">
          <ac:chgData name="Елена Армеева" userId="afd7773e2a04e8b4" providerId="LiveId" clId="{057471CF-FF6B-4CA2-8AB1-98B5605ED0E8}" dt="2023-09-30T15:59:08.412" v="279" actId="2085"/>
          <ac:spMkLst>
            <pc:docMk/>
            <pc:sldMk cId="3652814446" sldId="258"/>
            <ac:spMk id="5" creationId="{B83CACDD-77FC-4789-8B06-53F1D200305D}"/>
          </ac:spMkLst>
        </pc:spChg>
        <pc:picChg chg="add mod modCrop">
          <ac:chgData name="Елена Армеева" userId="afd7773e2a04e8b4" providerId="LiveId" clId="{057471CF-FF6B-4CA2-8AB1-98B5605ED0E8}" dt="2023-09-30T15:58:23.633" v="269" actId="14100"/>
          <ac:picMkLst>
            <pc:docMk/>
            <pc:sldMk cId="3652814446" sldId="258"/>
            <ac:picMk id="4" creationId="{E6C2D212-AE8D-61EB-53FE-E80677B5ED6E}"/>
          </ac:picMkLst>
        </pc:picChg>
      </pc:sldChg>
      <pc:sldChg chg="addSp delSp modSp mod modAnim">
        <pc:chgData name="Елена Армеева" userId="afd7773e2a04e8b4" providerId="LiveId" clId="{057471CF-FF6B-4CA2-8AB1-98B5605ED0E8}" dt="2023-10-01T06:54:32.713" v="708" actId="27636"/>
        <pc:sldMkLst>
          <pc:docMk/>
          <pc:sldMk cId="1533708145" sldId="259"/>
        </pc:sldMkLst>
        <pc:spChg chg="mod">
          <ac:chgData name="Елена Армеева" userId="afd7773e2a04e8b4" providerId="LiveId" clId="{057471CF-FF6B-4CA2-8AB1-98B5605ED0E8}" dt="2023-10-01T06:54:32.713" v="708" actId="27636"/>
          <ac:spMkLst>
            <pc:docMk/>
            <pc:sldMk cId="1533708145" sldId="259"/>
            <ac:spMk id="2" creationId="{2273CFCB-3A09-993B-0189-6F25D5BA337B}"/>
          </ac:spMkLst>
        </pc:spChg>
        <pc:spChg chg="del">
          <ac:chgData name="Елена Армеева" userId="afd7773e2a04e8b4" providerId="LiveId" clId="{057471CF-FF6B-4CA2-8AB1-98B5605ED0E8}" dt="2023-09-30T16:23:06.942" v="442"/>
          <ac:spMkLst>
            <pc:docMk/>
            <pc:sldMk cId="1533708145" sldId="259"/>
            <ac:spMk id="3" creationId="{7BF307FD-DC04-744B-FA48-8150A4878259}"/>
          </ac:spMkLst>
        </pc:spChg>
        <pc:picChg chg="add mod modCrop">
          <ac:chgData name="Елена Армеева" userId="afd7773e2a04e8b4" providerId="LiveId" clId="{057471CF-FF6B-4CA2-8AB1-98B5605ED0E8}" dt="2023-09-30T16:23:26.045" v="446" actId="1076"/>
          <ac:picMkLst>
            <pc:docMk/>
            <pc:sldMk cId="1533708145" sldId="259"/>
            <ac:picMk id="4" creationId="{EF171871-CC70-B8BF-477C-74F0FCBA1B65}"/>
          </ac:picMkLst>
        </pc:picChg>
      </pc:sldChg>
      <pc:sldChg chg="modSp add mod">
        <pc:chgData name="Елена Армеева" userId="afd7773e2a04e8b4" providerId="LiveId" clId="{057471CF-FF6B-4CA2-8AB1-98B5605ED0E8}" dt="2023-10-01T06:54:03.354" v="695" actId="20577"/>
        <pc:sldMkLst>
          <pc:docMk/>
          <pc:sldMk cId="1825304415" sldId="260"/>
        </pc:sldMkLst>
        <pc:spChg chg="mod">
          <ac:chgData name="Елена Армеева" userId="afd7773e2a04e8b4" providerId="LiveId" clId="{057471CF-FF6B-4CA2-8AB1-98B5605ED0E8}" dt="2023-10-01T06:54:03.354" v="695" actId="20577"/>
          <ac:spMkLst>
            <pc:docMk/>
            <pc:sldMk cId="1825304415" sldId="260"/>
            <ac:spMk id="2" creationId="{D378EE40-01F5-212A-72A2-C073B5C3D902}"/>
          </ac:spMkLst>
        </pc:spChg>
      </pc:sldChg>
      <pc:sldChg chg="modSp add mod">
        <pc:chgData name="Елена Армеева" userId="afd7773e2a04e8b4" providerId="LiveId" clId="{057471CF-FF6B-4CA2-8AB1-98B5605ED0E8}" dt="2023-10-01T06:54:13.202" v="701" actId="20577"/>
        <pc:sldMkLst>
          <pc:docMk/>
          <pc:sldMk cId="1788000727" sldId="261"/>
        </pc:sldMkLst>
        <pc:spChg chg="mod">
          <ac:chgData name="Елена Армеева" userId="afd7773e2a04e8b4" providerId="LiveId" clId="{057471CF-FF6B-4CA2-8AB1-98B5605ED0E8}" dt="2023-10-01T06:54:13.202" v="701" actId="20577"/>
          <ac:spMkLst>
            <pc:docMk/>
            <pc:sldMk cId="1788000727" sldId="261"/>
            <ac:spMk id="2" creationId="{AEEF21AC-2D25-DD5D-7AE2-056986F57E99}"/>
          </ac:spMkLst>
        </pc:spChg>
      </pc:sldChg>
      <pc:sldChg chg="addSp delSp modSp new mod modAnim">
        <pc:chgData name="Елена Армеева" userId="afd7773e2a04e8b4" providerId="LiveId" clId="{057471CF-FF6B-4CA2-8AB1-98B5605ED0E8}" dt="2023-10-01T06:55:08.492" v="723" actId="27636"/>
        <pc:sldMkLst>
          <pc:docMk/>
          <pc:sldMk cId="1834857159" sldId="262"/>
        </pc:sldMkLst>
        <pc:spChg chg="mod">
          <ac:chgData name="Елена Армеева" userId="afd7773e2a04e8b4" providerId="LiveId" clId="{057471CF-FF6B-4CA2-8AB1-98B5605ED0E8}" dt="2023-10-01T06:55:08.492" v="723" actId="27636"/>
          <ac:spMkLst>
            <pc:docMk/>
            <pc:sldMk cId="1834857159" sldId="262"/>
            <ac:spMk id="2" creationId="{853A3B1D-0FCC-3F39-DDC9-027D532A772D}"/>
          </ac:spMkLst>
        </pc:spChg>
        <pc:spChg chg="del">
          <ac:chgData name="Елена Армеева" userId="afd7773e2a04e8b4" providerId="LiveId" clId="{057471CF-FF6B-4CA2-8AB1-98B5605ED0E8}" dt="2023-09-30T16:59:37.821" v="478"/>
          <ac:spMkLst>
            <pc:docMk/>
            <pc:sldMk cId="1834857159" sldId="262"/>
            <ac:spMk id="3" creationId="{130B90EE-973B-725C-3361-6524EAAC4163}"/>
          </ac:spMkLst>
        </pc:spChg>
        <pc:picChg chg="add mod modCrop">
          <ac:chgData name="Елена Армеева" userId="afd7773e2a04e8b4" providerId="LiveId" clId="{057471CF-FF6B-4CA2-8AB1-98B5605ED0E8}" dt="2023-09-30T17:01:50.277" v="680" actId="14100"/>
          <ac:picMkLst>
            <pc:docMk/>
            <pc:sldMk cId="1834857159" sldId="262"/>
            <ac:picMk id="4" creationId="{D353BC4B-3080-93D7-77CA-B5F625B0C25C}"/>
          </ac:picMkLst>
        </pc:picChg>
      </pc:sldChg>
      <pc:sldChg chg="new del">
        <pc:chgData name="Елена Армеева" userId="afd7773e2a04e8b4" providerId="LiveId" clId="{057471CF-FF6B-4CA2-8AB1-98B5605ED0E8}" dt="2023-09-30T16:58:05.418" v="448" actId="2696"/>
        <pc:sldMkLst>
          <pc:docMk/>
          <pc:sldMk cId="3072315224" sldId="263"/>
        </pc:sldMkLst>
      </pc:sldChg>
      <pc:sldChg chg="new del">
        <pc:chgData name="Елена Армеева" userId="afd7773e2a04e8b4" providerId="LiveId" clId="{057471CF-FF6B-4CA2-8AB1-98B5605ED0E8}" dt="2023-09-30T16:58:09.175" v="449" actId="2696"/>
        <pc:sldMkLst>
          <pc:docMk/>
          <pc:sldMk cId="2843264640" sldId="264"/>
        </pc:sldMkLst>
      </pc:sldChg>
      <pc:sldChg chg="modSp add mod">
        <pc:chgData name="Елена Армеева" userId="afd7773e2a04e8b4" providerId="LiveId" clId="{057471CF-FF6B-4CA2-8AB1-98B5605ED0E8}" dt="2023-10-01T06:55:56.779" v="740" actId="14100"/>
        <pc:sldMkLst>
          <pc:docMk/>
          <pc:sldMk cId="2097079785" sldId="265"/>
        </pc:sldMkLst>
        <pc:spChg chg="mod">
          <ac:chgData name="Елена Армеева" userId="afd7773e2a04e8b4" providerId="LiveId" clId="{057471CF-FF6B-4CA2-8AB1-98B5605ED0E8}" dt="2023-10-01T06:55:56.779" v="740" actId="14100"/>
          <ac:spMkLst>
            <pc:docMk/>
            <pc:sldMk cId="2097079785" sldId="265"/>
            <ac:spMk id="2" creationId="{7EBC342C-054A-C42B-5C71-DA72D6BEAFDE}"/>
          </ac:spMkLst>
        </pc:spChg>
      </pc:sldChg>
      <pc:sldChg chg="new del">
        <pc:chgData name="Елена Армеева" userId="afd7773e2a04e8b4" providerId="LiveId" clId="{057471CF-FF6B-4CA2-8AB1-98B5605ED0E8}" dt="2023-09-30T16:58:11.382" v="450" actId="2696"/>
        <pc:sldMkLst>
          <pc:docMk/>
          <pc:sldMk cId="3784021914" sldId="265"/>
        </pc:sldMkLst>
      </pc:sldChg>
      <pc:sldChg chg="modSp new mod">
        <pc:chgData name="Елена Армеева" userId="afd7773e2a04e8b4" providerId="LiveId" clId="{057471CF-FF6B-4CA2-8AB1-98B5605ED0E8}" dt="2023-09-30T16:58:36.481" v="475" actId="5793"/>
        <pc:sldMkLst>
          <pc:docMk/>
          <pc:sldMk cId="447853807" sldId="266"/>
        </pc:sldMkLst>
        <pc:spChg chg="mod">
          <ac:chgData name="Елена Армеева" userId="afd7773e2a04e8b4" providerId="LiveId" clId="{057471CF-FF6B-4CA2-8AB1-98B5605ED0E8}" dt="2023-09-30T16:58:36.481" v="475" actId="5793"/>
          <ac:spMkLst>
            <pc:docMk/>
            <pc:sldMk cId="447853807" sldId="266"/>
            <ac:spMk id="3" creationId="{D0E0EF56-01C1-3364-72A1-7D4607490CA6}"/>
          </ac:spMkLst>
        </pc:spChg>
      </pc:sldChg>
      <pc:sldChg chg="modSp add mod">
        <pc:chgData name="Елена Армеева" userId="afd7773e2a04e8b4" providerId="LiveId" clId="{057471CF-FF6B-4CA2-8AB1-98B5605ED0E8}" dt="2023-10-01T06:54:49.483" v="715" actId="27636"/>
        <pc:sldMkLst>
          <pc:docMk/>
          <pc:sldMk cId="3579170561" sldId="267"/>
        </pc:sldMkLst>
        <pc:spChg chg="mod">
          <ac:chgData name="Елена Армеева" userId="afd7773e2a04e8b4" providerId="LiveId" clId="{057471CF-FF6B-4CA2-8AB1-98B5605ED0E8}" dt="2023-10-01T06:54:49.483" v="715" actId="27636"/>
          <ac:spMkLst>
            <pc:docMk/>
            <pc:sldMk cId="3579170561" sldId="267"/>
            <ac:spMk id="2" creationId="{2273CFCB-3A09-993B-0189-6F25D5BA337B}"/>
          </ac:spMkLst>
        </pc:spChg>
      </pc:sldChg>
      <pc:sldChg chg="modSp add mod">
        <pc:chgData name="Елена Армеева" userId="afd7773e2a04e8b4" providerId="LiveId" clId="{057471CF-FF6B-4CA2-8AB1-98B5605ED0E8}" dt="2023-10-01T06:55:22.791" v="731" actId="27636"/>
        <pc:sldMkLst>
          <pc:docMk/>
          <pc:sldMk cId="3625286190" sldId="268"/>
        </pc:sldMkLst>
        <pc:spChg chg="mod">
          <ac:chgData name="Елена Армеева" userId="afd7773e2a04e8b4" providerId="LiveId" clId="{057471CF-FF6B-4CA2-8AB1-98B5605ED0E8}" dt="2023-10-01T06:55:22.791" v="731" actId="27636"/>
          <ac:spMkLst>
            <pc:docMk/>
            <pc:sldMk cId="3625286190" sldId="268"/>
            <ac:spMk id="2" creationId="{853A3B1D-0FCC-3F39-DDC9-027D532A772D}"/>
          </ac:spMkLst>
        </pc:spChg>
      </pc:sldChg>
      <pc:sldChg chg="modSp add mod modAnim">
        <pc:chgData name="Елена Армеева" userId="afd7773e2a04e8b4" providerId="LiveId" clId="{057471CF-FF6B-4CA2-8AB1-98B5605ED0E8}" dt="2023-10-01T06:55:46.269" v="736" actId="14100"/>
        <pc:sldMkLst>
          <pc:docMk/>
          <pc:sldMk cId="1791078397" sldId="269"/>
        </pc:sldMkLst>
        <pc:spChg chg="mod">
          <ac:chgData name="Елена Армеева" userId="afd7773e2a04e8b4" providerId="LiveId" clId="{057471CF-FF6B-4CA2-8AB1-98B5605ED0E8}" dt="2023-10-01T06:55:46.269" v="736" actId="14100"/>
          <ac:spMkLst>
            <pc:docMk/>
            <pc:sldMk cId="1791078397" sldId="269"/>
            <ac:spMk id="2" creationId="{7EBC342C-054A-C42B-5C71-DA72D6BEAFDE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20" units="cm"/>
        </inkml:traceFormat>
        <inkml:channelProperties>
          <inkml:channelProperty channel="X" name="resolution" value="12.54902" units="1/cm"/>
          <inkml:channelProperty channel="Y" name="resolution" value="12.63158" units="1/cm"/>
        </inkml:channelProperties>
      </inkml:inkSource>
      <inkml:timestamp xml:id="ts0" timeString="2023-10-02T12:09:16.30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0 13573</inkml:trace>
  <inkml:trace contextRef="#ctx0" brushRef="#br0" timeOffset="1969.4805">185 14076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720" units="cm"/>
        </inkml:traceFormat>
        <inkml:channelProperties>
          <inkml:channelProperty channel="X" name="resolution" value="12.54902" units="1/cm"/>
          <inkml:channelProperty channel="Y" name="resolution" value="12.63158" units="1/cm"/>
        </inkml:channelProperties>
      </inkml:inkSource>
      <inkml:timestamp xml:id="ts0" timeString="2023-10-02T12:10:31.09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8599 18336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ACE6B2-B887-84AB-69DC-9A6396D0C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C124089-1472-566C-0F83-903DF4606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EDD744-BB9E-7D69-AE23-2E846B7F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5DFABA-676B-2112-C892-86CBA7AB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9096F11-F34E-2F69-519A-B800EA16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7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4B0E0B-7C9B-14ED-C4E5-16260CB02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1F42602-02BB-58BA-73CB-5A8427C2C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EBA7859-067B-8669-B7BE-0CE9651F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EAFB8A1-1BD8-AC43-89E2-58D3FB7DF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F4A8C85-5C92-F459-6751-1E0A4474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8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2E97EF0-2F6A-3B1B-C5CD-DB76AF430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4F16D22-CC0A-57B0-EFA6-18BEBB0E7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9B48419-97AC-DBE5-612D-848DC164A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C22F40-7CBA-AA95-9533-69A3BD441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C470B55-899E-3D10-CD58-1E95FE83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8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E4FFC1-1AAF-B320-53AF-1C3FAD4C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E8C1C5E-3F23-1C6E-AF24-8CF067EA8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8A0B22B-00EF-1302-69F7-9AE10E24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1E2F62-63F2-5CDA-EC07-0AF9A98B6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149C88-70C6-AAD7-BA51-043A83C2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705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2B3298-02F6-E6CD-7EFF-51A3E6215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CE46F23-14B1-975E-D29D-7F0ACFDAA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BC849BB-105A-A34C-D8FF-DA49D245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DE75D8-F715-D85B-1C99-B08049DF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1EBFB6-3868-B876-A7B7-FC178CF3D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7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213BDF-5F6A-457F-7A2A-66780B54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8D8275-7FC3-5079-7FDE-3EF8C1637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15D9340-520D-B0F0-07C3-EF3E7D365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7D0C7F6-B56A-9D63-CC42-329E36FC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BA39DDB-219F-CA23-CC8E-1191FFBF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3D5F835-B753-0530-0E71-0135EA2E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94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E30F66-3191-3739-3F7C-ADB94934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EDDBA52-7378-79EF-5ED1-A43AABEAF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2E9057E-2649-7DB0-795A-83F08D1EC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FBAC76-B021-435C-475F-07782BEED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9371394-B194-04D5-ECF0-48FDF16BDD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43A954F-058A-480B-013B-A7C1A4756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E19715E-F618-ABF9-14D3-0EB60E311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57D6A0F-0B4B-EE3D-B21E-6514445C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6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EB048F-4BDF-5F40-A9A0-FB27724C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641BA72-4CD1-742C-89CC-B3115756A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3BEBBC-6C2E-E81D-7097-03F35B876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8B4215-054B-119A-7347-43B44B7FE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E6751CA-E37D-F35E-1180-C826AFBD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29E88B3-DBF4-C393-3E27-62766FCEE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D3EEFEC-6BCC-A596-24B5-26E296A5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77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A9DB59-9B9C-290A-5B84-D262DB07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1AFC8E7-60E5-E9FE-77D9-530BF7245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09EE20-6076-16A3-C0E7-991409E33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E0E4DD9-1C65-E028-64A6-45BFEDA9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BE36253-1489-7E0B-FEB1-5E5508ACB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4B58A1-CDFA-BC85-8E5F-D706E99C6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4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0C4390-43A5-5631-F2D0-C9E7BE46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8358599-4581-5B5D-2ACE-F41653B47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F2D7794-CDF7-68DE-C254-BD0AD10CC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EECB365-6F73-756E-F48A-256D02AC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21340B-ECC9-4BB6-651B-C58018E0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BAA7E9-5C3E-3072-4375-ECFEDAF02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87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AD0BE9-9543-E5D5-0CA9-0379F718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9DF6AD-76B8-0936-D6FD-D805162F2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C5BC83-789F-84A8-8A9E-118319959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1EDA0-4FD5-4530-91B7-B4E6CC31D458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AC6086-D3D7-651C-6729-9AA026019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C4AB3E-A6FD-0B71-1402-04E62712A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06CDB-731E-4965-9B39-F1E4A7894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7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79" Type="http://schemas.openxmlformats.org/officeDocument/2006/relationships/tags" Target="../tags/tag279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48" Type="http://schemas.openxmlformats.org/officeDocument/2006/relationships/tags" Target="../tags/tag248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tags" Target="../tags/tag315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281" Type="http://schemas.openxmlformats.org/officeDocument/2006/relationships/tags" Target="../tags/tag281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tags" Target="../tags/tag317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tags" Target="../tags/tag318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slideLayout" Target="../slideLayouts/slideLayout2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customXml" Target="../ink/ink1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image" Target="../media/image1.emf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tags" Target="../tags/tag316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437.xml"/><Relationship Id="rId21" Type="http://schemas.openxmlformats.org/officeDocument/2006/relationships/tags" Target="../tags/tag341.xml"/><Relationship Id="rId42" Type="http://schemas.openxmlformats.org/officeDocument/2006/relationships/tags" Target="../tags/tag362.xml"/><Relationship Id="rId63" Type="http://schemas.openxmlformats.org/officeDocument/2006/relationships/tags" Target="../tags/tag383.xml"/><Relationship Id="rId84" Type="http://schemas.openxmlformats.org/officeDocument/2006/relationships/tags" Target="../tags/tag404.xml"/><Relationship Id="rId138" Type="http://schemas.openxmlformats.org/officeDocument/2006/relationships/tags" Target="../tags/tag458.xml"/><Relationship Id="rId159" Type="http://schemas.openxmlformats.org/officeDocument/2006/relationships/tags" Target="../tags/tag479.xml"/><Relationship Id="rId170" Type="http://schemas.openxmlformats.org/officeDocument/2006/relationships/tags" Target="../tags/tag490.xml"/><Relationship Id="rId191" Type="http://schemas.openxmlformats.org/officeDocument/2006/relationships/tags" Target="../tags/tag511.xml"/><Relationship Id="rId205" Type="http://schemas.openxmlformats.org/officeDocument/2006/relationships/tags" Target="../tags/tag525.xml"/><Relationship Id="rId226" Type="http://schemas.openxmlformats.org/officeDocument/2006/relationships/tags" Target="../tags/tag546.xml"/><Relationship Id="rId247" Type="http://schemas.openxmlformats.org/officeDocument/2006/relationships/tags" Target="../tags/tag567.xml"/><Relationship Id="rId107" Type="http://schemas.openxmlformats.org/officeDocument/2006/relationships/tags" Target="../tags/tag427.xml"/><Relationship Id="rId11" Type="http://schemas.openxmlformats.org/officeDocument/2006/relationships/tags" Target="../tags/tag331.xml"/><Relationship Id="rId32" Type="http://schemas.openxmlformats.org/officeDocument/2006/relationships/tags" Target="../tags/tag352.xml"/><Relationship Id="rId53" Type="http://schemas.openxmlformats.org/officeDocument/2006/relationships/tags" Target="../tags/tag373.xml"/><Relationship Id="rId74" Type="http://schemas.openxmlformats.org/officeDocument/2006/relationships/tags" Target="../tags/tag394.xml"/><Relationship Id="rId128" Type="http://schemas.openxmlformats.org/officeDocument/2006/relationships/tags" Target="../tags/tag448.xml"/><Relationship Id="rId149" Type="http://schemas.openxmlformats.org/officeDocument/2006/relationships/tags" Target="../tags/tag469.xml"/><Relationship Id="rId5" Type="http://schemas.openxmlformats.org/officeDocument/2006/relationships/tags" Target="../tags/tag325.xml"/><Relationship Id="rId95" Type="http://schemas.openxmlformats.org/officeDocument/2006/relationships/tags" Target="../tags/tag415.xml"/><Relationship Id="rId160" Type="http://schemas.openxmlformats.org/officeDocument/2006/relationships/tags" Target="../tags/tag480.xml"/><Relationship Id="rId181" Type="http://schemas.openxmlformats.org/officeDocument/2006/relationships/tags" Target="../tags/tag501.xml"/><Relationship Id="rId216" Type="http://schemas.openxmlformats.org/officeDocument/2006/relationships/tags" Target="../tags/tag536.xml"/><Relationship Id="rId237" Type="http://schemas.openxmlformats.org/officeDocument/2006/relationships/tags" Target="../tags/tag557.xml"/><Relationship Id="rId258" Type="http://schemas.openxmlformats.org/officeDocument/2006/relationships/image" Target="../media/image2.emf"/><Relationship Id="rId22" Type="http://schemas.openxmlformats.org/officeDocument/2006/relationships/tags" Target="../tags/tag342.xml"/><Relationship Id="rId43" Type="http://schemas.openxmlformats.org/officeDocument/2006/relationships/tags" Target="../tags/tag363.xml"/><Relationship Id="rId64" Type="http://schemas.openxmlformats.org/officeDocument/2006/relationships/tags" Target="../tags/tag384.xml"/><Relationship Id="rId118" Type="http://schemas.openxmlformats.org/officeDocument/2006/relationships/tags" Target="../tags/tag438.xml"/><Relationship Id="rId139" Type="http://schemas.openxmlformats.org/officeDocument/2006/relationships/tags" Target="../tags/tag459.xml"/><Relationship Id="rId85" Type="http://schemas.openxmlformats.org/officeDocument/2006/relationships/tags" Target="../tags/tag405.xml"/><Relationship Id="rId150" Type="http://schemas.openxmlformats.org/officeDocument/2006/relationships/tags" Target="../tags/tag470.xml"/><Relationship Id="rId171" Type="http://schemas.openxmlformats.org/officeDocument/2006/relationships/tags" Target="../tags/tag491.xml"/><Relationship Id="rId192" Type="http://schemas.openxmlformats.org/officeDocument/2006/relationships/tags" Target="../tags/tag512.xml"/><Relationship Id="rId206" Type="http://schemas.openxmlformats.org/officeDocument/2006/relationships/tags" Target="../tags/tag526.xml"/><Relationship Id="rId227" Type="http://schemas.openxmlformats.org/officeDocument/2006/relationships/tags" Target="../tags/tag547.xml"/><Relationship Id="rId248" Type="http://schemas.openxmlformats.org/officeDocument/2006/relationships/tags" Target="../tags/tag568.xml"/><Relationship Id="rId12" Type="http://schemas.openxmlformats.org/officeDocument/2006/relationships/tags" Target="../tags/tag332.xml"/><Relationship Id="rId33" Type="http://schemas.openxmlformats.org/officeDocument/2006/relationships/tags" Target="../tags/tag353.xml"/><Relationship Id="rId108" Type="http://schemas.openxmlformats.org/officeDocument/2006/relationships/tags" Target="../tags/tag428.xml"/><Relationship Id="rId129" Type="http://schemas.openxmlformats.org/officeDocument/2006/relationships/tags" Target="../tags/tag449.xml"/><Relationship Id="rId54" Type="http://schemas.openxmlformats.org/officeDocument/2006/relationships/tags" Target="../tags/tag374.xml"/><Relationship Id="rId75" Type="http://schemas.openxmlformats.org/officeDocument/2006/relationships/tags" Target="../tags/tag395.xml"/><Relationship Id="rId96" Type="http://schemas.openxmlformats.org/officeDocument/2006/relationships/tags" Target="../tags/tag416.xml"/><Relationship Id="rId140" Type="http://schemas.openxmlformats.org/officeDocument/2006/relationships/tags" Target="../tags/tag460.xml"/><Relationship Id="rId161" Type="http://schemas.openxmlformats.org/officeDocument/2006/relationships/tags" Target="../tags/tag481.xml"/><Relationship Id="rId182" Type="http://schemas.openxmlformats.org/officeDocument/2006/relationships/tags" Target="../tags/tag502.xml"/><Relationship Id="rId217" Type="http://schemas.openxmlformats.org/officeDocument/2006/relationships/tags" Target="../tags/tag537.xml"/><Relationship Id="rId6" Type="http://schemas.openxmlformats.org/officeDocument/2006/relationships/tags" Target="../tags/tag326.xml"/><Relationship Id="rId238" Type="http://schemas.openxmlformats.org/officeDocument/2006/relationships/tags" Target="../tags/tag558.xml"/><Relationship Id="rId259" Type="http://schemas.openxmlformats.org/officeDocument/2006/relationships/customXml" Target="../ink/ink2.xml"/><Relationship Id="rId23" Type="http://schemas.openxmlformats.org/officeDocument/2006/relationships/tags" Target="../tags/tag343.xml"/><Relationship Id="rId119" Type="http://schemas.openxmlformats.org/officeDocument/2006/relationships/tags" Target="../tags/tag439.xml"/><Relationship Id="rId44" Type="http://schemas.openxmlformats.org/officeDocument/2006/relationships/tags" Target="../tags/tag364.xml"/><Relationship Id="rId65" Type="http://schemas.openxmlformats.org/officeDocument/2006/relationships/tags" Target="../tags/tag385.xml"/><Relationship Id="rId86" Type="http://schemas.openxmlformats.org/officeDocument/2006/relationships/tags" Target="../tags/tag406.xml"/><Relationship Id="rId130" Type="http://schemas.openxmlformats.org/officeDocument/2006/relationships/tags" Target="../tags/tag450.xml"/><Relationship Id="rId151" Type="http://schemas.openxmlformats.org/officeDocument/2006/relationships/tags" Target="../tags/tag471.xml"/><Relationship Id="rId172" Type="http://schemas.openxmlformats.org/officeDocument/2006/relationships/tags" Target="../tags/tag492.xml"/><Relationship Id="rId193" Type="http://schemas.openxmlformats.org/officeDocument/2006/relationships/tags" Target="../tags/tag513.xml"/><Relationship Id="rId207" Type="http://schemas.openxmlformats.org/officeDocument/2006/relationships/tags" Target="../tags/tag527.xml"/><Relationship Id="rId228" Type="http://schemas.openxmlformats.org/officeDocument/2006/relationships/tags" Target="../tags/tag548.xml"/><Relationship Id="rId249" Type="http://schemas.openxmlformats.org/officeDocument/2006/relationships/tags" Target="../tags/tag569.xml"/><Relationship Id="rId13" Type="http://schemas.openxmlformats.org/officeDocument/2006/relationships/tags" Target="../tags/tag333.xml"/><Relationship Id="rId109" Type="http://schemas.openxmlformats.org/officeDocument/2006/relationships/tags" Target="../tags/tag429.xml"/><Relationship Id="rId260" Type="http://schemas.openxmlformats.org/officeDocument/2006/relationships/image" Target="../media/image3.emf"/><Relationship Id="rId34" Type="http://schemas.openxmlformats.org/officeDocument/2006/relationships/tags" Target="../tags/tag354.xml"/><Relationship Id="rId55" Type="http://schemas.openxmlformats.org/officeDocument/2006/relationships/tags" Target="../tags/tag375.xml"/><Relationship Id="rId76" Type="http://schemas.openxmlformats.org/officeDocument/2006/relationships/tags" Target="../tags/tag396.xml"/><Relationship Id="rId97" Type="http://schemas.openxmlformats.org/officeDocument/2006/relationships/tags" Target="../tags/tag417.xml"/><Relationship Id="rId120" Type="http://schemas.openxmlformats.org/officeDocument/2006/relationships/tags" Target="../tags/tag440.xml"/><Relationship Id="rId141" Type="http://schemas.openxmlformats.org/officeDocument/2006/relationships/tags" Target="../tags/tag461.xml"/><Relationship Id="rId7" Type="http://schemas.openxmlformats.org/officeDocument/2006/relationships/tags" Target="../tags/tag327.xml"/><Relationship Id="rId162" Type="http://schemas.openxmlformats.org/officeDocument/2006/relationships/tags" Target="../tags/tag482.xml"/><Relationship Id="rId183" Type="http://schemas.openxmlformats.org/officeDocument/2006/relationships/tags" Target="../tags/tag503.xml"/><Relationship Id="rId218" Type="http://schemas.openxmlformats.org/officeDocument/2006/relationships/tags" Target="../tags/tag538.xml"/><Relationship Id="rId239" Type="http://schemas.openxmlformats.org/officeDocument/2006/relationships/tags" Target="../tags/tag559.xml"/><Relationship Id="rId250" Type="http://schemas.openxmlformats.org/officeDocument/2006/relationships/tags" Target="../tags/tag570.xml"/><Relationship Id="rId24" Type="http://schemas.openxmlformats.org/officeDocument/2006/relationships/tags" Target="../tags/tag344.xml"/><Relationship Id="rId45" Type="http://schemas.openxmlformats.org/officeDocument/2006/relationships/tags" Target="../tags/tag365.xml"/><Relationship Id="rId66" Type="http://schemas.openxmlformats.org/officeDocument/2006/relationships/tags" Target="../tags/tag386.xml"/><Relationship Id="rId87" Type="http://schemas.openxmlformats.org/officeDocument/2006/relationships/tags" Target="../tags/tag407.xml"/><Relationship Id="rId110" Type="http://schemas.openxmlformats.org/officeDocument/2006/relationships/tags" Target="../tags/tag430.xml"/><Relationship Id="rId131" Type="http://schemas.openxmlformats.org/officeDocument/2006/relationships/tags" Target="../tags/tag451.xml"/><Relationship Id="rId152" Type="http://schemas.openxmlformats.org/officeDocument/2006/relationships/tags" Target="../tags/tag472.xml"/><Relationship Id="rId173" Type="http://schemas.openxmlformats.org/officeDocument/2006/relationships/tags" Target="../tags/tag493.xml"/><Relationship Id="rId194" Type="http://schemas.openxmlformats.org/officeDocument/2006/relationships/tags" Target="../tags/tag514.xml"/><Relationship Id="rId208" Type="http://schemas.openxmlformats.org/officeDocument/2006/relationships/tags" Target="../tags/tag528.xml"/><Relationship Id="rId229" Type="http://schemas.openxmlformats.org/officeDocument/2006/relationships/tags" Target="../tags/tag549.xml"/><Relationship Id="rId240" Type="http://schemas.openxmlformats.org/officeDocument/2006/relationships/tags" Target="../tags/tag560.xml"/><Relationship Id="rId14" Type="http://schemas.openxmlformats.org/officeDocument/2006/relationships/tags" Target="../tags/tag334.xml"/><Relationship Id="rId35" Type="http://schemas.openxmlformats.org/officeDocument/2006/relationships/tags" Target="../tags/tag355.xml"/><Relationship Id="rId56" Type="http://schemas.openxmlformats.org/officeDocument/2006/relationships/tags" Target="../tags/tag376.xml"/><Relationship Id="rId77" Type="http://schemas.openxmlformats.org/officeDocument/2006/relationships/tags" Target="../tags/tag397.xml"/><Relationship Id="rId100" Type="http://schemas.openxmlformats.org/officeDocument/2006/relationships/tags" Target="../tags/tag420.xml"/><Relationship Id="rId8" Type="http://schemas.openxmlformats.org/officeDocument/2006/relationships/tags" Target="../tags/tag328.xml"/><Relationship Id="rId98" Type="http://schemas.openxmlformats.org/officeDocument/2006/relationships/tags" Target="../tags/tag418.xml"/><Relationship Id="rId121" Type="http://schemas.openxmlformats.org/officeDocument/2006/relationships/tags" Target="../tags/tag441.xml"/><Relationship Id="rId142" Type="http://schemas.openxmlformats.org/officeDocument/2006/relationships/tags" Target="../tags/tag462.xml"/><Relationship Id="rId163" Type="http://schemas.openxmlformats.org/officeDocument/2006/relationships/tags" Target="../tags/tag483.xml"/><Relationship Id="rId184" Type="http://schemas.openxmlformats.org/officeDocument/2006/relationships/tags" Target="../tags/tag504.xml"/><Relationship Id="rId219" Type="http://schemas.openxmlformats.org/officeDocument/2006/relationships/tags" Target="../tags/tag539.xml"/><Relationship Id="rId230" Type="http://schemas.openxmlformats.org/officeDocument/2006/relationships/tags" Target="../tags/tag550.xml"/><Relationship Id="rId251" Type="http://schemas.openxmlformats.org/officeDocument/2006/relationships/tags" Target="../tags/tag571.xml"/><Relationship Id="rId25" Type="http://schemas.openxmlformats.org/officeDocument/2006/relationships/tags" Target="../tags/tag345.xml"/><Relationship Id="rId46" Type="http://schemas.openxmlformats.org/officeDocument/2006/relationships/tags" Target="../tags/tag366.xml"/><Relationship Id="rId67" Type="http://schemas.openxmlformats.org/officeDocument/2006/relationships/tags" Target="../tags/tag387.xml"/><Relationship Id="rId88" Type="http://schemas.openxmlformats.org/officeDocument/2006/relationships/tags" Target="../tags/tag408.xml"/><Relationship Id="rId111" Type="http://schemas.openxmlformats.org/officeDocument/2006/relationships/tags" Target="../tags/tag431.xml"/><Relationship Id="rId132" Type="http://schemas.openxmlformats.org/officeDocument/2006/relationships/tags" Target="../tags/tag452.xml"/><Relationship Id="rId153" Type="http://schemas.openxmlformats.org/officeDocument/2006/relationships/tags" Target="../tags/tag473.xml"/><Relationship Id="rId174" Type="http://schemas.openxmlformats.org/officeDocument/2006/relationships/tags" Target="../tags/tag494.xml"/><Relationship Id="rId195" Type="http://schemas.openxmlformats.org/officeDocument/2006/relationships/tags" Target="../tags/tag515.xml"/><Relationship Id="rId209" Type="http://schemas.openxmlformats.org/officeDocument/2006/relationships/tags" Target="../tags/tag529.xml"/><Relationship Id="rId220" Type="http://schemas.openxmlformats.org/officeDocument/2006/relationships/tags" Target="../tags/tag540.xml"/><Relationship Id="rId241" Type="http://schemas.openxmlformats.org/officeDocument/2006/relationships/tags" Target="../tags/tag561.xml"/><Relationship Id="rId15" Type="http://schemas.openxmlformats.org/officeDocument/2006/relationships/tags" Target="../tags/tag335.xml"/><Relationship Id="rId36" Type="http://schemas.openxmlformats.org/officeDocument/2006/relationships/tags" Target="../tags/tag356.xml"/><Relationship Id="rId57" Type="http://schemas.openxmlformats.org/officeDocument/2006/relationships/tags" Target="../tags/tag377.xml"/><Relationship Id="rId78" Type="http://schemas.openxmlformats.org/officeDocument/2006/relationships/tags" Target="../tags/tag398.xml"/><Relationship Id="rId99" Type="http://schemas.openxmlformats.org/officeDocument/2006/relationships/tags" Target="../tags/tag419.xml"/><Relationship Id="rId101" Type="http://schemas.openxmlformats.org/officeDocument/2006/relationships/tags" Target="../tags/tag421.xml"/><Relationship Id="rId122" Type="http://schemas.openxmlformats.org/officeDocument/2006/relationships/tags" Target="../tags/tag442.xml"/><Relationship Id="rId143" Type="http://schemas.openxmlformats.org/officeDocument/2006/relationships/tags" Target="../tags/tag463.xml"/><Relationship Id="rId164" Type="http://schemas.openxmlformats.org/officeDocument/2006/relationships/tags" Target="../tags/tag484.xml"/><Relationship Id="rId185" Type="http://schemas.openxmlformats.org/officeDocument/2006/relationships/tags" Target="../tags/tag505.xml"/><Relationship Id="rId9" Type="http://schemas.openxmlformats.org/officeDocument/2006/relationships/tags" Target="../tags/tag329.xml"/><Relationship Id="rId210" Type="http://schemas.openxmlformats.org/officeDocument/2006/relationships/tags" Target="../tags/tag530.xml"/><Relationship Id="rId26" Type="http://schemas.openxmlformats.org/officeDocument/2006/relationships/tags" Target="../tags/tag346.xml"/><Relationship Id="rId231" Type="http://schemas.openxmlformats.org/officeDocument/2006/relationships/tags" Target="../tags/tag551.xml"/><Relationship Id="rId252" Type="http://schemas.openxmlformats.org/officeDocument/2006/relationships/tags" Target="../tags/tag572.xml"/><Relationship Id="rId47" Type="http://schemas.openxmlformats.org/officeDocument/2006/relationships/tags" Target="../tags/tag367.xml"/><Relationship Id="rId68" Type="http://schemas.openxmlformats.org/officeDocument/2006/relationships/tags" Target="../tags/tag388.xml"/><Relationship Id="rId89" Type="http://schemas.openxmlformats.org/officeDocument/2006/relationships/tags" Target="../tags/tag409.xml"/><Relationship Id="rId112" Type="http://schemas.openxmlformats.org/officeDocument/2006/relationships/tags" Target="../tags/tag432.xml"/><Relationship Id="rId133" Type="http://schemas.openxmlformats.org/officeDocument/2006/relationships/tags" Target="../tags/tag453.xml"/><Relationship Id="rId154" Type="http://schemas.openxmlformats.org/officeDocument/2006/relationships/tags" Target="../tags/tag474.xml"/><Relationship Id="rId175" Type="http://schemas.openxmlformats.org/officeDocument/2006/relationships/tags" Target="../tags/tag495.xml"/><Relationship Id="rId196" Type="http://schemas.openxmlformats.org/officeDocument/2006/relationships/tags" Target="../tags/tag516.xml"/><Relationship Id="rId200" Type="http://schemas.openxmlformats.org/officeDocument/2006/relationships/tags" Target="../tags/tag520.xml"/><Relationship Id="rId16" Type="http://schemas.openxmlformats.org/officeDocument/2006/relationships/tags" Target="../tags/tag336.xml"/><Relationship Id="rId221" Type="http://schemas.openxmlformats.org/officeDocument/2006/relationships/tags" Target="../tags/tag541.xml"/><Relationship Id="rId242" Type="http://schemas.openxmlformats.org/officeDocument/2006/relationships/tags" Target="../tags/tag562.xml"/><Relationship Id="rId37" Type="http://schemas.openxmlformats.org/officeDocument/2006/relationships/tags" Target="../tags/tag357.xml"/><Relationship Id="rId58" Type="http://schemas.openxmlformats.org/officeDocument/2006/relationships/tags" Target="../tags/tag378.xml"/><Relationship Id="rId79" Type="http://schemas.openxmlformats.org/officeDocument/2006/relationships/tags" Target="../tags/tag399.xml"/><Relationship Id="rId102" Type="http://schemas.openxmlformats.org/officeDocument/2006/relationships/tags" Target="../tags/tag422.xml"/><Relationship Id="rId123" Type="http://schemas.openxmlformats.org/officeDocument/2006/relationships/tags" Target="../tags/tag443.xml"/><Relationship Id="rId144" Type="http://schemas.openxmlformats.org/officeDocument/2006/relationships/tags" Target="../tags/tag464.xml"/><Relationship Id="rId90" Type="http://schemas.openxmlformats.org/officeDocument/2006/relationships/tags" Target="../tags/tag410.xml"/><Relationship Id="rId165" Type="http://schemas.openxmlformats.org/officeDocument/2006/relationships/tags" Target="../tags/tag485.xml"/><Relationship Id="rId186" Type="http://schemas.openxmlformats.org/officeDocument/2006/relationships/tags" Target="../tags/tag506.xml"/><Relationship Id="rId211" Type="http://schemas.openxmlformats.org/officeDocument/2006/relationships/tags" Target="../tags/tag531.xml"/><Relationship Id="rId232" Type="http://schemas.openxmlformats.org/officeDocument/2006/relationships/tags" Target="../tags/tag552.xml"/><Relationship Id="rId253" Type="http://schemas.openxmlformats.org/officeDocument/2006/relationships/tags" Target="../tags/tag573.xml"/><Relationship Id="rId27" Type="http://schemas.openxmlformats.org/officeDocument/2006/relationships/tags" Target="../tags/tag347.xml"/><Relationship Id="rId48" Type="http://schemas.openxmlformats.org/officeDocument/2006/relationships/tags" Target="../tags/tag368.xml"/><Relationship Id="rId69" Type="http://schemas.openxmlformats.org/officeDocument/2006/relationships/tags" Target="../tags/tag389.xml"/><Relationship Id="rId113" Type="http://schemas.openxmlformats.org/officeDocument/2006/relationships/tags" Target="../tags/tag433.xml"/><Relationship Id="rId134" Type="http://schemas.openxmlformats.org/officeDocument/2006/relationships/tags" Target="../tags/tag454.xml"/><Relationship Id="rId80" Type="http://schemas.openxmlformats.org/officeDocument/2006/relationships/tags" Target="../tags/tag400.xml"/><Relationship Id="rId155" Type="http://schemas.openxmlformats.org/officeDocument/2006/relationships/tags" Target="../tags/tag475.xml"/><Relationship Id="rId176" Type="http://schemas.openxmlformats.org/officeDocument/2006/relationships/tags" Target="../tags/tag496.xml"/><Relationship Id="rId197" Type="http://schemas.openxmlformats.org/officeDocument/2006/relationships/tags" Target="../tags/tag517.xml"/><Relationship Id="rId201" Type="http://schemas.openxmlformats.org/officeDocument/2006/relationships/tags" Target="../tags/tag521.xml"/><Relationship Id="rId222" Type="http://schemas.openxmlformats.org/officeDocument/2006/relationships/tags" Target="../tags/tag542.xml"/><Relationship Id="rId243" Type="http://schemas.openxmlformats.org/officeDocument/2006/relationships/tags" Target="../tags/tag563.xml"/><Relationship Id="rId17" Type="http://schemas.openxmlformats.org/officeDocument/2006/relationships/tags" Target="../tags/tag337.xml"/><Relationship Id="rId38" Type="http://schemas.openxmlformats.org/officeDocument/2006/relationships/tags" Target="../tags/tag358.xml"/><Relationship Id="rId59" Type="http://schemas.openxmlformats.org/officeDocument/2006/relationships/tags" Target="../tags/tag379.xml"/><Relationship Id="rId103" Type="http://schemas.openxmlformats.org/officeDocument/2006/relationships/tags" Target="../tags/tag423.xml"/><Relationship Id="rId124" Type="http://schemas.openxmlformats.org/officeDocument/2006/relationships/tags" Target="../tags/tag444.xml"/><Relationship Id="rId70" Type="http://schemas.openxmlformats.org/officeDocument/2006/relationships/tags" Target="../tags/tag390.xml"/><Relationship Id="rId91" Type="http://schemas.openxmlformats.org/officeDocument/2006/relationships/tags" Target="../tags/tag411.xml"/><Relationship Id="rId145" Type="http://schemas.openxmlformats.org/officeDocument/2006/relationships/tags" Target="../tags/tag465.xml"/><Relationship Id="rId166" Type="http://schemas.openxmlformats.org/officeDocument/2006/relationships/tags" Target="../tags/tag486.xml"/><Relationship Id="rId187" Type="http://schemas.openxmlformats.org/officeDocument/2006/relationships/tags" Target="../tags/tag507.xml"/><Relationship Id="rId1" Type="http://schemas.openxmlformats.org/officeDocument/2006/relationships/tags" Target="../tags/tag321.xml"/><Relationship Id="rId212" Type="http://schemas.openxmlformats.org/officeDocument/2006/relationships/tags" Target="../tags/tag532.xml"/><Relationship Id="rId233" Type="http://schemas.openxmlformats.org/officeDocument/2006/relationships/tags" Target="../tags/tag553.xml"/><Relationship Id="rId254" Type="http://schemas.openxmlformats.org/officeDocument/2006/relationships/tags" Target="../tags/tag574.xml"/><Relationship Id="rId28" Type="http://schemas.openxmlformats.org/officeDocument/2006/relationships/tags" Target="../tags/tag348.xml"/><Relationship Id="rId49" Type="http://schemas.openxmlformats.org/officeDocument/2006/relationships/tags" Target="../tags/tag369.xml"/><Relationship Id="rId114" Type="http://schemas.openxmlformats.org/officeDocument/2006/relationships/tags" Target="../tags/tag434.xml"/><Relationship Id="rId60" Type="http://schemas.openxmlformats.org/officeDocument/2006/relationships/tags" Target="../tags/tag380.xml"/><Relationship Id="rId81" Type="http://schemas.openxmlformats.org/officeDocument/2006/relationships/tags" Target="../tags/tag401.xml"/><Relationship Id="rId135" Type="http://schemas.openxmlformats.org/officeDocument/2006/relationships/tags" Target="../tags/tag455.xml"/><Relationship Id="rId156" Type="http://schemas.openxmlformats.org/officeDocument/2006/relationships/tags" Target="../tags/tag476.xml"/><Relationship Id="rId177" Type="http://schemas.openxmlformats.org/officeDocument/2006/relationships/tags" Target="../tags/tag497.xml"/><Relationship Id="rId198" Type="http://schemas.openxmlformats.org/officeDocument/2006/relationships/tags" Target="../tags/tag518.xml"/><Relationship Id="rId202" Type="http://schemas.openxmlformats.org/officeDocument/2006/relationships/tags" Target="../tags/tag522.xml"/><Relationship Id="rId223" Type="http://schemas.openxmlformats.org/officeDocument/2006/relationships/tags" Target="../tags/tag543.xml"/><Relationship Id="rId244" Type="http://schemas.openxmlformats.org/officeDocument/2006/relationships/tags" Target="../tags/tag564.xml"/><Relationship Id="rId18" Type="http://schemas.openxmlformats.org/officeDocument/2006/relationships/tags" Target="../tags/tag338.xml"/><Relationship Id="rId39" Type="http://schemas.openxmlformats.org/officeDocument/2006/relationships/tags" Target="../tags/tag359.xml"/><Relationship Id="rId50" Type="http://schemas.openxmlformats.org/officeDocument/2006/relationships/tags" Target="../tags/tag370.xml"/><Relationship Id="rId104" Type="http://schemas.openxmlformats.org/officeDocument/2006/relationships/tags" Target="../tags/tag424.xml"/><Relationship Id="rId125" Type="http://schemas.openxmlformats.org/officeDocument/2006/relationships/tags" Target="../tags/tag445.xml"/><Relationship Id="rId146" Type="http://schemas.openxmlformats.org/officeDocument/2006/relationships/tags" Target="../tags/tag466.xml"/><Relationship Id="rId167" Type="http://schemas.openxmlformats.org/officeDocument/2006/relationships/tags" Target="../tags/tag487.xml"/><Relationship Id="rId188" Type="http://schemas.openxmlformats.org/officeDocument/2006/relationships/tags" Target="../tags/tag508.xml"/><Relationship Id="rId71" Type="http://schemas.openxmlformats.org/officeDocument/2006/relationships/tags" Target="../tags/tag391.xml"/><Relationship Id="rId92" Type="http://schemas.openxmlformats.org/officeDocument/2006/relationships/tags" Target="../tags/tag412.xml"/><Relationship Id="rId213" Type="http://schemas.openxmlformats.org/officeDocument/2006/relationships/tags" Target="../tags/tag533.xml"/><Relationship Id="rId234" Type="http://schemas.openxmlformats.org/officeDocument/2006/relationships/tags" Target="../tags/tag554.xml"/><Relationship Id="rId2" Type="http://schemas.openxmlformats.org/officeDocument/2006/relationships/tags" Target="../tags/tag322.xml"/><Relationship Id="rId29" Type="http://schemas.openxmlformats.org/officeDocument/2006/relationships/tags" Target="../tags/tag349.xml"/><Relationship Id="rId255" Type="http://schemas.openxmlformats.org/officeDocument/2006/relationships/tags" Target="../tags/tag575.xml"/><Relationship Id="rId40" Type="http://schemas.openxmlformats.org/officeDocument/2006/relationships/tags" Target="../tags/tag360.xml"/><Relationship Id="rId115" Type="http://schemas.openxmlformats.org/officeDocument/2006/relationships/tags" Target="../tags/tag435.xml"/><Relationship Id="rId136" Type="http://schemas.openxmlformats.org/officeDocument/2006/relationships/tags" Target="../tags/tag456.xml"/><Relationship Id="rId157" Type="http://schemas.openxmlformats.org/officeDocument/2006/relationships/tags" Target="../tags/tag477.xml"/><Relationship Id="rId178" Type="http://schemas.openxmlformats.org/officeDocument/2006/relationships/tags" Target="../tags/tag498.xml"/><Relationship Id="rId61" Type="http://schemas.openxmlformats.org/officeDocument/2006/relationships/tags" Target="../tags/tag381.xml"/><Relationship Id="rId82" Type="http://schemas.openxmlformats.org/officeDocument/2006/relationships/tags" Target="../tags/tag402.xml"/><Relationship Id="rId199" Type="http://schemas.openxmlformats.org/officeDocument/2006/relationships/tags" Target="../tags/tag519.xml"/><Relationship Id="rId203" Type="http://schemas.openxmlformats.org/officeDocument/2006/relationships/tags" Target="../tags/tag523.xml"/><Relationship Id="rId19" Type="http://schemas.openxmlformats.org/officeDocument/2006/relationships/tags" Target="../tags/tag339.xml"/><Relationship Id="rId224" Type="http://schemas.openxmlformats.org/officeDocument/2006/relationships/tags" Target="../tags/tag544.xml"/><Relationship Id="rId245" Type="http://schemas.openxmlformats.org/officeDocument/2006/relationships/tags" Target="../tags/tag565.xml"/><Relationship Id="rId30" Type="http://schemas.openxmlformats.org/officeDocument/2006/relationships/tags" Target="../tags/tag350.xml"/><Relationship Id="rId105" Type="http://schemas.openxmlformats.org/officeDocument/2006/relationships/tags" Target="../tags/tag425.xml"/><Relationship Id="rId126" Type="http://schemas.openxmlformats.org/officeDocument/2006/relationships/tags" Target="../tags/tag446.xml"/><Relationship Id="rId147" Type="http://schemas.openxmlformats.org/officeDocument/2006/relationships/tags" Target="../tags/tag467.xml"/><Relationship Id="rId168" Type="http://schemas.openxmlformats.org/officeDocument/2006/relationships/tags" Target="../tags/tag488.xml"/><Relationship Id="rId51" Type="http://schemas.openxmlformats.org/officeDocument/2006/relationships/tags" Target="../tags/tag371.xml"/><Relationship Id="rId72" Type="http://schemas.openxmlformats.org/officeDocument/2006/relationships/tags" Target="../tags/tag392.xml"/><Relationship Id="rId93" Type="http://schemas.openxmlformats.org/officeDocument/2006/relationships/tags" Target="../tags/tag413.xml"/><Relationship Id="rId189" Type="http://schemas.openxmlformats.org/officeDocument/2006/relationships/tags" Target="../tags/tag509.xml"/><Relationship Id="rId3" Type="http://schemas.openxmlformats.org/officeDocument/2006/relationships/tags" Target="../tags/tag323.xml"/><Relationship Id="rId214" Type="http://schemas.openxmlformats.org/officeDocument/2006/relationships/tags" Target="../tags/tag534.xml"/><Relationship Id="rId235" Type="http://schemas.openxmlformats.org/officeDocument/2006/relationships/tags" Target="../tags/tag555.xml"/><Relationship Id="rId256" Type="http://schemas.openxmlformats.org/officeDocument/2006/relationships/tags" Target="../tags/tag576.xml"/><Relationship Id="rId116" Type="http://schemas.openxmlformats.org/officeDocument/2006/relationships/tags" Target="../tags/tag436.xml"/><Relationship Id="rId137" Type="http://schemas.openxmlformats.org/officeDocument/2006/relationships/tags" Target="../tags/tag457.xml"/><Relationship Id="rId158" Type="http://schemas.openxmlformats.org/officeDocument/2006/relationships/tags" Target="../tags/tag478.xml"/><Relationship Id="rId20" Type="http://schemas.openxmlformats.org/officeDocument/2006/relationships/tags" Target="../tags/tag340.xml"/><Relationship Id="rId41" Type="http://schemas.openxmlformats.org/officeDocument/2006/relationships/tags" Target="../tags/tag361.xml"/><Relationship Id="rId62" Type="http://schemas.openxmlformats.org/officeDocument/2006/relationships/tags" Target="../tags/tag382.xml"/><Relationship Id="rId83" Type="http://schemas.openxmlformats.org/officeDocument/2006/relationships/tags" Target="../tags/tag403.xml"/><Relationship Id="rId179" Type="http://schemas.openxmlformats.org/officeDocument/2006/relationships/tags" Target="../tags/tag499.xml"/><Relationship Id="rId190" Type="http://schemas.openxmlformats.org/officeDocument/2006/relationships/tags" Target="../tags/tag510.xml"/><Relationship Id="rId204" Type="http://schemas.openxmlformats.org/officeDocument/2006/relationships/tags" Target="../tags/tag524.xml"/><Relationship Id="rId225" Type="http://schemas.openxmlformats.org/officeDocument/2006/relationships/tags" Target="../tags/tag545.xml"/><Relationship Id="rId246" Type="http://schemas.openxmlformats.org/officeDocument/2006/relationships/tags" Target="../tags/tag566.xml"/><Relationship Id="rId106" Type="http://schemas.openxmlformats.org/officeDocument/2006/relationships/tags" Target="../tags/tag426.xml"/><Relationship Id="rId127" Type="http://schemas.openxmlformats.org/officeDocument/2006/relationships/tags" Target="../tags/tag447.xml"/><Relationship Id="rId10" Type="http://schemas.openxmlformats.org/officeDocument/2006/relationships/tags" Target="../tags/tag330.xml"/><Relationship Id="rId31" Type="http://schemas.openxmlformats.org/officeDocument/2006/relationships/tags" Target="../tags/tag351.xml"/><Relationship Id="rId52" Type="http://schemas.openxmlformats.org/officeDocument/2006/relationships/tags" Target="../tags/tag372.xml"/><Relationship Id="rId73" Type="http://schemas.openxmlformats.org/officeDocument/2006/relationships/tags" Target="../tags/tag393.xml"/><Relationship Id="rId94" Type="http://schemas.openxmlformats.org/officeDocument/2006/relationships/tags" Target="../tags/tag414.xml"/><Relationship Id="rId148" Type="http://schemas.openxmlformats.org/officeDocument/2006/relationships/tags" Target="../tags/tag468.xml"/><Relationship Id="rId169" Type="http://schemas.openxmlformats.org/officeDocument/2006/relationships/tags" Target="../tags/tag489.xml"/><Relationship Id="rId4" Type="http://schemas.openxmlformats.org/officeDocument/2006/relationships/tags" Target="../tags/tag324.xml"/><Relationship Id="rId180" Type="http://schemas.openxmlformats.org/officeDocument/2006/relationships/tags" Target="../tags/tag500.xml"/><Relationship Id="rId215" Type="http://schemas.openxmlformats.org/officeDocument/2006/relationships/tags" Target="../tags/tag535.xml"/><Relationship Id="rId236" Type="http://schemas.openxmlformats.org/officeDocument/2006/relationships/tags" Target="../tags/tag556.xml"/><Relationship Id="rId257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693.xml"/><Relationship Id="rId299" Type="http://schemas.openxmlformats.org/officeDocument/2006/relationships/tags" Target="../tags/tag875.xml"/><Relationship Id="rId21" Type="http://schemas.openxmlformats.org/officeDocument/2006/relationships/tags" Target="../tags/tag597.xml"/><Relationship Id="rId63" Type="http://schemas.openxmlformats.org/officeDocument/2006/relationships/tags" Target="../tags/tag639.xml"/><Relationship Id="rId159" Type="http://schemas.openxmlformats.org/officeDocument/2006/relationships/tags" Target="../tags/tag735.xml"/><Relationship Id="rId170" Type="http://schemas.openxmlformats.org/officeDocument/2006/relationships/tags" Target="../tags/tag746.xml"/><Relationship Id="rId226" Type="http://schemas.openxmlformats.org/officeDocument/2006/relationships/tags" Target="../tags/tag802.xml"/><Relationship Id="rId268" Type="http://schemas.openxmlformats.org/officeDocument/2006/relationships/tags" Target="../tags/tag844.xml"/><Relationship Id="rId32" Type="http://schemas.openxmlformats.org/officeDocument/2006/relationships/tags" Target="../tags/tag608.xml"/><Relationship Id="rId74" Type="http://schemas.openxmlformats.org/officeDocument/2006/relationships/tags" Target="../tags/tag650.xml"/><Relationship Id="rId128" Type="http://schemas.openxmlformats.org/officeDocument/2006/relationships/tags" Target="../tags/tag704.xml"/><Relationship Id="rId5" Type="http://schemas.openxmlformats.org/officeDocument/2006/relationships/tags" Target="../tags/tag581.xml"/><Relationship Id="rId181" Type="http://schemas.openxmlformats.org/officeDocument/2006/relationships/tags" Target="../tags/tag757.xml"/><Relationship Id="rId237" Type="http://schemas.openxmlformats.org/officeDocument/2006/relationships/tags" Target="../tags/tag813.xml"/><Relationship Id="rId279" Type="http://schemas.openxmlformats.org/officeDocument/2006/relationships/tags" Target="../tags/tag855.xml"/><Relationship Id="rId43" Type="http://schemas.openxmlformats.org/officeDocument/2006/relationships/tags" Target="../tags/tag619.xml"/><Relationship Id="rId139" Type="http://schemas.openxmlformats.org/officeDocument/2006/relationships/tags" Target="../tags/tag715.xml"/><Relationship Id="rId290" Type="http://schemas.openxmlformats.org/officeDocument/2006/relationships/tags" Target="../tags/tag866.xml"/><Relationship Id="rId85" Type="http://schemas.openxmlformats.org/officeDocument/2006/relationships/tags" Target="../tags/tag661.xml"/><Relationship Id="rId150" Type="http://schemas.openxmlformats.org/officeDocument/2006/relationships/tags" Target="../tags/tag726.xml"/><Relationship Id="rId192" Type="http://schemas.openxmlformats.org/officeDocument/2006/relationships/tags" Target="../tags/tag768.xml"/><Relationship Id="rId206" Type="http://schemas.openxmlformats.org/officeDocument/2006/relationships/tags" Target="../tags/tag782.xml"/><Relationship Id="rId248" Type="http://schemas.openxmlformats.org/officeDocument/2006/relationships/tags" Target="../tags/tag824.xml"/><Relationship Id="rId12" Type="http://schemas.openxmlformats.org/officeDocument/2006/relationships/tags" Target="../tags/tag588.xml"/><Relationship Id="rId108" Type="http://schemas.openxmlformats.org/officeDocument/2006/relationships/tags" Target="../tags/tag684.xml"/><Relationship Id="rId54" Type="http://schemas.openxmlformats.org/officeDocument/2006/relationships/tags" Target="../tags/tag630.xml"/><Relationship Id="rId96" Type="http://schemas.openxmlformats.org/officeDocument/2006/relationships/tags" Target="../tags/tag672.xml"/><Relationship Id="rId161" Type="http://schemas.openxmlformats.org/officeDocument/2006/relationships/tags" Target="../tags/tag737.xml"/><Relationship Id="rId217" Type="http://schemas.openxmlformats.org/officeDocument/2006/relationships/tags" Target="../tags/tag793.xml"/><Relationship Id="rId6" Type="http://schemas.openxmlformats.org/officeDocument/2006/relationships/tags" Target="../tags/tag582.xml"/><Relationship Id="rId238" Type="http://schemas.openxmlformats.org/officeDocument/2006/relationships/tags" Target="../tags/tag814.xml"/><Relationship Id="rId259" Type="http://schemas.openxmlformats.org/officeDocument/2006/relationships/tags" Target="../tags/tag835.xml"/><Relationship Id="rId23" Type="http://schemas.openxmlformats.org/officeDocument/2006/relationships/tags" Target="../tags/tag599.xml"/><Relationship Id="rId119" Type="http://schemas.openxmlformats.org/officeDocument/2006/relationships/tags" Target="../tags/tag695.xml"/><Relationship Id="rId270" Type="http://schemas.openxmlformats.org/officeDocument/2006/relationships/tags" Target="../tags/tag846.xml"/><Relationship Id="rId291" Type="http://schemas.openxmlformats.org/officeDocument/2006/relationships/tags" Target="../tags/tag867.xml"/><Relationship Id="rId44" Type="http://schemas.openxmlformats.org/officeDocument/2006/relationships/tags" Target="../tags/tag620.xml"/><Relationship Id="rId65" Type="http://schemas.openxmlformats.org/officeDocument/2006/relationships/tags" Target="../tags/tag641.xml"/><Relationship Id="rId86" Type="http://schemas.openxmlformats.org/officeDocument/2006/relationships/tags" Target="../tags/tag662.xml"/><Relationship Id="rId130" Type="http://schemas.openxmlformats.org/officeDocument/2006/relationships/tags" Target="../tags/tag706.xml"/><Relationship Id="rId151" Type="http://schemas.openxmlformats.org/officeDocument/2006/relationships/tags" Target="../tags/tag727.xml"/><Relationship Id="rId172" Type="http://schemas.openxmlformats.org/officeDocument/2006/relationships/tags" Target="../tags/tag748.xml"/><Relationship Id="rId193" Type="http://schemas.openxmlformats.org/officeDocument/2006/relationships/tags" Target="../tags/tag769.xml"/><Relationship Id="rId207" Type="http://schemas.openxmlformats.org/officeDocument/2006/relationships/tags" Target="../tags/tag783.xml"/><Relationship Id="rId228" Type="http://schemas.openxmlformats.org/officeDocument/2006/relationships/tags" Target="../tags/tag804.xml"/><Relationship Id="rId249" Type="http://schemas.openxmlformats.org/officeDocument/2006/relationships/tags" Target="../tags/tag825.xml"/><Relationship Id="rId13" Type="http://schemas.openxmlformats.org/officeDocument/2006/relationships/tags" Target="../tags/tag589.xml"/><Relationship Id="rId109" Type="http://schemas.openxmlformats.org/officeDocument/2006/relationships/tags" Target="../tags/tag685.xml"/><Relationship Id="rId260" Type="http://schemas.openxmlformats.org/officeDocument/2006/relationships/tags" Target="../tags/tag836.xml"/><Relationship Id="rId281" Type="http://schemas.openxmlformats.org/officeDocument/2006/relationships/tags" Target="../tags/tag857.xml"/><Relationship Id="rId34" Type="http://schemas.openxmlformats.org/officeDocument/2006/relationships/tags" Target="../tags/tag610.xml"/><Relationship Id="rId55" Type="http://schemas.openxmlformats.org/officeDocument/2006/relationships/tags" Target="../tags/tag631.xml"/><Relationship Id="rId76" Type="http://schemas.openxmlformats.org/officeDocument/2006/relationships/tags" Target="../tags/tag652.xml"/><Relationship Id="rId97" Type="http://schemas.openxmlformats.org/officeDocument/2006/relationships/tags" Target="../tags/tag673.xml"/><Relationship Id="rId120" Type="http://schemas.openxmlformats.org/officeDocument/2006/relationships/tags" Target="../tags/tag696.xml"/><Relationship Id="rId141" Type="http://schemas.openxmlformats.org/officeDocument/2006/relationships/tags" Target="../tags/tag717.xml"/><Relationship Id="rId7" Type="http://schemas.openxmlformats.org/officeDocument/2006/relationships/tags" Target="../tags/tag583.xml"/><Relationship Id="rId162" Type="http://schemas.openxmlformats.org/officeDocument/2006/relationships/tags" Target="../tags/tag738.xml"/><Relationship Id="rId183" Type="http://schemas.openxmlformats.org/officeDocument/2006/relationships/tags" Target="../tags/tag759.xml"/><Relationship Id="rId218" Type="http://schemas.openxmlformats.org/officeDocument/2006/relationships/tags" Target="../tags/tag794.xml"/><Relationship Id="rId239" Type="http://schemas.openxmlformats.org/officeDocument/2006/relationships/tags" Target="../tags/tag815.xml"/><Relationship Id="rId250" Type="http://schemas.openxmlformats.org/officeDocument/2006/relationships/tags" Target="../tags/tag826.xml"/><Relationship Id="rId271" Type="http://schemas.openxmlformats.org/officeDocument/2006/relationships/tags" Target="../tags/tag847.xml"/><Relationship Id="rId292" Type="http://schemas.openxmlformats.org/officeDocument/2006/relationships/tags" Target="../tags/tag868.xml"/><Relationship Id="rId24" Type="http://schemas.openxmlformats.org/officeDocument/2006/relationships/tags" Target="../tags/tag600.xml"/><Relationship Id="rId45" Type="http://schemas.openxmlformats.org/officeDocument/2006/relationships/tags" Target="../tags/tag621.xml"/><Relationship Id="rId66" Type="http://schemas.openxmlformats.org/officeDocument/2006/relationships/tags" Target="../tags/tag642.xml"/><Relationship Id="rId87" Type="http://schemas.openxmlformats.org/officeDocument/2006/relationships/tags" Target="../tags/tag663.xml"/><Relationship Id="rId110" Type="http://schemas.openxmlformats.org/officeDocument/2006/relationships/tags" Target="../tags/tag686.xml"/><Relationship Id="rId131" Type="http://schemas.openxmlformats.org/officeDocument/2006/relationships/tags" Target="../tags/tag707.xml"/><Relationship Id="rId152" Type="http://schemas.openxmlformats.org/officeDocument/2006/relationships/tags" Target="../tags/tag728.xml"/><Relationship Id="rId173" Type="http://schemas.openxmlformats.org/officeDocument/2006/relationships/tags" Target="../tags/tag749.xml"/><Relationship Id="rId194" Type="http://schemas.openxmlformats.org/officeDocument/2006/relationships/tags" Target="../tags/tag770.xml"/><Relationship Id="rId208" Type="http://schemas.openxmlformats.org/officeDocument/2006/relationships/tags" Target="../tags/tag784.xml"/><Relationship Id="rId229" Type="http://schemas.openxmlformats.org/officeDocument/2006/relationships/tags" Target="../tags/tag805.xml"/><Relationship Id="rId240" Type="http://schemas.openxmlformats.org/officeDocument/2006/relationships/tags" Target="../tags/tag816.xml"/><Relationship Id="rId261" Type="http://schemas.openxmlformats.org/officeDocument/2006/relationships/tags" Target="../tags/tag837.xml"/><Relationship Id="rId14" Type="http://schemas.openxmlformats.org/officeDocument/2006/relationships/tags" Target="../tags/tag590.xml"/><Relationship Id="rId35" Type="http://schemas.openxmlformats.org/officeDocument/2006/relationships/tags" Target="../tags/tag611.xml"/><Relationship Id="rId56" Type="http://schemas.openxmlformats.org/officeDocument/2006/relationships/tags" Target="../tags/tag632.xml"/><Relationship Id="rId77" Type="http://schemas.openxmlformats.org/officeDocument/2006/relationships/tags" Target="../tags/tag653.xml"/><Relationship Id="rId100" Type="http://schemas.openxmlformats.org/officeDocument/2006/relationships/tags" Target="../tags/tag676.xml"/><Relationship Id="rId282" Type="http://schemas.openxmlformats.org/officeDocument/2006/relationships/tags" Target="../tags/tag858.xml"/><Relationship Id="rId8" Type="http://schemas.openxmlformats.org/officeDocument/2006/relationships/tags" Target="../tags/tag584.xml"/><Relationship Id="rId98" Type="http://schemas.openxmlformats.org/officeDocument/2006/relationships/tags" Target="../tags/tag674.xml"/><Relationship Id="rId121" Type="http://schemas.openxmlformats.org/officeDocument/2006/relationships/tags" Target="../tags/tag697.xml"/><Relationship Id="rId142" Type="http://schemas.openxmlformats.org/officeDocument/2006/relationships/tags" Target="../tags/tag718.xml"/><Relationship Id="rId163" Type="http://schemas.openxmlformats.org/officeDocument/2006/relationships/tags" Target="../tags/tag739.xml"/><Relationship Id="rId184" Type="http://schemas.openxmlformats.org/officeDocument/2006/relationships/tags" Target="../tags/tag760.xml"/><Relationship Id="rId219" Type="http://schemas.openxmlformats.org/officeDocument/2006/relationships/tags" Target="../tags/tag795.xml"/><Relationship Id="rId230" Type="http://schemas.openxmlformats.org/officeDocument/2006/relationships/tags" Target="../tags/tag806.xml"/><Relationship Id="rId251" Type="http://schemas.openxmlformats.org/officeDocument/2006/relationships/tags" Target="../tags/tag827.xml"/><Relationship Id="rId25" Type="http://schemas.openxmlformats.org/officeDocument/2006/relationships/tags" Target="../tags/tag601.xml"/><Relationship Id="rId46" Type="http://schemas.openxmlformats.org/officeDocument/2006/relationships/tags" Target="../tags/tag622.xml"/><Relationship Id="rId67" Type="http://schemas.openxmlformats.org/officeDocument/2006/relationships/tags" Target="../tags/tag643.xml"/><Relationship Id="rId272" Type="http://schemas.openxmlformats.org/officeDocument/2006/relationships/tags" Target="../tags/tag848.xml"/><Relationship Id="rId293" Type="http://schemas.openxmlformats.org/officeDocument/2006/relationships/tags" Target="../tags/tag869.xml"/><Relationship Id="rId88" Type="http://schemas.openxmlformats.org/officeDocument/2006/relationships/tags" Target="../tags/tag664.xml"/><Relationship Id="rId111" Type="http://schemas.openxmlformats.org/officeDocument/2006/relationships/tags" Target="../tags/tag687.xml"/><Relationship Id="rId132" Type="http://schemas.openxmlformats.org/officeDocument/2006/relationships/tags" Target="../tags/tag708.xml"/><Relationship Id="rId153" Type="http://schemas.openxmlformats.org/officeDocument/2006/relationships/tags" Target="../tags/tag729.xml"/><Relationship Id="rId174" Type="http://schemas.openxmlformats.org/officeDocument/2006/relationships/tags" Target="../tags/tag750.xml"/><Relationship Id="rId195" Type="http://schemas.openxmlformats.org/officeDocument/2006/relationships/tags" Target="../tags/tag771.xml"/><Relationship Id="rId209" Type="http://schemas.openxmlformats.org/officeDocument/2006/relationships/tags" Target="../tags/tag785.xml"/><Relationship Id="rId220" Type="http://schemas.openxmlformats.org/officeDocument/2006/relationships/tags" Target="../tags/tag796.xml"/><Relationship Id="rId241" Type="http://schemas.openxmlformats.org/officeDocument/2006/relationships/tags" Target="../tags/tag817.xml"/><Relationship Id="rId15" Type="http://schemas.openxmlformats.org/officeDocument/2006/relationships/tags" Target="../tags/tag591.xml"/><Relationship Id="rId36" Type="http://schemas.openxmlformats.org/officeDocument/2006/relationships/tags" Target="../tags/tag612.xml"/><Relationship Id="rId57" Type="http://schemas.openxmlformats.org/officeDocument/2006/relationships/tags" Target="../tags/tag633.xml"/><Relationship Id="rId262" Type="http://schemas.openxmlformats.org/officeDocument/2006/relationships/tags" Target="../tags/tag838.xml"/><Relationship Id="rId283" Type="http://schemas.openxmlformats.org/officeDocument/2006/relationships/tags" Target="../tags/tag859.xml"/><Relationship Id="rId78" Type="http://schemas.openxmlformats.org/officeDocument/2006/relationships/tags" Target="../tags/tag654.xml"/><Relationship Id="rId99" Type="http://schemas.openxmlformats.org/officeDocument/2006/relationships/tags" Target="../tags/tag675.xml"/><Relationship Id="rId101" Type="http://schemas.openxmlformats.org/officeDocument/2006/relationships/tags" Target="../tags/tag677.xml"/><Relationship Id="rId122" Type="http://schemas.openxmlformats.org/officeDocument/2006/relationships/tags" Target="../tags/tag698.xml"/><Relationship Id="rId143" Type="http://schemas.openxmlformats.org/officeDocument/2006/relationships/tags" Target="../tags/tag719.xml"/><Relationship Id="rId164" Type="http://schemas.openxmlformats.org/officeDocument/2006/relationships/tags" Target="../tags/tag740.xml"/><Relationship Id="rId185" Type="http://schemas.openxmlformats.org/officeDocument/2006/relationships/tags" Target="../tags/tag761.xml"/><Relationship Id="rId9" Type="http://schemas.openxmlformats.org/officeDocument/2006/relationships/tags" Target="../tags/tag585.xml"/><Relationship Id="rId210" Type="http://schemas.openxmlformats.org/officeDocument/2006/relationships/tags" Target="../tags/tag786.xml"/><Relationship Id="rId26" Type="http://schemas.openxmlformats.org/officeDocument/2006/relationships/tags" Target="../tags/tag602.xml"/><Relationship Id="rId231" Type="http://schemas.openxmlformats.org/officeDocument/2006/relationships/tags" Target="../tags/tag807.xml"/><Relationship Id="rId252" Type="http://schemas.openxmlformats.org/officeDocument/2006/relationships/tags" Target="../tags/tag828.xml"/><Relationship Id="rId273" Type="http://schemas.openxmlformats.org/officeDocument/2006/relationships/tags" Target="../tags/tag849.xml"/><Relationship Id="rId294" Type="http://schemas.openxmlformats.org/officeDocument/2006/relationships/tags" Target="../tags/tag870.xml"/><Relationship Id="rId47" Type="http://schemas.openxmlformats.org/officeDocument/2006/relationships/tags" Target="../tags/tag623.xml"/><Relationship Id="rId68" Type="http://schemas.openxmlformats.org/officeDocument/2006/relationships/tags" Target="../tags/tag644.xml"/><Relationship Id="rId89" Type="http://schemas.openxmlformats.org/officeDocument/2006/relationships/tags" Target="../tags/tag665.xml"/><Relationship Id="rId112" Type="http://schemas.openxmlformats.org/officeDocument/2006/relationships/tags" Target="../tags/tag688.xml"/><Relationship Id="rId133" Type="http://schemas.openxmlformats.org/officeDocument/2006/relationships/tags" Target="../tags/tag709.xml"/><Relationship Id="rId154" Type="http://schemas.openxmlformats.org/officeDocument/2006/relationships/tags" Target="../tags/tag730.xml"/><Relationship Id="rId175" Type="http://schemas.openxmlformats.org/officeDocument/2006/relationships/tags" Target="../tags/tag751.xml"/><Relationship Id="rId196" Type="http://schemas.openxmlformats.org/officeDocument/2006/relationships/tags" Target="../tags/tag772.xml"/><Relationship Id="rId200" Type="http://schemas.openxmlformats.org/officeDocument/2006/relationships/tags" Target="../tags/tag776.xml"/><Relationship Id="rId16" Type="http://schemas.openxmlformats.org/officeDocument/2006/relationships/tags" Target="../tags/tag592.xml"/><Relationship Id="rId221" Type="http://schemas.openxmlformats.org/officeDocument/2006/relationships/tags" Target="../tags/tag797.xml"/><Relationship Id="rId242" Type="http://schemas.openxmlformats.org/officeDocument/2006/relationships/tags" Target="../tags/tag818.xml"/><Relationship Id="rId263" Type="http://schemas.openxmlformats.org/officeDocument/2006/relationships/tags" Target="../tags/tag839.xml"/><Relationship Id="rId284" Type="http://schemas.openxmlformats.org/officeDocument/2006/relationships/tags" Target="../tags/tag860.xml"/><Relationship Id="rId37" Type="http://schemas.openxmlformats.org/officeDocument/2006/relationships/tags" Target="../tags/tag613.xml"/><Relationship Id="rId58" Type="http://schemas.openxmlformats.org/officeDocument/2006/relationships/tags" Target="../tags/tag634.xml"/><Relationship Id="rId79" Type="http://schemas.openxmlformats.org/officeDocument/2006/relationships/tags" Target="../tags/tag655.xml"/><Relationship Id="rId102" Type="http://schemas.openxmlformats.org/officeDocument/2006/relationships/tags" Target="../tags/tag678.xml"/><Relationship Id="rId123" Type="http://schemas.openxmlformats.org/officeDocument/2006/relationships/tags" Target="../tags/tag699.xml"/><Relationship Id="rId144" Type="http://schemas.openxmlformats.org/officeDocument/2006/relationships/tags" Target="../tags/tag720.xml"/><Relationship Id="rId90" Type="http://schemas.openxmlformats.org/officeDocument/2006/relationships/tags" Target="../tags/tag666.xml"/><Relationship Id="rId165" Type="http://schemas.openxmlformats.org/officeDocument/2006/relationships/tags" Target="../tags/tag741.xml"/><Relationship Id="rId186" Type="http://schemas.openxmlformats.org/officeDocument/2006/relationships/tags" Target="../tags/tag762.xml"/><Relationship Id="rId211" Type="http://schemas.openxmlformats.org/officeDocument/2006/relationships/tags" Target="../tags/tag787.xml"/><Relationship Id="rId232" Type="http://schemas.openxmlformats.org/officeDocument/2006/relationships/tags" Target="../tags/tag808.xml"/><Relationship Id="rId253" Type="http://schemas.openxmlformats.org/officeDocument/2006/relationships/tags" Target="../tags/tag829.xml"/><Relationship Id="rId274" Type="http://schemas.openxmlformats.org/officeDocument/2006/relationships/tags" Target="../tags/tag850.xml"/><Relationship Id="rId295" Type="http://schemas.openxmlformats.org/officeDocument/2006/relationships/tags" Target="../tags/tag871.xml"/><Relationship Id="rId27" Type="http://schemas.openxmlformats.org/officeDocument/2006/relationships/tags" Target="../tags/tag603.xml"/><Relationship Id="rId48" Type="http://schemas.openxmlformats.org/officeDocument/2006/relationships/tags" Target="../tags/tag624.xml"/><Relationship Id="rId69" Type="http://schemas.openxmlformats.org/officeDocument/2006/relationships/tags" Target="../tags/tag645.xml"/><Relationship Id="rId113" Type="http://schemas.openxmlformats.org/officeDocument/2006/relationships/tags" Target="../tags/tag689.xml"/><Relationship Id="rId134" Type="http://schemas.openxmlformats.org/officeDocument/2006/relationships/tags" Target="../tags/tag710.xml"/><Relationship Id="rId80" Type="http://schemas.openxmlformats.org/officeDocument/2006/relationships/tags" Target="../tags/tag656.xml"/><Relationship Id="rId155" Type="http://schemas.openxmlformats.org/officeDocument/2006/relationships/tags" Target="../tags/tag731.xml"/><Relationship Id="rId176" Type="http://schemas.openxmlformats.org/officeDocument/2006/relationships/tags" Target="../tags/tag752.xml"/><Relationship Id="rId197" Type="http://schemas.openxmlformats.org/officeDocument/2006/relationships/tags" Target="../tags/tag773.xml"/><Relationship Id="rId201" Type="http://schemas.openxmlformats.org/officeDocument/2006/relationships/tags" Target="../tags/tag777.xml"/><Relationship Id="rId222" Type="http://schemas.openxmlformats.org/officeDocument/2006/relationships/tags" Target="../tags/tag798.xml"/><Relationship Id="rId243" Type="http://schemas.openxmlformats.org/officeDocument/2006/relationships/tags" Target="../tags/tag819.xml"/><Relationship Id="rId264" Type="http://schemas.openxmlformats.org/officeDocument/2006/relationships/tags" Target="../tags/tag840.xml"/><Relationship Id="rId285" Type="http://schemas.openxmlformats.org/officeDocument/2006/relationships/tags" Target="../tags/tag861.xml"/><Relationship Id="rId17" Type="http://schemas.openxmlformats.org/officeDocument/2006/relationships/tags" Target="../tags/tag593.xml"/><Relationship Id="rId38" Type="http://schemas.openxmlformats.org/officeDocument/2006/relationships/tags" Target="../tags/tag614.xml"/><Relationship Id="rId59" Type="http://schemas.openxmlformats.org/officeDocument/2006/relationships/tags" Target="../tags/tag635.xml"/><Relationship Id="rId103" Type="http://schemas.openxmlformats.org/officeDocument/2006/relationships/tags" Target="../tags/tag679.xml"/><Relationship Id="rId124" Type="http://schemas.openxmlformats.org/officeDocument/2006/relationships/tags" Target="../tags/tag700.xml"/><Relationship Id="rId70" Type="http://schemas.openxmlformats.org/officeDocument/2006/relationships/tags" Target="../tags/tag646.xml"/><Relationship Id="rId91" Type="http://schemas.openxmlformats.org/officeDocument/2006/relationships/tags" Target="../tags/tag667.xml"/><Relationship Id="rId145" Type="http://schemas.openxmlformats.org/officeDocument/2006/relationships/tags" Target="../tags/tag721.xml"/><Relationship Id="rId166" Type="http://schemas.openxmlformats.org/officeDocument/2006/relationships/tags" Target="../tags/tag742.xml"/><Relationship Id="rId187" Type="http://schemas.openxmlformats.org/officeDocument/2006/relationships/tags" Target="../tags/tag763.xml"/><Relationship Id="rId1" Type="http://schemas.openxmlformats.org/officeDocument/2006/relationships/tags" Target="../tags/tag577.xml"/><Relationship Id="rId212" Type="http://schemas.openxmlformats.org/officeDocument/2006/relationships/tags" Target="../tags/tag788.xml"/><Relationship Id="rId233" Type="http://schemas.openxmlformats.org/officeDocument/2006/relationships/tags" Target="../tags/tag809.xml"/><Relationship Id="rId254" Type="http://schemas.openxmlformats.org/officeDocument/2006/relationships/tags" Target="../tags/tag830.xml"/><Relationship Id="rId28" Type="http://schemas.openxmlformats.org/officeDocument/2006/relationships/tags" Target="../tags/tag604.xml"/><Relationship Id="rId49" Type="http://schemas.openxmlformats.org/officeDocument/2006/relationships/tags" Target="../tags/tag625.xml"/><Relationship Id="rId114" Type="http://schemas.openxmlformats.org/officeDocument/2006/relationships/tags" Target="../tags/tag690.xml"/><Relationship Id="rId275" Type="http://schemas.openxmlformats.org/officeDocument/2006/relationships/tags" Target="../tags/tag851.xml"/><Relationship Id="rId296" Type="http://schemas.openxmlformats.org/officeDocument/2006/relationships/tags" Target="../tags/tag872.xml"/><Relationship Id="rId300" Type="http://schemas.openxmlformats.org/officeDocument/2006/relationships/tags" Target="../tags/tag876.xml"/><Relationship Id="rId60" Type="http://schemas.openxmlformats.org/officeDocument/2006/relationships/tags" Target="../tags/tag636.xml"/><Relationship Id="rId81" Type="http://schemas.openxmlformats.org/officeDocument/2006/relationships/tags" Target="../tags/tag657.xml"/><Relationship Id="rId135" Type="http://schemas.openxmlformats.org/officeDocument/2006/relationships/tags" Target="../tags/tag711.xml"/><Relationship Id="rId156" Type="http://schemas.openxmlformats.org/officeDocument/2006/relationships/tags" Target="../tags/tag732.xml"/><Relationship Id="rId177" Type="http://schemas.openxmlformats.org/officeDocument/2006/relationships/tags" Target="../tags/tag753.xml"/><Relationship Id="rId198" Type="http://schemas.openxmlformats.org/officeDocument/2006/relationships/tags" Target="../tags/tag774.xml"/><Relationship Id="rId202" Type="http://schemas.openxmlformats.org/officeDocument/2006/relationships/tags" Target="../tags/tag778.xml"/><Relationship Id="rId223" Type="http://schemas.openxmlformats.org/officeDocument/2006/relationships/tags" Target="../tags/tag799.xml"/><Relationship Id="rId244" Type="http://schemas.openxmlformats.org/officeDocument/2006/relationships/tags" Target="../tags/tag820.xml"/><Relationship Id="rId18" Type="http://schemas.openxmlformats.org/officeDocument/2006/relationships/tags" Target="../tags/tag594.xml"/><Relationship Id="rId39" Type="http://schemas.openxmlformats.org/officeDocument/2006/relationships/tags" Target="../tags/tag615.xml"/><Relationship Id="rId265" Type="http://schemas.openxmlformats.org/officeDocument/2006/relationships/tags" Target="../tags/tag841.xml"/><Relationship Id="rId286" Type="http://schemas.openxmlformats.org/officeDocument/2006/relationships/tags" Target="../tags/tag862.xml"/><Relationship Id="rId50" Type="http://schemas.openxmlformats.org/officeDocument/2006/relationships/tags" Target="../tags/tag626.xml"/><Relationship Id="rId104" Type="http://schemas.openxmlformats.org/officeDocument/2006/relationships/tags" Target="../tags/tag680.xml"/><Relationship Id="rId125" Type="http://schemas.openxmlformats.org/officeDocument/2006/relationships/tags" Target="../tags/tag701.xml"/><Relationship Id="rId146" Type="http://schemas.openxmlformats.org/officeDocument/2006/relationships/tags" Target="../tags/tag722.xml"/><Relationship Id="rId167" Type="http://schemas.openxmlformats.org/officeDocument/2006/relationships/tags" Target="../tags/tag743.xml"/><Relationship Id="rId188" Type="http://schemas.openxmlformats.org/officeDocument/2006/relationships/tags" Target="../tags/tag764.xml"/><Relationship Id="rId71" Type="http://schemas.openxmlformats.org/officeDocument/2006/relationships/tags" Target="../tags/tag647.xml"/><Relationship Id="rId92" Type="http://schemas.openxmlformats.org/officeDocument/2006/relationships/tags" Target="../tags/tag668.xml"/><Relationship Id="rId213" Type="http://schemas.openxmlformats.org/officeDocument/2006/relationships/tags" Target="../tags/tag789.xml"/><Relationship Id="rId234" Type="http://schemas.openxmlformats.org/officeDocument/2006/relationships/tags" Target="../tags/tag810.xml"/><Relationship Id="rId2" Type="http://schemas.openxmlformats.org/officeDocument/2006/relationships/tags" Target="../tags/tag578.xml"/><Relationship Id="rId29" Type="http://schemas.openxmlformats.org/officeDocument/2006/relationships/tags" Target="../tags/tag605.xml"/><Relationship Id="rId255" Type="http://schemas.openxmlformats.org/officeDocument/2006/relationships/tags" Target="../tags/tag831.xml"/><Relationship Id="rId276" Type="http://schemas.openxmlformats.org/officeDocument/2006/relationships/tags" Target="../tags/tag852.xml"/><Relationship Id="rId297" Type="http://schemas.openxmlformats.org/officeDocument/2006/relationships/tags" Target="../tags/tag873.xml"/><Relationship Id="rId40" Type="http://schemas.openxmlformats.org/officeDocument/2006/relationships/tags" Target="../tags/tag616.xml"/><Relationship Id="rId115" Type="http://schemas.openxmlformats.org/officeDocument/2006/relationships/tags" Target="../tags/tag691.xml"/><Relationship Id="rId136" Type="http://schemas.openxmlformats.org/officeDocument/2006/relationships/tags" Target="../tags/tag712.xml"/><Relationship Id="rId157" Type="http://schemas.openxmlformats.org/officeDocument/2006/relationships/tags" Target="../tags/tag733.xml"/><Relationship Id="rId178" Type="http://schemas.openxmlformats.org/officeDocument/2006/relationships/tags" Target="../tags/tag754.xml"/><Relationship Id="rId301" Type="http://schemas.openxmlformats.org/officeDocument/2006/relationships/slideLayout" Target="../slideLayouts/slideLayout2.xml"/><Relationship Id="rId61" Type="http://schemas.openxmlformats.org/officeDocument/2006/relationships/tags" Target="../tags/tag637.xml"/><Relationship Id="rId82" Type="http://schemas.openxmlformats.org/officeDocument/2006/relationships/tags" Target="../tags/tag658.xml"/><Relationship Id="rId199" Type="http://schemas.openxmlformats.org/officeDocument/2006/relationships/tags" Target="../tags/tag775.xml"/><Relationship Id="rId203" Type="http://schemas.openxmlformats.org/officeDocument/2006/relationships/tags" Target="../tags/tag779.xml"/><Relationship Id="rId19" Type="http://schemas.openxmlformats.org/officeDocument/2006/relationships/tags" Target="../tags/tag595.xml"/><Relationship Id="rId224" Type="http://schemas.openxmlformats.org/officeDocument/2006/relationships/tags" Target="../tags/tag800.xml"/><Relationship Id="rId245" Type="http://schemas.openxmlformats.org/officeDocument/2006/relationships/tags" Target="../tags/tag821.xml"/><Relationship Id="rId266" Type="http://schemas.openxmlformats.org/officeDocument/2006/relationships/tags" Target="../tags/tag842.xml"/><Relationship Id="rId287" Type="http://schemas.openxmlformats.org/officeDocument/2006/relationships/tags" Target="../tags/tag863.xml"/><Relationship Id="rId30" Type="http://schemas.openxmlformats.org/officeDocument/2006/relationships/tags" Target="../tags/tag606.xml"/><Relationship Id="rId105" Type="http://schemas.openxmlformats.org/officeDocument/2006/relationships/tags" Target="../tags/tag681.xml"/><Relationship Id="rId126" Type="http://schemas.openxmlformats.org/officeDocument/2006/relationships/tags" Target="../tags/tag702.xml"/><Relationship Id="rId147" Type="http://schemas.openxmlformats.org/officeDocument/2006/relationships/tags" Target="../tags/tag723.xml"/><Relationship Id="rId168" Type="http://schemas.openxmlformats.org/officeDocument/2006/relationships/tags" Target="../tags/tag744.xml"/><Relationship Id="rId51" Type="http://schemas.openxmlformats.org/officeDocument/2006/relationships/tags" Target="../tags/tag627.xml"/><Relationship Id="rId72" Type="http://schemas.openxmlformats.org/officeDocument/2006/relationships/tags" Target="../tags/tag648.xml"/><Relationship Id="rId93" Type="http://schemas.openxmlformats.org/officeDocument/2006/relationships/tags" Target="../tags/tag669.xml"/><Relationship Id="rId189" Type="http://schemas.openxmlformats.org/officeDocument/2006/relationships/tags" Target="../tags/tag765.xml"/><Relationship Id="rId3" Type="http://schemas.openxmlformats.org/officeDocument/2006/relationships/tags" Target="../tags/tag579.xml"/><Relationship Id="rId214" Type="http://schemas.openxmlformats.org/officeDocument/2006/relationships/tags" Target="../tags/tag790.xml"/><Relationship Id="rId235" Type="http://schemas.openxmlformats.org/officeDocument/2006/relationships/tags" Target="../tags/tag811.xml"/><Relationship Id="rId256" Type="http://schemas.openxmlformats.org/officeDocument/2006/relationships/tags" Target="../tags/tag832.xml"/><Relationship Id="rId277" Type="http://schemas.openxmlformats.org/officeDocument/2006/relationships/tags" Target="../tags/tag853.xml"/><Relationship Id="rId298" Type="http://schemas.openxmlformats.org/officeDocument/2006/relationships/tags" Target="../tags/tag874.xml"/><Relationship Id="rId116" Type="http://schemas.openxmlformats.org/officeDocument/2006/relationships/tags" Target="../tags/tag692.xml"/><Relationship Id="rId137" Type="http://schemas.openxmlformats.org/officeDocument/2006/relationships/tags" Target="../tags/tag713.xml"/><Relationship Id="rId158" Type="http://schemas.openxmlformats.org/officeDocument/2006/relationships/tags" Target="../tags/tag734.xml"/><Relationship Id="rId302" Type="http://schemas.openxmlformats.org/officeDocument/2006/relationships/image" Target="../media/image4.emf"/><Relationship Id="rId20" Type="http://schemas.openxmlformats.org/officeDocument/2006/relationships/tags" Target="../tags/tag596.xml"/><Relationship Id="rId41" Type="http://schemas.openxmlformats.org/officeDocument/2006/relationships/tags" Target="../tags/tag617.xml"/><Relationship Id="rId62" Type="http://schemas.openxmlformats.org/officeDocument/2006/relationships/tags" Target="../tags/tag638.xml"/><Relationship Id="rId83" Type="http://schemas.openxmlformats.org/officeDocument/2006/relationships/tags" Target="../tags/tag659.xml"/><Relationship Id="rId179" Type="http://schemas.openxmlformats.org/officeDocument/2006/relationships/tags" Target="../tags/tag755.xml"/><Relationship Id="rId190" Type="http://schemas.openxmlformats.org/officeDocument/2006/relationships/tags" Target="../tags/tag766.xml"/><Relationship Id="rId204" Type="http://schemas.openxmlformats.org/officeDocument/2006/relationships/tags" Target="../tags/tag780.xml"/><Relationship Id="rId225" Type="http://schemas.openxmlformats.org/officeDocument/2006/relationships/tags" Target="../tags/tag801.xml"/><Relationship Id="rId246" Type="http://schemas.openxmlformats.org/officeDocument/2006/relationships/tags" Target="../tags/tag822.xml"/><Relationship Id="rId267" Type="http://schemas.openxmlformats.org/officeDocument/2006/relationships/tags" Target="../tags/tag843.xml"/><Relationship Id="rId288" Type="http://schemas.openxmlformats.org/officeDocument/2006/relationships/tags" Target="../tags/tag864.xml"/><Relationship Id="rId106" Type="http://schemas.openxmlformats.org/officeDocument/2006/relationships/tags" Target="../tags/tag682.xml"/><Relationship Id="rId127" Type="http://schemas.openxmlformats.org/officeDocument/2006/relationships/tags" Target="../tags/tag703.xml"/><Relationship Id="rId10" Type="http://schemas.openxmlformats.org/officeDocument/2006/relationships/tags" Target="../tags/tag586.xml"/><Relationship Id="rId31" Type="http://schemas.openxmlformats.org/officeDocument/2006/relationships/tags" Target="../tags/tag607.xml"/><Relationship Id="rId52" Type="http://schemas.openxmlformats.org/officeDocument/2006/relationships/tags" Target="../tags/tag628.xml"/><Relationship Id="rId73" Type="http://schemas.openxmlformats.org/officeDocument/2006/relationships/tags" Target="../tags/tag649.xml"/><Relationship Id="rId94" Type="http://schemas.openxmlformats.org/officeDocument/2006/relationships/tags" Target="../tags/tag670.xml"/><Relationship Id="rId148" Type="http://schemas.openxmlformats.org/officeDocument/2006/relationships/tags" Target="../tags/tag724.xml"/><Relationship Id="rId169" Type="http://schemas.openxmlformats.org/officeDocument/2006/relationships/tags" Target="../tags/tag745.xml"/><Relationship Id="rId4" Type="http://schemas.openxmlformats.org/officeDocument/2006/relationships/tags" Target="../tags/tag580.xml"/><Relationship Id="rId180" Type="http://schemas.openxmlformats.org/officeDocument/2006/relationships/tags" Target="../tags/tag756.xml"/><Relationship Id="rId215" Type="http://schemas.openxmlformats.org/officeDocument/2006/relationships/tags" Target="../tags/tag791.xml"/><Relationship Id="rId236" Type="http://schemas.openxmlformats.org/officeDocument/2006/relationships/tags" Target="../tags/tag812.xml"/><Relationship Id="rId257" Type="http://schemas.openxmlformats.org/officeDocument/2006/relationships/tags" Target="../tags/tag833.xml"/><Relationship Id="rId278" Type="http://schemas.openxmlformats.org/officeDocument/2006/relationships/tags" Target="../tags/tag854.xml"/><Relationship Id="rId42" Type="http://schemas.openxmlformats.org/officeDocument/2006/relationships/tags" Target="../tags/tag618.xml"/><Relationship Id="rId84" Type="http://schemas.openxmlformats.org/officeDocument/2006/relationships/tags" Target="../tags/tag660.xml"/><Relationship Id="rId138" Type="http://schemas.openxmlformats.org/officeDocument/2006/relationships/tags" Target="../tags/tag714.xml"/><Relationship Id="rId191" Type="http://schemas.openxmlformats.org/officeDocument/2006/relationships/tags" Target="../tags/tag767.xml"/><Relationship Id="rId205" Type="http://schemas.openxmlformats.org/officeDocument/2006/relationships/tags" Target="../tags/tag781.xml"/><Relationship Id="rId247" Type="http://schemas.openxmlformats.org/officeDocument/2006/relationships/tags" Target="../tags/tag823.xml"/><Relationship Id="rId107" Type="http://schemas.openxmlformats.org/officeDocument/2006/relationships/tags" Target="../tags/tag683.xml"/><Relationship Id="rId289" Type="http://schemas.openxmlformats.org/officeDocument/2006/relationships/tags" Target="../tags/tag865.xml"/><Relationship Id="rId11" Type="http://schemas.openxmlformats.org/officeDocument/2006/relationships/tags" Target="../tags/tag587.xml"/><Relationship Id="rId53" Type="http://schemas.openxmlformats.org/officeDocument/2006/relationships/tags" Target="../tags/tag629.xml"/><Relationship Id="rId149" Type="http://schemas.openxmlformats.org/officeDocument/2006/relationships/tags" Target="../tags/tag725.xml"/><Relationship Id="rId95" Type="http://schemas.openxmlformats.org/officeDocument/2006/relationships/tags" Target="../tags/tag671.xml"/><Relationship Id="rId160" Type="http://schemas.openxmlformats.org/officeDocument/2006/relationships/tags" Target="../tags/tag736.xml"/><Relationship Id="rId216" Type="http://schemas.openxmlformats.org/officeDocument/2006/relationships/tags" Target="../tags/tag792.xml"/><Relationship Id="rId258" Type="http://schemas.openxmlformats.org/officeDocument/2006/relationships/tags" Target="../tags/tag834.xml"/><Relationship Id="rId22" Type="http://schemas.openxmlformats.org/officeDocument/2006/relationships/tags" Target="../tags/tag598.xml"/><Relationship Id="rId64" Type="http://schemas.openxmlformats.org/officeDocument/2006/relationships/tags" Target="../tags/tag640.xml"/><Relationship Id="rId118" Type="http://schemas.openxmlformats.org/officeDocument/2006/relationships/tags" Target="../tags/tag694.xml"/><Relationship Id="rId171" Type="http://schemas.openxmlformats.org/officeDocument/2006/relationships/tags" Target="../tags/tag747.xml"/><Relationship Id="rId227" Type="http://schemas.openxmlformats.org/officeDocument/2006/relationships/tags" Target="../tags/tag803.xml"/><Relationship Id="rId269" Type="http://schemas.openxmlformats.org/officeDocument/2006/relationships/tags" Target="../tags/tag845.xml"/><Relationship Id="rId33" Type="http://schemas.openxmlformats.org/officeDocument/2006/relationships/tags" Target="../tags/tag609.xml"/><Relationship Id="rId129" Type="http://schemas.openxmlformats.org/officeDocument/2006/relationships/tags" Target="../tags/tag705.xml"/><Relationship Id="rId280" Type="http://schemas.openxmlformats.org/officeDocument/2006/relationships/tags" Target="../tags/tag856.xml"/><Relationship Id="rId75" Type="http://schemas.openxmlformats.org/officeDocument/2006/relationships/tags" Target="../tags/tag651.xml"/><Relationship Id="rId140" Type="http://schemas.openxmlformats.org/officeDocument/2006/relationships/tags" Target="../tags/tag716.xml"/><Relationship Id="rId182" Type="http://schemas.openxmlformats.org/officeDocument/2006/relationships/tags" Target="../tags/tag758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993.xml"/><Relationship Id="rId21" Type="http://schemas.openxmlformats.org/officeDocument/2006/relationships/tags" Target="../tags/tag897.xml"/><Relationship Id="rId63" Type="http://schemas.openxmlformats.org/officeDocument/2006/relationships/tags" Target="../tags/tag939.xml"/><Relationship Id="rId159" Type="http://schemas.openxmlformats.org/officeDocument/2006/relationships/tags" Target="../tags/tag1035.xml"/><Relationship Id="rId170" Type="http://schemas.openxmlformats.org/officeDocument/2006/relationships/tags" Target="../tags/tag1046.xml"/><Relationship Id="rId226" Type="http://schemas.openxmlformats.org/officeDocument/2006/relationships/tags" Target="../tags/tag1102.xml"/><Relationship Id="rId107" Type="http://schemas.openxmlformats.org/officeDocument/2006/relationships/tags" Target="../tags/tag983.xml"/><Relationship Id="rId11" Type="http://schemas.openxmlformats.org/officeDocument/2006/relationships/tags" Target="../tags/tag887.xml"/><Relationship Id="rId32" Type="http://schemas.openxmlformats.org/officeDocument/2006/relationships/tags" Target="../tags/tag908.xml"/><Relationship Id="rId53" Type="http://schemas.openxmlformats.org/officeDocument/2006/relationships/tags" Target="../tags/tag929.xml"/><Relationship Id="rId74" Type="http://schemas.openxmlformats.org/officeDocument/2006/relationships/tags" Target="../tags/tag950.xml"/><Relationship Id="rId128" Type="http://schemas.openxmlformats.org/officeDocument/2006/relationships/tags" Target="../tags/tag1004.xml"/><Relationship Id="rId149" Type="http://schemas.openxmlformats.org/officeDocument/2006/relationships/tags" Target="../tags/tag1025.xml"/><Relationship Id="rId5" Type="http://schemas.openxmlformats.org/officeDocument/2006/relationships/tags" Target="../tags/tag881.xml"/><Relationship Id="rId95" Type="http://schemas.openxmlformats.org/officeDocument/2006/relationships/tags" Target="../tags/tag971.xml"/><Relationship Id="rId160" Type="http://schemas.openxmlformats.org/officeDocument/2006/relationships/tags" Target="../tags/tag1036.xml"/><Relationship Id="rId181" Type="http://schemas.openxmlformats.org/officeDocument/2006/relationships/tags" Target="../tags/tag1057.xml"/><Relationship Id="rId216" Type="http://schemas.openxmlformats.org/officeDocument/2006/relationships/tags" Target="../tags/tag1092.xml"/><Relationship Id="rId237" Type="http://schemas.openxmlformats.org/officeDocument/2006/relationships/tags" Target="../tags/tag1113.xml"/><Relationship Id="rId258" Type="http://schemas.openxmlformats.org/officeDocument/2006/relationships/tags" Target="../tags/tag1134.xml"/><Relationship Id="rId22" Type="http://schemas.openxmlformats.org/officeDocument/2006/relationships/tags" Target="../tags/tag898.xml"/><Relationship Id="rId43" Type="http://schemas.openxmlformats.org/officeDocument/2006/relationships/tags" Target="../tags/tag919.xml"/><Relationship Id="rId64" Type="http://schemas.openxmlformats.org/officeDocument/2006/relationships/tags" Target="../tags/tag940.xml"/><Relationship Id="rId118" Type="http://schemas.openxmlformats.org/officeDocument/2006/relationships/tags" Target="../tags/tag994.xml"/><Relationship Id="rId139" Type="http://schemas.openxmlformats.org/officeDocument/2006/relationships/tags" Target="../tags/tag1015.xml"/><Relationship Id="rId85" Type="http://schemas.openxmlformats.org/officeDocument/2006/relationships/tags" Target="../tags/tag961.xml"/><Relationship Id="rId150" Type="http://schemas.openxmlformats.org/officeDocument/2006/relationships/tags" Target="../tags/tag1026.xml"/><Relationship Id="rId171" Type="http://schemas.openxmlformats.org/officeDocument/2006/relationships/tags" Target="../tags/tag1047.xml"/><Relationship Id="rId192" Type="http://schemas.openxmlformats.org/officeDocument/2006/relationships/tags" Target="../tags/tag1068.xml"/><Relationship Id="rId206" Type="http://schemas.openxmlformats.org/officeDocument/2006/relationships/tags" Target="../tags/tag1082.xml"/><Relationship Id="rId227" Type="http://schemas.openxmlformats.org/officeDocument/2006/relationships/tags" Target="../tags/tag1103.xml"/><Relationship Id="rId248" Type="http://schemas.openxmlformats.org/officeDocument/2006/relationships/tags" Target="../tags/tag1124.xml"/><Relationship Id="rId12" Type="http://schemas.openxmlformats.org/officeDocument/2006/relationships/tags" Target="../tags/tag888.xml"/><Relationship Id="rId33" Type="http://schemas.openxmlformats.org/officeDocument/2006/relationships/tags" Target="../tags/tag909.xml"/><Relationship Id="rId108" Type="http://schemas.openxmlformats.org/officeDocument/2006/relationships/tags" Target="../tags/tag984.xml"/><Relationship Id="rId129" Type="http://schemas.openxmlformats.org/officeDocument/2006/relationships/tags" Target="../tags/tag1005.xml"/><Relationship Id="rId54" Type="http://schemas.openxmlformats.org/officeDocument/2006/relationships/tags" Target="../tags/tag930.xml"/><Relationship Id="rId75" Type="http://schemas.openxmlformats.org/officeDocument/2006/relationships/tags" Target="../tags/tag951.xml"/><Relationship Id="rId96" Type="http://schemas.openxmlformats.org/officeDocument/2006/relationships/tags" Target="../tags/tag972.xml"/><Relationship Id="rId140" Type="http://schemas.openxmlformats.org/officeDocument/2006/relationships/tags" Target="../tags/tag1016.xml"/><Relationship Id="rId161" Type="http://schemas.openxmlformats.org/officeDocument/2006/relationships/tags" Target="../tags/tag1037.xml"/><Relationship Id="rId182" Type="http://schemas.openxmlformats.org/officeDocument/2006/relationships/tags" Target="../tags/tag1058.xml"/><Relationship Id="rId217" Type="http://schemas.openxmlformats.org/officeDocument/2006/relationships/tags" Target="../tags/tag1093.xml"/><Relationship Id="rId6" Type="http://schemas.openxmlformats.org/officeDocument/2006/relationships/tags" Target="../tags/tag882.xml"/><Relationship Id="rId238" Type="http://schemas.openxmlformats.org/officeDocument/2006/relationships/tags" Target="../tags/tag1114.xml"/><Relationship Id="rId259" Type="http://schemas.openxmlformats.org/officeDocument/2006/relationships/tags" Target="../tags/tag1135.xml"/><Relationship Id="rId23" Type="http://schemas.openxmlformats.org/officeDocument/2006/relationships/tags" Target="../tags/tag899.xml"/><Relationship Id="rId119" Type="http://schemas.openxmlformats.org/officeDocument/2006/relationships/tags" Target="../tags/tag995.xml"/><Relationship Id="rId44" Type="http://schemas.openxmlformats.org/officeDocument/2006/relationships/tags" Target="../tags/tag920.xml"/><Relationship Id="rId65" Type="http://schemas.openxmlformats.org/officeDocument/2006/relationships/tags" Target="../tags/tag941.xml"/><Relationship Id="rId86" Type="http://schemas.openxmlformats.org/officeDocument/2006/relationships/tags" Target="../tags/tag962.xml"/><Relationship Id="rId130" Type="http://schemas.openxmlformats.org/officeDocument/2006/relationships/tags" Target="../tags/tag1006.xml"/><Relationship Id="rId151" Type="http://schemas.openxmlformats.org/officeDocument/2006/relationships/tags" Target="../tags/tag1027.xml"/><Relationship Id="rId172" Type="http://schemas.openxmlformats.org/officeDocument/2006/relationships/tags" Target="../tags/tag1048.xml"/><Relationship Id="rId193" Type="http://schemas.openxmlformats.org/officeDocument/2006/relationships/tags" Target="../tags/tag1069.xml"/><Relationship Id="rId207" Type="http://schemas.openxmlformats.org/officeDocument/2006/relationships/tags" Target="../tags/tag1083.xml"/><Relationship Id="rId228" Type="http://schemas.openxmlformats.org/officeDocument/2006/relationships/tags" Target="../tags/tag1104.xml"/><Relationship Id="rId249" Type="http://schemas.openxmlformats.org/officeDocument/2006/relationships/tags" Target="../tags/tag1125.xml"/><Relationship Id="rId13" Type="http://schemas.openxmlformats.org/officeDocument/2006/relationships/tags" Target="../tags/tag889.xml"/><Relationship Id="rId109" Type="http://schemas.openxmlformats.org/officeDocument/2006/relationships/tags" Target="../tags/tag985.xml"/><Relationship Id="rId260" Type="http://schemas.openxmlformats.org/officeDocument/2006/relationships/tags" Target="../tags/tag1136.xml"/><Relationship Id="rId34" Type="http://schemas.openxmlformats.org/officeDocument/2006/relationships/tags" Target="../tags/tag910.xml"/><Relationship Id="rId55" Type="http://schemas.openxmlformats.org/officeDocument/2006/relationships/tags" Target="../tags/tag931.xml"/><Relationship Id="rId76" Type="http://schemas.openxmlformats.org/officeDocument/2006/relationships/tags" Target="../tags/tag952.xml"/><Relationship Id="rId97" Type="http://schemas.openxmlformats.org/officeDocument/2006/relationships/tags" Target="../tags/tag973.xml"/><Relationship Id="rId120" Type="http://schemas.openxmlformats.org/officeDocument/2006/relationships/tags" Target="../tags/tag996.xml"/><Relationship Id="rId141" Type="http://schemas.openxmlformats.org/officeDocument/2006/relationships/tags" Target="../tags/tag1017.xml"/><Relationship Id="rId7" Type="http://schemas.openxmlformats.org/officeDocument/2006/relationships/tags" Target="../tags/tag883.xml"/><Relationship Id="rId162" Type="http://schemas.openxmlformats.org/officeDocument/2006/relationships/tags" Target="../tags/tag1038.xml"/><Relationship Id="rId183" Type="http://schemas.openxmlformats.org/officeDocument/2006/relationships/tags" Target="../tags/tag1059.xml"/><Relationship Id="rId218" Type="http://schemas.openxmlformats.org/officeDocument/2006/relationships/tags" Target="../tags/tag1094.xml"/><Relationship Id="rId239" Type="http://schemas.openxmlformats.org/officeDocument/2006/relationships/tags" Target="../tags/tag1115.xml"/><Relationship Id="rId250" Type="http://schemas.openxmlformats.org/officeDocument/2006/relationships/tags" Target="../tags/tag1126.xml"/><Relationship Id="rId24" Type="http://schemas.openxmlformats.org/officeDocument/2006/relationships/tags" Target="../tags/tag900.xml"/><Relationship Id="rId45" Type="http://schemas.openxmlformats.org/officeDocument/2006/relationships/tags" Target="../tags/tag921.xml"/><Relationship Id="rId66" Type="http://schemas.openxmlformats.org/officeDocument/2006/relationships/tags" Target="../tags/tag942.xml"/><Relationship Id="rId87" Type="http://schemas.openxmlformats.org/officeDocument/2006/relationships/tags" Target="../tags/tag963.xml"/><Relationship Id="rId110" Type="http://schemas.openxmlformats.org/officeDocument/2006/relationships/tags" Target="../tags/tag986.xml"/><Relationship Id="rId131" Type="http://schemas.openxmlformats.org/officeDocument/2006/relationships/tags" Target="../tags/tag1007.xml"/><Relationship Id="rId152" Type="http://schemas.openxmlformats.org/officeDocument/2006/relationships/tags" Target="../tags/tag1028.xml"/><Relationship Id="rId173" Type="http://schemas.openxmlformats.org/officeDocument/2006/relationships/tags" Target="../tags/tag1049.xml"/><Relationship Id="rId194" Type="http://schemas.openxmlformats.org/officeDocument/2006/relationships/tags" Target="../tags/tag1070.xml"/><Relationship Id="rId208" Type="http://schemas.openxmlformats.org/officeDocument/2006/relationships/tags" Target="../tags/tag1084.xml"/><Relationship Id="rId229" Type="http://schemas.openxmlformats.org/officeDocument/2006/relationships/tags" Target="../tags/tag1105.xml"/><Relationship Id="rId240" Type="http://schemas.openxmlformats.org/officeDocument/2006/relationships/tags" Target="../tags/tag1116.xml"/><Relationship Id="rId261" Type="http://schemas.openxmlformats.org/officeDocument/2006/relationships/tags" Target="../tags/tag1137.xml"/><Relationship Id="rId14" Type="http://schemas.openxmlformats.org/officeDocument/2006/relationships/tags" Target="../tags/tag890.xml"/><Relationship Id="rId35" Type="http://schemas.openxmlformats.org/officeDocument/2006/relationships/tags" Target="../tags/tag911.xml"/><Relationship Id="rId56" Type="http://schemas.openxmlformats.org/officeDocument/2006/relationships/tags" Target="../tags/tag932.xml"/><Relationship Id="rId77" Type="http://schemas.openxmlformats.org/officeDocument/2006/relationships/tags" Target="../tags/tag953.xml"/><Relationship Id="rId100" Type="http://schemas.openxmlformats.org/officeDocument/2006/relationships/tags" Target="../tags/tag976.xml"/><Relationship Id="rId8" Type="http://schemas.openxmlformats.org/officeDocument/2006/relationships/tags" Target="../tags/tag884.xml"/><Relationship Id="rId98" Type="http://schemas.openxmlformats.org/officeDocument/2006/relationships/tags" Target="../tags/tag974.xml"/><Relationship Id="rId121" Type="http://schemas.openxmlformats.org/officeDocument/2006/relationships/tags" Target="../tags/tag997.xml"/><Relationship Id="rId142" Type="http://schemas.openxmlformats.org/officeDocument/2006/relationships/tags" Target="../tags/tag1018.xml"/><Relationship Id="rId163" Type="http://schemas.openxmlformats.org/officeDocument/2006/relationships/tags" Target="../tags/tag1039.xml"/><Relationship Id="rId184" Type="http://schemas.openxmlformats.org/officeDocument/2006/relationships/tags" Target="../tags/tag1060.xml"/><Relationship Id="rId219" Type="http://schemas.openxmlformats.org/officeDocument/2006/relationships/tags" Target="../tags/tag1095.xml"/><Relationship Id="rId230" Type="http://schemas.openxmlformats.org/officeDocument/2006/relationships/tags" Target="../tags/tag1106.xml"/><Relationship Id="rId251" Type="http://schemas.openxmlformats.org/officeDocument/2006/relationships/tags" Target="../tags/tag1127.xml"/><Relationship Id="rId25" Type="http://schemas.openxmlformats.org/officeDocument/2006/relationships/tags" Target="../tags/tag901.xml"/><Relationship Id="rId46" Type="http://schemas.openxmlformats.org/officeDocument/2006/relationships/tags" Target="../tags/tag922.xml"/><Relationship Id="rId67" Type="http://schemas.openxmlformats.org/officeDocument/2006/relationships/tags" Target="../tags/tag943.xml"/><Relationship Id="rId88" Type="http://schemas.openxmlformats.org/officeDocument/2006/relationships/tags" Target="../tags/tag964.xml"/><Relationship Id="rId111" Type="http://schemas.openxmlformats.org/officeDocument/2006/relationships/tags" Target="../tags/tag987.xml"/><Relationship Id="rId132" Type="http://schemas.openxmlformats.org/officeDocument/2006/relationships/tags" Target="../tags/tag1008.xml"/><Relationship Id="rId153" Type="http://schemas.openxmlformats.org/officeDocument/2006/relationships/tags" Target="../tags/tag1029.xml"/><Relationship Id="rId174" Type="http://schemas.openxmlformats.org/officeDocument/2006/relationships/tags" Target="../tags/tag1050.xml"/><Relationship Id="rId195" Type="http://schemas.openxmlformats.org/officeDocument/2006/relationships/tags" Target="../tags/tag1071.xml"/><Relationship Id="rId209" Type="http://schemas.openxmlformats.org/officeDocument/2006/relationships/tags" Target="../tags/tag1085.xml"/><Relationship Id="rId220" Type="http://schemas.openxmlformats.org/officeDocument/2006/relationships/tags" Target="../tags/tag1096.xml"/><Relationship Id="rId241" Type="http://schemas.openxmlformats.org/officeDocument/2006/relationships/tags" Target="../tags/tag1117.xml"/><Relationship Id="rId15" Type="http://schemas.openxmlformats.org/officeDocument/2006/relationships/tags" Target="../tags/tag891.xml"/><Relationship Id="rId36" Type="http://schemas.openxmlformats.org/officeDocument/2006/relationships/tags" Target="../tags/tag912.xml"/><Relationship Id="rId57" Type="http://schemas.openxmlformats.org/officeDocument/2006/relationships/tags" Target="../tags/tag933.xml"/><Relationship Id="rId262" Type="http://schemas.openxmlformats.org/officeDocument/2006/relationships/tags" Target="../tags/tag1138.xml"/><Relationship Id="rId78" Type="http://schemas.openxmlformats.org/officeDocument/2006/relationships/tags" Target="../tags/tag954.xml"/><Relationship Id="rId99" Type="http://schemas.openxmlformats.org/officeDocument/2006/relationships/tags" Target="../tags/tag975.xml"/><Relationship Id="rId101" Type="http://schemas.openxmlformats.org/officeDocument/2006/relationships/tags" Target="../tags/tag977.xml"/><Relationship Id="rId122" Type="http://schemas.openxmlformats.org/officeDocument/2006/relationships/tags" Target="../tags/tag998.xml"/><Relationship Id="rId143" Type="http://schemas.openxmlformats.org/officeDocument/2006/relationships/tags" Target="../tags/tag1019.xml"/><Relationship Id="rId164" Type="http://schemas.openxmlformats.org/officeDocument/2006/relationships/tags" Target="../tags/tag1040.xml"/><Relationship Id="rId185" Type="http://schemas.openxmlformats.org/officeDocument/2006/relationships/tags" Target="../tags/tag1061.xml"/><Relationship Id="rId9" Type="http://schemas.openxmlformats.org/officeDocument/2006/relationships/tags" Target="../tags/tag885.xml"/><Relationship Id="rId210" Type="http://schemas.openxmlformats.org/officeDocument/2006/relationships/tags" Target="../tags/tag1086.xml"/><Relationship Id="rId26" Type="http://schemas.openxmlformats.org/officeDocument/2006/relationships/tags" Target="../tags/tag902.xml"/><Relationship Id="rId231" Type="http://schemas.openxmlformats.org/officeDocument/2006/relationships/tags" Target="../tags/tag1107.xml"/><Relationship Id="rId252" Type="http://schemas.openxmlformats.org/officeDocument/2006/relationships/tags" Target="../tags/tag1128.xml"/><Relationship Id="rId47" Type="http://schemas.openxmlformats.org/officeDocument/2006/relationships/tags" Target="../tags/tag923.xml"/><Relationship Id="rId68" Type="http://schemas.openxmlformats.org/officeDocument/2006/relationships/tags" Target="../tags/tag944.xml"/><Relationship Id="rId89" Type="http://schemas.openxmlformats.org/officeDocument/2006/relationships/tags" Target="../tags/tag965.xml"/><Relationship Id="rId112" Type="http://schemas.openxmlformats.org/officeDocument/2006/relationships/tags" Target="../tags/tag988.xml"/><Relationship Id="rId133" Type="http://schemas.openxmlformats.org/officeDocument/2006/relationships/tags" Target="../tags/tag1009.xml"/><Relationship Id="rId154" Type="http://schemas.openxmlformats.org/officeDocument/2006/relationships/tags" Target="../tags/tag1030.xml"/><Relationship Id="rId175" Type="http://schemas.openxmlformats.org/officeDocument/2006/relationships/tags" Target="../tags/tag1051.xml"/><Relationship Id="rId196" Type="http://schemas.openxmlformats.org/officeDocument/2006/relationships/tags" Target="../tags/tag1072.xml"/><Relationship Id="rId200" Type="http://schemas.openxmlformats.org/officeDocument/2006/relationships/tags" Target="../tags/tag1076.xml"/><Relationship Id="rId16" Type="http://schemas.openxmlformats.org/officeDocument/2006/relationships/tags" Target="../tags/tag892.xml"/><Relationship Id="rId221" Type="http://schemas.openxmlformats.org/officeDocument/2006/relationships/tags" Target="../tags/tag1097.xml"/><Relationship Id="rId242" Type="http://schemas.openxmlformats.org/officeDocument/2006/relationships/tags" Target="../tags/tag1118.xml"/><Relationship Id="rId263" Type="http://schemas.openxmlformats.org/officeDocument/2006/relationships/tags" Target="../tags/tag1139.xml"/><Relationship Id="rId37" Type="http://schemas.openxmlformats.org/officeDocument/2006/relationships/tags" Target="../tags/tag913.xml"/><Relationship Id="rId58" Type="http://schemas.openxmlformats.org/officeDocument/2006/relationships/tags" Target="../tags/tag934.xml"/><Relationship Id="rId79" Type="http://schemas.openxmlformats.org/officeDocument/2006/relationships/tags" Target="../tags/tag955.xml"/><Relationship Id="rId102" Type="http://schemas.openxmlformats.org/officeDocument/2006/relationships/tags" Target="../tags/tag978.xml"/><Relationship Id="rId123" Type="http://schemas.openxmlformats.org/officeDocument/2006/relationships/tags" Target="../tags/tag999.xml"/><Relationship Id="rId144" Type="http://schemas.openxmlformats.org/officeDocument/2006/relationships/tags" Target="../tags/tag1020.xml"/><Relationship Id="rId90" Type="http://schemas.openxmlformats.org/officeDocument/2006/relationships/tags" Target="../tags/tag966.xml"/><Relationship Id="rId165" Type="http://schemas.openxmlformats.org/officeDocument/2006/relationships/tags" Target="../tags/tag1041.xml"/><Relationship Id="rId186" Type="http://schemas.openxmlformats.org/officeDocument/2006/relationships/tags" Target="../tags/tag1062.xml"/><Relationship Id="rId211" Type="http://schemas.openxmlformats.org/officeDocument/2006/relationships/tags" Target="../tags/tag1087.xml"/><Relationship Id="rId232" Type="http://schemas.openxmlformats.org/officeDocument/2006/relationships/tags" Target="../tags/tag1108.xml"/><Relationship Id="rId253" Type="http://schemas.openxmlformats.org/officeDocument/2006/relationships/tags" Target="../tags/tag1129.xml"/><Relationship Id="rId27" Type="http://schemas.openxmlformats.org/officeDocument/2006/relationships/tags" Target="../tags/tag903.xml"/><Relationship Id="rId48" Type="http://schemas.openxmlformats.org/officeDocument/2006/relationships/tags" Target="../tags/tag924.xml"/><Relationship Id="rId69" Type="http://schemas.openxmlformats.org/officeDocument/2006/relationships/tags" Target="../tags/tag945.xml"/><Relationship Id="rId113" Type="http://schemas.openxmlformats.org/officeDocument/2006/relationships/tags" Target="../tags/tag989.xml"/><Relationship Id="rId134" Type="http://schemas.openxmlformats.org/officeDocument/2006/relationships/tags" Target="../tags/tag1010.xml"/><Relationship Id="rId80" Type="http://schemas.openxmlformats.org/officeDocument/2006/relationships/tags" Target="../tags/tag956.xml"/><Relationship Id="rId155" Type="http://schemas.openxmlformats.org/officeDocument/2006/relationships/tags" Target="../tags/tag1031.xml"/><Relationship Id="rId176" Type="http://schemas.openxmlformats.org/officeDocument/2006/relationships/tags" Target="../tags/tag1052.xml"/><Relationship Id="rId197" Type="http://schemas.openxmlformats.org/officeDocument/2006/relationships/tags" Target="../tags/tag1073.xml"/><Relationship Id="rId201" Type="http://schemas.openxmlformats.org/officeDocument/2006/relationships/tags" Target="../tags/tag1077.xml"/><Relationship Id="rId222" Type="http://schemas.openxmlformats.org/officeDocument/2006/relationships/tags" Target="../tags/tag1098.xml"/><Relationship Id="rId243" Type="http://schemas.openxmlformats.org/officeDocument/2006/relationships/tags" Target="../tags/tag1119.xml"/><Relationship Id="rId264" Type="http://schemas.openxmlformats.org/officeDocument/2006/relationships/tags" Target="../tags/tag1140.xml"/><Relationship Id="rId17" Type="http://schemas.openxmlformats.org/officeDocument/2006/relationships/tags" Target="../tags/tag893.xml"/><Relationship Id="rId38" Type="http://schemas.openxmlformats.org/officeDocument/2006/relationships/tags" Target="../tags/tag914.xml"/><Relationship Id="rId59" Type="http://schemas.openxmlformats.org/officeDocument/2006/relationships/tags" Target="../tags/tag935.xml"/><Relationship Id="rId103" Type="http://schemas.openxmlformats.org/officeDocument/2006/relationships/tags" Target="../tags/tag979.xml"/><Relationship Id="rId124" Type="http://schemas.openxmlformats.org/officeDocument/2006/relationships/tags" Target="../tags/tag1000.xml"/><Relationship Id="rId70" Type="http://schemas.openxmlformats.org/officeDocument/2006/relationships/tags" Target="../tags/tag946.xml"/><Relationship Id="rId91" Type="http://schemas.openxmlformats.org/officeDocument/2006/relationships/tags" Target="../tags/tag967.xml"/><Relationship Id="rId145" Type="http://schemas.openxmlformats.org/officeDocument/2006/relationships/tags" Target="../tags/tag1021.xml"/><Relationship Id="rId166" Type="http://schemas.openxmlformats.org/officeDocument/2006/relationships/tags" Target="../tags/tag1042.xml"/><Relationship Id="rId187" Type="http://schemas.openxmlformats.org/officeDocument/2006/relationships/tags" Target="../tags/tag1063.xml"/><Relationship Id="rId1" Type="http://schemas.openxmlformats.org/officeDocument/2006/relationships/tags" Target="../tags/tag877.xml"/><Relationship Id="rId212" Type="http://schemas.openxmlformats.org/officeDocument/2006/relationships/tags" Target="../tags/tag1088.xml"/><Relationship Id="rId233" Type="http://schemas.openxmlformats.org/officeDocument/2006/relationships/tags" Target="../tags/tag1109.xml"/><Relationship Id="rId254" Type="http://schemas.openxmlformats.org/officeDocument/2006/relationships/tags" Target="../tags/tag1130.xml"/><Relationship Id="rId28" Type="http://schemas.openxmlformats.org/officeDocument/2006/relationships/tags" Target="../tags/tag904.xml"/><Relationship Id="rId49" Type="http://schemas.openxmlformats.org/officeDocument/2006/relationships/tags" Target="../tags/tag925.xml"/><Relationship Id="rId114" Type="http://schemas.openxmlformats.org/officeDocument/2006/relationships/tags" Target="../tags/tag990.xml"/><Relationship Id="rId60" Type="http://schemas.openxmlformats.org/officeDocument/2006/relationships/tags" Target="../tags/tag936.xml"/><Relationship Id="rId81" Type="http://schemas.openxmlformats.org/officeDocument/2006/relationships/tags" Target="../tags/tag957.xml"/><Relationship Id="rId135" Type="http://schemas.openxmlformats.org/officeDocument/2006/relationships/tags" Target="../tags/tag1011.xml"/><Relationship Id="rId156" Type="http://schemas.openxmlformats.org/officeDocument/2006/relationships/tags" Target="../tags/tag1032.xml"/><Relationship Id="rId177" Type="http://schemas.openxmlformats.org/officeDocument/2006/relationships/tags" Target="../tags/tag1053.xml"/><Relationship Id="rId198" Type="http://schemas.openxmlformats.org/officeDocument/2006/relationships/tags" Target="../tags/tag1074.xml"/><Relationship Id="rId202" Type="http://schemas.openxmlformats.org/officeDocument/2006/relationships/tags" Target="../tags/tag1078.xml"/><Relationship Id="rId223" Type="http://schemas.openxmlformats.org/officeDocument/2006/relationships/tags" Target="../tags/tag1099.xml"/><Relationship Id="rId244" Type="http://schemas.openxmlformats.org/officeDocument/2006/relationships/tags" Target="../tags/tag1120.xml"/><Relationship Id="rId18" Type="http://schemas.openxmlformats.org/officeDocument/2006/relationships/tags" Target="../tags/tag894.xml"/><Relationship Id="rId39" Type="http://schemas.openxmlformats.org/officeDocument/2006/relationships/tags" Target="../tags/tag915.xml"/><Relationship Id="rId265" Type="http://schemas.openxmlformats.org/officeDocument/2006/relationships/tags" Target="../tags/tag1141.xml"/><Relationship Id="rId50" Type="http://schemas.openxmlformats.org/officeDocument/2006/relationships/tags" Target="../tags/tag926.xml"/><Relationship Id="rId104" Type="http://schemas.openxmlformats.org/officeDocument/2006/relationships/tags" Target="../tags/tag980.xml"/><Relationship Id="rId125" Type="http://schemas.openxmlformats.org/officeDocument/2006/relationships/tags" Target="../tags/tag1001.xml"/><Relationship Id="rId146" Type="http://schemas.openxmlformats.org/officeDocument/2006/relationships/tags" Target="../tags/tag1022.xml"/><Relationship Id="rId167" Type="http://schemas.openxmlformats.org/officeDocument/2006/relationships/tags" Target="../tags/tag1043.xml"/><Relationship Id="rId188" Type="http://schemas.openxmlformats.org/officeDocument/2006/relationships/tags" Target="../tags/tag1064.xml"/><Relationship Id="rId71" Type="http://schemas.openxmlformats.org/officeDocument/2006/relationships/tags" Target="../tags/tag947.xml"/><Relationship Id="rId92" Type="http://schemas.openxmlformats.org/officeDocument/2006/relationships/tags" Target="../tags/tag968.xml"/><Relationship Id="rId213" Type="http://schemas.openxmlformats.org/officeDocument/2006/relationships/tags" Target="../tags/tag1089.xml"/><Relationship Id="rId234" Type="http://schemas.openxmlformats.org/officeDocument/2006/relationships/tags" Target="../tags/tag1110.xml"/><Relationship Id="rId2" Type="http://schemas.openxmlformats.org/officeDocument/2006/relationships/tags" Target="../tags/tag878.xml"/><Relationship Id="rId29" Type="http://schemas.openxmlformats.org/officeDocument/2006/relationships/tags" Target="../tags/tag905.xml"/><Relationship Id="rId255" Type="http://schemas.openxmlformats.org/officeDocument/2006/relationships/tags" Target="../tags/tag1131.xml"/><Relationship Id="rId40" Type="http://schemas.openxmlformats.org/officeDocument/2006/relationships/tags" Target="../tags/tag916.xml"/><Relationship Id="rId115" Type="http://schemas.openxmlformats.org/officeDocument/2006/relationships/tags" Target="../tags/tag991.xml"/><Relationship Id="rId136" Type="http://schemas.openxmlformats.org/officeDocument/2006/relationships/tags" Target="../tags/tag1012.xml"/><Relationship Id="rId157" Type="http://schemas.openxmlformats.org/officeDocument/2006/relationships/tags" Target="../tags/tag1033.xml"/><Relationship Id="rId178" Type="http://schemas.openxmlformats.org/officeDocument/2006/relationships/tags" Target="../tags/tag1054.xml"/><Relationship Id="rId61" Type="http://schemas.openxmlformats.org/officeDocument/2006/relationships/tags" Target="../tags/tag937.xml"/><Relationship Id="rId82" Type="http://schemas.openxmlformats.org/officeDocument/2006/relationships/tags" Target="../tags/tag958.xml"/><Relationship Id="rId199" Type="http://schemas.openxmlformats.org/officeDocument/2006/relationships/tags" Target="../tags/tag1075.xml"/><Relationship Id="rId203" Type="http://schemas.openxmlformats.org/officeDocument/2006/relationships/tags" Target="../tags/tag1079.xml"/><Relationship Id="rId19" Type="http://schemas.openxmlformats.org/officeDocument/2006/relationships/tags" Target="../tags/tag895.xml"/><Relationship Id="rId224" Type="http://schemas.openxmlformats.org/officeDocument/2006/relationships/tags" Target="../tags/tag1100.xml"/><Relationship Id="rId245" Type="http://schemas.openxmlformats.org/officeDocument/2006/relationships/tags" Target="../tags/tag1121.xml"/><Relationship Id="rId266" Type="http://schemas.openxmlformats.org/officeDocument/2006/relationships/slideLayout" Target="../slideLayouts/slideLayout2.xml"/><Relationship Id="rId30" Type="http://schemas.openxmlformats.org/officeDocument/2006/relationships/tags" Target="../tags/tag906.xml"/><Relationship Id="rId105" Type="http://schemas.openxmlformats.org/officeDocument/2006/relationships/tags" Target="../tags/tag981.xml"/><Relationship Id="rId126" Type="http://schemas.openxmlformats.org/officeDocument/2006/relationships/tags" Target="../tags/tag1002.xml"/><Relationship Id="rId147" Type="http://schemas.openxmlformats.org/officeDocument/2006/relationships/tags" Target="../tags/tag1023.xml"/><Relationship Id="rId168" Type="http://schemas.openxmlformats.org/officeDocument/2006/relationships/tags" Target="../tags/tag1044.xml"/><Relationship Id="rId51" Type="http://schemas.openxmlformats.org/officeDocument/2006/relationships/tags" Target="../tags/tag927.xml"/><Relationship Id="rId72" Type="http://schemas.openxmlformats.org/officeDocument/2006/relationships/tags" Target="../tags/tag948.xml"/><Relationship Id="rId93" Type="http://schemas.openxmlformats.org/officeDocument/2006/relationships/tags" Target="../tags/tag969.xml"/><Relationship Id="rId189" Type="http://schemas.openxmlformats.org/officeDocument/2006/relationships/tags" Target="../tags/tag1065.xml"/><Relationship Id="rId3" Type="http://schemas.openxmlformats.org/officeDocument/2006/relationships/tags" Target="../tags/tag879.xml"/><Relationship Id="rId214" Type="http://schemas.openxmlformats.org/officeDocument/2006/relationships/tags" Target="../tags/tag1090.xml"/><Relationship Id="rId235" Type="http://schemas.openxmlformats.org/officeDocument/2006/relationships/tags" Target="../tags/tag1111.xml"/><Relationship Id="rId256" Type="http://schemas.openxmlformats.org/officeDocument/2006/relationships/tags" Target="../tags/tag1132.xml"/><Relationship Id="rId116" Type="http://schemas.openxmlformats.org/officeDocument/2006/relationships/tags" Target="../tags/tag992.xml"/><Relationship Id="rId137" Type="http://schemas.openxmlformats.org/officeDocument/2006/relationships/tags" Target="../tags/tag1013.xml"/><Relationship Id="rId158" Type="http://schemas.openxmlformats.org/officeDocument/2006/relationships/tags" Target="../tags/tag1034.xml"/><Relationship Id="rId20" Type="http://schemas.openxmlformats.org/officeDocument/2006/relationships/tags" Target="../tags/tag896.xml"/><Relationship Id="rId41" Type="http://schemas.openxmlformats.org/officeDocument/2006/relationships/tags" Target="../tags/tag917.xml"/><Relationship Id="rId62" Type="http://schemas.openxmlformats.org/officeDocument/2006/relationships/tags" Target="../tags/tag938.xml"/><Relationship Id="rId83" Type="http://schemas.openxmlformats.org/officeDocument/2006/relationships/tags" Target="../tags/tag959.xml"/><Relationship Id="rId179" Type="http://schemas.openxmlformats.org/officeDocument/2006/relationships/tags" Target="../tags/tag1055.xml"/><Relationship Id="rId190" Type="http://schemas.openxmlformats.org/officeDocument/2006/relationships/tags" Target="../tags/tag1066.xml"/><Relationship Id="rId204" Type="http://schemas.openxmlformats.org/officeDocument/2006/relationships/tags" Target="../tags/tag1080.xml"/><Relationship Id="rId225" Type="http://schemas.openxmlformats.org/officeDocument/2006/relationships/tags" Target="../tags/tag1101.xml"/><Relationship Id="rId246" Type="http://schemas.openxmlformats.org/officeDocument/2006/relationships/tags" Target="../tags/tag1122.xml"/><Relationship Id="rId267" Type="http://schemas.openxmlformats.org/officeDocument/2006/relationships/image" Target="../media/image5.emf"/><Relationship Id="rId106" Type="http://schemas.openxmlformats.org/officeDocument/2006/relationships/tags" Target="../tags/tag982.xml"/><Relationship Id="rId127" Type="http://schemas.openxmlformats.org/officeDocument/2006/relationships/tags" Target="../tags/tag1003.xml"/><Relationship Id="rId10" Type="http://schemas.openxmlformats.org/officeDocument/2006/relationships/tags" Target="../tags/tag886.xml"/><Relationship Id="rId31" Type="http://schemas.openxmlformats.org/officeDocument/2006/relationships/tags" Target="../tags/tag907.xml"/><Relationship Id="rId52" Type="http://schemas.openxmlformats.org/officeDocument/2006/relationships/tags" Target="../tags/tag928.xml"/><Relationship Id="rId73" Type="http://schemas.openxmlformats.org/officeDocument/2006/relationships/tags" Target="../tags/tag949.xml"/><Relationship Id="rId94" Type="http://schemas.openxmlformats.org/officeDocument/2006/relationships/tags" Target="../tags/tag970.xml"/><Relationship Id="rId148" Type="http://schemas.openxmlformats.org/officeDocument/2006/relationships/tags" Target="../tags/tag1024.xml"/><Relationship Id="rId169" Type="http://schemas.openxmlformats.org/officeDocument/2006/relationships/tags" Target="../tags/tag1045.xml"/><Relationship Id="rId4" Type="http://schemas.openxmlformats.org/officeDocument/2006/relationships/tags" Target="../tags/tag880.xml"/><Relationship Id="rId180" Type="http://schemas.openxmlformats.org/officeDocument/2006/relationships/tags" Target="../tags/tag1056.xml"/><Relationship Id="rId215" Type="http://schemas.openxmlformats.org/officeDocument/2006/relationships/tags" Target="../tags/tag1091.xml"/><Relationship Id="rId236" Type="http://schemas.openxmlformats.org/officeDocument/2006/relationships/tags" Target="../tags/tag1112.xml"/><Relationship Id="rId257" Type="http://schemas.openxmlformats.org/officeDocument/2006/relationships/tags" Target="../tags/tag1133.xml"/><Relationship Id="rId42" Type="http://schemas.openxmlformats.org/officeDocument/2006/relationships/tags" Target="../tags/tag918.xml"/><Relationship Id="rId84" Type="http://schemas.openxmlformats.org/officeDocument/2006/relationships/tags" Target="../tags/tag960.xml"/><Relationship Id="rId138" Type="http://schemas.openxmlformats.org/officeDocument/2006/relationships/tags" Target="../tags/tag1014.xml"/><Relationship Id="rId191" Type="http://schemas.openxmlformats.org/officeDocument/2006/relationships/tags" Target="../tags/tag1067.xml"/><Relationship Id="rId205" Type="http://schemas.openxmlformats.org/officeDocument/2006/relationships/tags" Target="../tags/tag1081.xml"/><Relationship Id="rId247" Type="http://schemas.openxmlformats.org/officeDocument/2006/relationships/tags" Target="../tags/tag11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="" xmlns:a16="http://schemas.microsoft.com/office/drawing/2014/main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треугольники - 1 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78EE40-01F5-212A-72A2-C073B5C3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1. В треугольнике АВС биссектриса АЕ равна отрезку ЕС. </a:t>
            </a:r>
            <a:br>
              <a:rPr lang="ru-RU" sz="3200" dirty="0">
                <a:latin typeface="Arial Narrow" panose="020B0606020202030204" pitchFamily="34" charset="0"/>
              </a:rPr>
            </a:br>
            <a:r>
              <a:rPr lang="ru-RU" sz="3200" dirty="0">
                <a:latin typeface="Arial Narrow" panose="020B0606020202030204" pitchFamily="34" charset="0"/>
              </a:rPr>
              <a:t>Найдите угол АВС, если АС = 2АВ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2FC75B-19BF-DD57-E2BB-F27A6D6E6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="" xmlns:a16="http://schemas.microsoft.com/office/drawing/2014/main" id="{905355F3-A467-EF30-662F-2AE611C4F2A3}"/>
              </a:ext>
            </a:extLst>
          </p:cNvPr>
          <p:cNvSpPr/>
          <p:nvPr/>
        </p:nvSpPr>
        <p:spPr>
          <a:xfrm rot="8583916">
            <a:off x="814092" y="2342848"/>
            <a:ext cx="2754601" cy="1748726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SMARTInkShape-1"/>
          <p:cNvSpPr/>
          <p:nvPr>
            <p:custDataLst>
              <p:tags r:id="rId1"/>
            </p:custDataLst>
          </p:nvPr>
        </p:nvSpPr>
        <p:spPr>
          <a:xfrm>
            <a:off x="2924175" y="1533526"/>
            <a:ext cx="247651" cy="285750"/>
          </a:xfrm>
          <a:custGeom>
            <a:avLst/>
            <a:gdLst/>
            <a:ahLst/>
            <a:cxnLst/>
            <a:rect l="0" t="0" r="0" b="0"/>
            <a:pathLst>
              <a:path w="247651" h="285750">
                <a:moveTo>
                  <a:pt x="0" y="209549"/>
                </a:moveTo>
                <a:lnTo>
                  <a:pt x="0" y="209549"/>
                </a:lnTo>
                <a:lnTo>
                  <a:pt x="5056" y="209549"/>
                </a:lnTo>
                <a:lnTo>
                  <a:pt x="6546" y="210607"/>
                </a:lnTo>
                <a:lnTo>
                  <a:pt x="7539" y="212371"/>
                </a:lnTo>
                <a:lnTo>
                  <a:pt x="9133" y="217750"/>
                </a:lnTo>
                <a:lnTo>
                  <a:pt x="18648" y="228172"/>
                </a:lnTo>
                <a:lnTo>
                  <a:pt x="23987" y="228472"/>
                </a:lnTo>
                <a:lnTo>
                  <a:pt x="25517" y="229573"/>
                </a:lnTo>
                <a:lnTo>
                  <a:pt x="26536" y="231365"/>
                </a:lnTo>
                <a:lnTo>
                  <a:pt x="28173" y="236789"/>
                </a:lnTo>
                <a:lnTo>
                  <a:pt x="31218" y="237530"/>
                </a:lnTo>
                <a:lnTo>
                  <a:pt x="36740" y="238007"/>
                </a:lnTo>
                <a:lnTo>
                  <a:pt x="46181" y="229913"/>
                </a:lnTo>
                <a:lnTo>
                  <a:pt x="54945" y="227800"/>
                </a:lnTo>
                <a:lnTo>
                  <a:pt x="79779" y="205936"/>
                </a:lnTo>
                <a:lnTo>
                  <a:pt x="83082" y="199829"/>
                </a:lnTo>
                <a:lnTo>
                  <a:pt x="85609" y="193587"/>
                </a:lnTo>
                <a:lnTo>
                  <a:pt x="119615" y="154515"/>
                </a:lnTo>
                <a:lnTo>
                  <a:pt x="125816" y="135335"/>
                </a:lnTo>
                <a:lnTo>
                  <a:pt x="138904" y="116677"/>
                </a:lnTo>
                <a:lnTo>
                  <a:pt x="144913" y="97287"/>
                </a:lnTo>
                <a:lnTo>
                  <a:pt x="167296" y="63382"/>
                </a:lnTo>
                <a:lnTo>
                  <a:pt x="171278" y="51705"/>
                </a:lnTo>
                <a:lnTo>
                  <a:pt x="177631" y="41543"/>
                </a:lnTo>
                <a:lnTo>
                  <a:pt x="179489" y="35043"/>
                </a:lnTo>
                <a:lnTo>
                  <a:pt x="181042" y="32887"/>
                </a:lnTo>
                <a:lnTo>
                  <a:pt x="183137" y="31449"/>
                </a:lnTo>
                <a:lnTo>
                  <a:pt x="185591" y="30491"/>
                </a:lnTo>
                <a:lnTo>
                  <a:pt x="187228" y="28794"/>
                </a:lnTo>
                <a:lnTo>
                  <a:pt x="192676" y="18465"/>
                </a:lnTo>
                <a:lnTo>
                  <a:pt x="199595" y="10047"/>
                </a:lnTo>
                <a:lnTo>
                  <a:pt x="200025" y="0"/>
                </a:lnTo>
                <a:lnTo>
                  <a:pt x="190616" y="9408"/>
                </a:lnTo>
                <a:lnTo>
                  <a:pt x="190500" y="54059"/>
                </a:lnTo>
                <a:lnTo>
                  <a:pt x="190500" y="71176"/>
                </a:lnTo>
                <a:lnTo>
                  <a:pt x="181564" y="99521"/>
                </a:lnTo>
                <a:lnTo>
                  <a:pt x="180978" y="146022"/>
                </a:lnTo>
                <a:lnTo>
                  <a:pt x="180975" y="190499"/>
                </a:lnTo>
                <a:lnTo>
                  <a:pt x="180975" y="238124"/>
                </a:lnTo>
                <a:lnTo>
                  <a:pt x="180975" y="284379"/>
                </a:lnTo>
                <a:lnTo>
                  <a:pt x="182033" y="284836"/>
                </a:lnTo>
                <a:lnTo>
                  <a:pt x="190497" y="285749"/>
                </a:lnTo>
                <a:lnTo>
                  <a:pt x="182298" y="277548"/>
                </a:lnTo>
                <a:lnTo>
                  <a:pt x="181091" y="268139"/>
                </a:lnTo>
                <a:lnTo>
                  <a:pt x="181010" y="262069"/>
                </a:lnTo>
                <a:lnTo>
                  <a:pt x="178168" y="256527"/>
                </a:lnTo>
                <a:lnTo>
                  <a:pt x="172777" y="249403"/>
                </a:lnTo>
                <a:lnTo>
                  <a:pt x="170654" y="240391"/>
                </a:lnTo>
                <a:lnTo>
                  <a:pt x="164982" y="231505"/>
                </a:lnTo>
                <a:lnTo>
                  <a:pt x="161772" y="222169"/>
                </a:lnTo>
                <a:lnTo>
                  <a:pt x="155647" y="212700"/>
                </a:lnTo>
                <a:lnTo>
                  <a:pt x="153844" y="206363"/>
                </a:lnTo>
                <a:lnTo>
                  <a:pt x="152304" y="204250"/>
                </a:lnTo>
                <a:lnTo>
                  <a:pt x="150219" y="202842"/>
                </a:lnTo>
                <a:lnTo>
                  <a:pt x="147771" y="201902"/>
                </a:lnTo>
                <a:lnTo>
                  <a:pt x="146139" y="200218"/>
                </a:lnTo>
                <a:lnTo>
                  <a:pt x="140698" y="189910"/>
                </a:lnTo>
                <a:lnTo>
                  <a:pt x="118896" y="166522"/>
                </a:lnTo>
                <a:lnTo>
                  <a:pt x="113520" y="163968"/>
                </a:lnTo>
                <a:lnTo>
                  <a:pt x="88870" y="160945"/>
                </a:lnTo>
                <a:lnTo>
                  <a:pt x="78077" y="153734"/>
                </a:lnTo>
                <a:lnTo>
                  <a:pt x="68967" y="152663"/>
                </a:lnTo>
                <a:lnTo>
                  <a:pt x="22132" y="152399"/>
                </a:lnTo>
                <a:lnTo>
                  <a:pt x="20420" y="152399"/>
                </a:lnTo>
                <a:lnTo>
                  <a:pt x="19963" y="153457"/>
                </a:lnTo>
                <a:lnTo>
                  <a:pt x="19456" y="157455"/>
                </a:lnTo>
                <a:lnTo>
                  <a:pt x="18262" y="158945"/>
                </a:lnTo>
                <a:lnTo>
                  <a:pt x="9644" y="161890"/>
                </a:lnTo>
                <a:lnTo>
                  <a:pt x="9526" y="171333"/>
                </a:lnTo>
                <a:lnTo>
                  <a:pt x="14581" y="171415"/>
                </a:lnTo>
                <a:lnTo>
                  <a:pt x="16071" y="172484"/>
                </a:lnTo>
                <a:lnTo>
                  <a:pt x="17726" y="176495"/>
                </a:lnTo>
                <a:lnTo>
                  <a:pt x="19226" y="177988"/>
                </a:lnTo>
                <a:lnTo>
                  <a:pt x="27135" y="180581"/>
                </a:lnTo>
                <a:lnTo>
                  <a:pt x="60606" y="182025"/>
                </a:lnTo>
                <a:lnTo>
                  <a:pt x="78994" y="189174"/>
                </a:lnTo>
                <a:lnTo>
                  <a:pt x="82296" y="188557"/>
                </a:lnTo>
                <a:lnTo>
                  <a:pt x="93058" y="183691"/>
                </a:lnTo>
                <a:lnTo>
                  <a:pt x="140680" y="180995"/>
                </a:lnTo>
                <a:lnTo>
                  <a:pt x="184033" y="180974"/>
                </a:lnTo>
                <a:lnTo>
                  <a:pt x="190448" y="178152"/>
                </a:lnTo>
                <a:lnTo>
                  <a:pt x="198133" y="172773"/>
                </a:lnTo>
                <a:lnTo>
                  <a:pt x="207256" y="171711"/>
                </a:lnTo>
                <a:lnTo>
                  <a:pt x="227121" y="171452"/>
                </a:lnTo>
                <a:lnTo>
                  <a:pt x="233219" y="166393"/>
                </a:lnTo>
                <a:lnTo>
                  <a:pt x="234854" y="165962"/>
                </a:lnTo>
                <a:lnTo>
                  <a:pt x="235944" y="166733"/>
                </a:lnTo>
                <a:lnTo>
                  <a:pt x="236671" y="168305"/>
                </a:lnTo>
                <a:lnTo>
                  <a:pt x="238214" y="169353"/>
                </a:lnTo>
                <a:lnTo>
                  <a:pt x="247650" y="1714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SMARTInkShape-Group2"/>
          <p:cNvGrpSpPr/>
          <p:nvPr/>
        </p:nvGrpSpPr>
        <p:grpSpPr>
          <a:xfrm>
            <a:off x="3924300" y="2981325"/>
            <a:ext cx="276226" cy="371476"/>
            <a:chOff x="3924300" y="2981325"/>
            <a:chExt cx="276226" cy="371476"/>
          </a:xfrm>
        </p:grpSpPr>
        <p:sp>
          <p:nvSpPr>
            <p:cNvPr id="6" name="SMARTInkShape-2"/>
            <p:cNvSpPr/>
            <p:nvPr>
              <p:custDataLst>
                <p:tags r:id="rId319"/>
              </p:custDataLst>
            </p:nvPr>
          </p:nvSpPr>
          <p:spPr>
            <a:xfrm>
              <a:off x="3924300" y="2981325"/>
              <a:ext cx="66676" cy="371476"/>
            </a:xfrm>
            <a:custGeom>
              <a:avLst/>
              <a:gdLst/>
              <a:ahLst/>
              <a:cxnLst/>
              <a:rect l="0" t="0" r="0" b="0"/>
              <a:pathLst>
                <a:path w="66676" h="371476">
                  <a:moveTo>
                    <a:pt x="66675" y="0"/>
                  </a:moveTo>
                  <a:lnTo>
                    <a:pt x="66675" y="0"/>
                  </a:lnTo>
                  <a:lnTo>
                    <a:pt x="66675" y="5056"/>
                  </a:lnTo>
                  <a:lnTo>
                    <a:pt x="65617" y="6546"/>
                  </a:lnTo>
                  <a:lnTo>
                    <a:pt x="63853" y="7539"/>
                  </a:lnTo>
                  <a:lnTo>
                    <a:pt x="61618" y="8201"/>
                  </a:lnTo>
                  <a:lnTo>
                    <a:pt x="60129" y="9701"/>
                  </a:lnTo>
                  <a:lnTo>
                    <a:pt x="57543" y="17610"/>
                  </a:lnTo>
                  <a:lnTo>
                    <a:pt x="57150" y="62886"/>
                  </a:lnTo>
                  <a:lnTo>
                    <a:pt x="56092" y="101759"/>
                  </a:lnTo>
                  <a:lnTo>
                    <a:pt x="48949" y="130614"/>
                  </a:lnTo>
                  <a:lnTo>
                    <a:pt x="47677" y="173453"/>
                  </a:lnTo>
                  <a:lnTo>
                    <a:pt x="46574" y="202405"/>
                  </a:lnTo>
                  <a:lnTo>
                    <a:pt x="40087" y="221113"/>
                  </a:lnTo>
                  <a:lnTo>
                    <a:pt x="37304" y="250035"/>
                  </a:lnTo>
                  <a:lnTo>
                    <a:pt x="30612" y="268739"/>
                  </a:lnTo>
                  <a:lnTo>
                    <a:pt x="27785" y="297660"/>
                  </a:lnTo>
                  <a:lnTo>
                    <a:pt x="20410" y="316978"/>
                  </a:lnTo>
                  <a:lnTo>
                    <a:pt x="18260" y="336643"/>
                  </a:lnTo>
                  <a:lnTo>
                    <a:pt x="9928" y="359948"/>
                  </a:lnTo>
                  <a:lnTo>
                    <a:pt x="9644" y="366413"/>
                  </a:lnTo>
                  <a:lnTo>
                    <a:pt x="8546" y="368101"/>
                  </a:lnTo>
                  <a:lnTo>
                    <a:pt x="6756" y="369226"/>
                  </a:lnTo>
                  <a:lnTo>
                    <a:pt x="0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3"/>
            <p:cNvSpPr/>
            <p:nvPr>
              <p:custDataLst>
                <p:tags r:id="rId320"/>
              </p:custDataLst>
            </p:nvPr>
          </p:nvSpPr>
          <p:spPr>
            <a:xfrm>
              <a:off x="3990975" y="3009900"/>
              <a:ext cx="209551" cy="342898"/>
            </a:xfrm>
            <a:custGeom>
              <a:avLst/>
              <a:gdLst/>
              <a:ahLst/>
              <a:cxnLst/>
              <a:rect l="0" t="0" r="0" b="0"/>
              <a:pathLst>
                <a:path w="209551" h="342898">
                  <a:moveTo>
                    <a:pt x="38100" y="0"/>
                  </a:moveTo>
                  <a:lnTo>
                    <a:pt x="38100" y="0"/>
                  </a:lnTo>
                  <a:lnTo>
                    <a:pt x="43157" y="0"/>
                  </a:lnTo>
                  <a:lnTo>
                    <a:pt x="44646" y="1058"/>
                  </a:lnTo>
                  <a:lnTo>
                    <a:pt x="45639" y="2822"/>
                  </a:lnTo>
                  <a:lnTo>
                    <a:pt x="47232" y="8201"/>
                  </a:lnTo>
                  <a:lnTo>
                    <a:pt x="54094" y="16868"/>
                  </a:lnTo>
                  <a:lnTo>
                    <a:pt x="56244" y="25694"/>
                  </a:lnTo>
                  <a:lnTo>
                    <a:pt x="57115" y="50811"/>
                  </a:lnTo>
                  <a:lnTo>
                    <a:pt x="54312" y="57155"/>
                  </a:lnTo>
                  <a:lnTo>
                    <a:pt x="52083" y="60329"/>
                  </a:lnTo>
                  <a:lnTo>
                    <a:pt x="48946" y="74907"/>
                  </a:lnTo>
                  <a:lnTo>
                    <a:pt x="46828" y="92251"/>
                  </a:lnTo>
                  <a:lnTo>
                    <a:pt x="35882" y="123185"/>
                  </a:lnTo>
                  <a:lnTo>
                    <a:pt x="31822" y="129891"/>
                  </a:lnTo>
                  <a:lnTo>
                    <a:pt x="28479" y="139616"/>
                  </a:lnTo>
                  <a:lnTo>
                    <a:pt x="9955" y="161483"/>
                  </a:lnTo>
                  <a:lnTo>
                    <a:pt x="35" y="161924"/>
                  </a:lnTo>
                  <a:lnTo>
                    <a:pt x="0" y="143277"/>
                  </a:lnTo>
                  <a:lnTo>
                    <a:pt x="9408" y="133469"/>
                  </a:lnTo>
                  <a:lnTo>
                    <a:pt x="17716" y="133360"/>
                  </a:lnTo>
                  <a:lnTo>
                    <a:pt x="27134" y="125150"/>
                  </a:lnTo>
                  <a:lnTo>
                    <a:pt x="28672" y="125767"/>
                  </a:lnTo>
                  <a:lnTo>
                    <a:pt x="35895" y="130633"/>
                  </a:lnTo>
                  <a:lnTo>
                    <a:pt x="45871" y="132992"/>
                  </a:lnTo>
                  <a:lnTo>
                    <a:pt x="52162" y="133244"/>
                  </a:lnTo>
                  <a:lnTo>
                    <a:pt x="53824" y="134338"/>
                  </a:lnTo>
                  <a:lnTo>
                    <a:pt x="54933" y="136125"/>
                  </a:lnTo>
                  <a:lnTo>
                    <a:pt x="55672" y="138375"/>
                  </a:lnTo>
                  <a:lnTo>
                    <a:pt x="57223" y="139875"/>
                  </a:lnTo>
                  <a:lnTo>
                    <a:pt x="61769" y="141542"/>
                  </a:lnTo>
                  <a:lnTo>
                    <a:pt x="63404" y="143045"/>
                  </a:lnTo>
                  <a:lnTo>
                    <a:pt x="65221" y="147536"/>
                  </a:lnTo>
                  <a:lnTo>
                    <a:pt x="66764" y="149158"/>
                  </a:lnTo>
                  <a:lnTo>
                    <a:pt x="79805" y="157030"/>
                  </a:lnTo>
                  <a:lnTo>
                    <a:pt x="83094" y="162571"/>
                  </a:lnTo>
                  <a:lnTo>
                    <a:pt x="85614" y="168562"/>
                  </a:lnTo>
                  <a:lnTo>
                    <a:pt x="91924" y="177885"/>
                  </a:lnTo>
                  <a:lnTo>
                    <a:pt x="94264" y="187350"/>
                  </a:lnTo>
                  <a:lnTo>
                    <a:pt x="95243" y="231971"/>
                  </a:lnTo>
                  <a:lnTo>
                    <a:pt x="95249" y="250433"/>
                  </a:lnTo>
                  <a:lnTo>
                    <a:pt x="85549" y="281669"/>
                  </a:lnTo>
                  <a:lnTo>
                    <a:pt x="78360" y="295096"/>
                  </a:lnTo>
                  <a:lnTo>
                    <a:pt x="77640" y="298331"/>
                  </a:lnTo>
                  <a:lnTo>
                    <a:pt x="71570" y="307940"/>
                  </a:lnTo>
                  <a:lnTo>
                    <a:pt x="58904" y="321966"/>
                  </a:lnTo>
                  <a:lnTo>
                    <a:pt x="57929" y="325835"/>
                  </a:lnTo>
                  <a:lnTo>
                    <a:pt x="57669" y="328348"/>
                  </a:lnTo>
                  <a:lnTo>
                    <a:pt x="56438" y="330024"/>
                  </a:lnTo>
                  <a:lnTo>
                    <a:pt x="54559" y="331141"/>
                  </a:lnTo>
                  <a:lnTo>
                    <a:pt x="52248" y="331885"/>
                  </a:lnTo>
                  <a:lnTo>
                    <a:pt x="50707" y="333440"/>
                  </a:lnTo>
                  <a:lnTo>
                    <a:pt x="48995" y="337990"/>
                  </a:lnTo>
                  <a:lnTo>
                    <a:pt x="47480" y="339627"/>
                  </a:lnTo>
                  <a:lnTo>
                    <a:pt x="39544" y="342469"/>
                  </a:lnTo>
                  <a:lnTo>
                    <a:pt x="20501" y="342897"/>
                  </a:lnTo>
                  <a:lnTo>
                    <a:pt x="20017" y="341839"/>
                  </a:lnTo>
                  <a:lnTo>
                    <a:pt x="19088" y="333767"/>
                  </a:lnTo>
                  <a:lnTo>
                    <a:pt x="10852" y="325208"/>
                  </a:lnTo>
                  <a:lnTo>
                    <a:pt x="9918" y="319196"/>
                  </a:lnTo>
                  <a:lnTo>
                    <a:pt x="12522" y="313668"/>
                  </a:lnTo>
                  <a:lnTo>
                    <a:pt x="17761" y="306551"/>
                  </a:lnTo>
                  <a:lnTo>
                    <a:pt x="19853" y="297542"/>
                  </a:lnTo>
                  <a:lnTo>
                    <a:pt x="44998" y="266521"/>
                  </a:lnTo>
                  <a:lnTo>
                    <a:pt x="47516" y="260271"/>
                  </a:lnTo>
                  <a:lnTo>
                    <a:pt x="60729" y="244465"/>
                  </a:lnTo>
                  <a:lnTo>
                    <a:pt x="107428" y="209550"/>
                  </a:lnTo>
                  <a:lnTo>
                    <a:pt x="135816" y="187129"/>
                  </a:lnTo>
                  <a:lnTo>
                    <a:pt x="182781" y="149260"/>
                  </a:lnTo>
                  <a:lnTo>
                    <a:pt x="2095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SMARTInkShape-4"/>
          <p:cNvSpPr/>
          <p:nvPr>
            <p:custDataLst>
              <p:tags r:id="rId2"/>
            </p:custDataLst>
          </p:nvPr>
        </p:nvSpPr>
        <p:spPr>
          <a:xfrm>
            <a:off x="466725" y="3524251"/>
            <a:ext cx="295276" cy="304397"/>
          </a:xfrm>
          <a:custGeom>
            <a:avLst/>
            <a:gdLst/>
            <a:ahLst/>
            <a:cxnLst/>
            <a:rect l="0" t="0" r="0" b="0"/>
            <a:pathLst>
              <a:path w="295276" h="304397">
                <a:moveTo>
                  <a:pt x="133350" y="57149"/>
                </a:moveTo>
                <a:lnTo>
                  <a:pt x="133350" y="57149"/>
                </a:lnTo>
                <a:lnTo>
                  <a:pt x="133350" y="66557"/>
                </a:lnTo>
                <a:lnTo>
                  <a:pt x="142875" y="76199"/>
                </a:lnTo>
                <a:lnTo>
                  <a:pt x="142875" y="57159"/>
                </a:lnTo>
                <a:lnTo>
                  <a:pt x="133384" y="47658"/>
                </a:lnTo>
                <a:lnTo>
                  <a:pt x="133350" y="75796"/>
                </a:lnTo>
                <a:lnTo>
                  <a:pt x="142841" y="76198"/>
                </a:lnTo>
                <a:lnTo>
                  <a:pt x="142875" y="53451"/>
                </a:lnTo>
                <a:lnTo>
                  <a:pt x="143933" y="51509"/>
                </a:lnTo>
                <a:lnTo>
                  <a:pt x="145697" y="50214"/>
                </a:lnTo>
                <a:lnTo>
                  <a:pt x="147931" y="49351"/>
                </a:lnTo>
                <a:lnTo>
                  <a:pt x="148363" y="47717"/>
                </a:lnTo>
                <a:lnTo>
                  <a:pt x="143496" y="38025"/>
                </a:lnTo>
                <a:lnTo>
                  <a:pt x="142882" y="20500"/>
                </a:lnTo>
                <a:lnTo>
                  <a:pt x="134675" y="10975"/>
                </a:lnTo>
                <a:lnTo>
                  <a:pt x="128686" y="9954"/>
                </a:lnTo>
                <a:lnTo>
                  <a:pt x="127066" y="8752"/>
                </a:lnTo>
                <a:lnTo>
                  <a:pt x="125265" y="4594"/>
                </a:lnTo>
                <a:lnTo>
                  <a:pt x="123727" y="3063"/>
                </a:lnTo>
                <a:lnTo>
                  <a:pt x="115750" y="402"/>
                </a:lnTo>
                <a:lnTo>
                  <a:pt x="90624" y="0"/>
                </a:lnTo>
                <a:lnTo>
                  <a:pt x="85080" y="2822"/>
                </a:lnTo>
                <a:lnTo>
                  <a:pt x="79088" y="6545"/>
                </a:lnTo>
                <a:lnTo>
                  <a:pt x="66618" y="8935"/>
                </a:lnTo>
                <a:lnTo>
                  <a:pt x="59020" y="9407"/>
                </a:lnTo>
                <a:lnTo>
                  <a:pt x="52648" y="14546"/>
                </a:lnTo>
                <a:lnTo>
                  <a:pt x="49857" y="19869"/>
                </a:lnTo>
                <a:lnTo>
                  <a:pt x="49113" y="22771"/>
                </a:lnTo>
                <a:lnTo>
                  <a:pt x="47559" y="24705"/>
                </a:lnTo>
                <a:lnTo>
                  <a:pt x="43009" y="26855"/>
                </a:lnTo>
                <a:lnTo>
                  <a:pt x="41373" y="28486"/>
                </a:lnTo>
                <a:lnTo>
                  <a:pt x="39555" y="33121"/>
                </a:lnTo>
                <a:lnTo>
                  <a:pt x="38011" y="34780"/>
                </a:lnTo>
                <a:lnTo>
                  <a:pt x="33475" y="36624"/>
                </a:lnTo>
                <a:lnTo>
                  <a:pt x="31841" y="38174"/>
                </a:lnTo>
                <a:lnTo>
                  <a:pt x="21227" y="57339"/>
                </a:lnTo>
                <a:lnTo>
                  <a:pt x="18278" y="73049"/>
                </a:lnTo>
                <a:lnTo>
                  <a:pt x="11568" y="85729"/>
                </a:lnTo>
                <a:lnTo>
                  <a:pt x="6756" y="109583"/>
                </a:lnTo>
                <a:lnTo>
                  <a:pt x="890" y="123007"/>
                </a:lnTo>
                <a:lnTo>
                  <a:pt x="2" y="168279"/>
                </a:lnTo>
                <a:lnTo>
                  <a:pt x="0" y="212724"/>
                </a:lnTo>
                <a:lnTo>
                  <a:pt x="2822" y="219074"/>
                </a:lnTo>
                <a:lnTo>
                  <a:pt x="6546" y="225424"/>
                </a:lnTo>
                <a:lnTo>
                  <a:pt x="8937" y="238124"/>
                </a:lnTo>
                <a:lnTo>
                  <a:pt x="9133" y="241299"/>
                </a:lnTo>
                <a:lnTo>
                  <a:pt x="12173" y="247649"/>
                </a:lnTo>
                <a:lnTo>
                  <a:pt x="24690" y="263524"/>
                </a:lnTo>
                <a:lnTo>
                  <a:pt x="26849" y="269874"/>
                </a:lnTo>
                <a:lnTo>
                  <a:pt x="28482" y="271991"/>
                </a:lnTo>
                <a:lnTo>
                  <a:pt x="44721" y="282398"/>
                </a:lnTo>
                <a:lnTo>
                  <a:pt x="50920" y="284260"/>
                </a:lnTo>
                <a:lnTo>
                  <a:pt x="52997" y="285814"/>
                </a:lnTo>
                <a:lnTo>
                  <a:pt x="54381" y="287909"/>
                </a:lnTo>
                <a:lnTo>
                  <a:pt x="55304" y="290364"/>
                </a:lnTo>
                <a:lnTo>
                  <a:pt x="56978" y="292001"/>
                </a:lnTo>
                <a:lnTo>
                  <a:pt x="61660" y="293819"/>
                </a:lnTo>
                <a:lnTo>
                  <a:pt x="73289" y="296045"/>
                </a:lnTo>
                <a:lnTo>
                  <a:pt x="82628" y="301734"/>
                </a:lnTo>
                <a:lnTo>
                  <a:pt x="95265" y="304194"/>
                </a:lnTo>
                <a:lnTo>
                  <a:pt x="98435" y="304396"/>
                </a:lnTo>
                <a:lnTo>
                  <a:pt x="145523" y="292621"/>
                </a:lnTo>
                <a:lnTo>
                  <a:pt x="163742" y="287107"/>
                </a:lnTo>
                <a:lnTo>
                  <a:pt x="178590" y="284959"/>
                </a:lnTo>
                <a:lnTo>
                  <a:pt x="193792" y="278224"/>
                </a:lnTo>
                <a:lnTo>
                  <a:pt x="205469" y="270584"/>
                </a:lnTo>
                <a:lnTo>
                  <a:pt x="231891" y="259436"/>
                </a:lnTo>
                <a:lnTo>
                  <a:pt x="243569" y="251612"/>
                </a:lnTo>
                <a:lnTo>
                  <a:pt x="256996" y="245610"/>
                </a:lnTo>
                <a:lnTo>
                  <a:pt x="260231" y="243115"/>
                </a:lnTo>
                <a:lnTo>
                  <a:pt x="269469" y="240342"/>
                </a:lnTo>
                <a:lnTo>
                  <a:pt x="279572" y="238052"/>
                </a:lnTo>
                <a:lnTo>
                  <a:pt x="295275" y="22859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SMARTInkShape-Group4"/>
          <p:cNvGrpSpPr/>
          <p:nvPr/>
        </p:nvGrpSpPr>
        <p:grpSpPr>
          <a:xfrm>
            <a:off x="2333625" y="1762125"/>
            <a:ext cx="542926" cy="1476376"/>
            <a:chOff x="2333625" y="1762125"/>
            <a:chExt cx="542926" cy="1476376"/>
          </a:xfrm>
        </p:grpSpPr>
        <p:sp>
          <p:nvSpPr>
            <p:cNvPr id="10" name="SMARTInkShape-5"/>
            <p:cNvSpPr/>
            <p:nvPr>
              <p:custDataLst>
                <p:tags r:id="rId316"/>
              </p:custDataLst>
            </p:nvPr>
          </p:nvSpPr>
          <p:spPr>
            <a:xfrm>
              <a:off x="2333625" y="1762125"/>
              <a:ext cx="409576" cy="1476376"/>
            </a:xfrm>
            <a:custGeom>
              <a:avLst/>
              <a:gdLst/>
              <a:ahLst/>
              <a:cxnLst/>
              <a:rect l="0" t="0" r="0" b="0"/>
              <a:pathLst>
                <a:path w="409576" h="1476376">
                  <a:moveTo>
                    <a:pt x="409575" y="0"/>
                  </a:moveTo>
                  <a:lnTo>
                    <a:pt x="409575" y="0"/>
                  </a:lnTo>
                  <a:lnTo>
                    <a:pt x="400060" y="0"/>
                  </a:lnTo>
                  <a:lnTo>
                    <a:pt x="400050" y="36741"/>
                  </a:lnTo>
                  <a:lnTo>
                    <a:pt x="390917" y="47197"/>
                  </a:lnTo>
                  <a:lnTo>
                    <a:pt x="390528" y="65231"/>
                  </a:lnTo>
                  <a:lnTo>
                    <a:pt x="382324" y="74749"/>
                  </a:lnTo>
                  <a:lnTo>
                    <a:pt x="381035" y="85295"/>
                  </a:lnTo>
                  <a:lnTo>
                    <a:pt x="381001" y="99903"/>
                  </a:lnTo>
                  <a:lnTo>
                    <a:pt x="379942" y="101527"/>
                  </a:lnTo>
                  <a:lnTo>
                    <a:pt x="378178" y="102610"/>
                  </a:lnTo>
                  <a:lnTo>
                    <a:pt x="375944" y="103331"/>
                  </a:lnTo>
                  <a:lnTo>
                    <a:pt x="374454" y="104871"/>
                  </a:lnTo>
                  <a:lnTo>
                    <a:pt x="371867" y="112849"/>
                  </a:lnTo>
                  <a:lnTo>
                    <a:pt x="371485" y="128451"/>
                  </a:lnTo>
                  <a:lnTo>
                    <a:pt x="370424" y="130084"/>
                  </a:lnTo>
                  <a:lnTo>
                    <a:pt x="368657" y="131173"/>
                  </a:lnTo>
                  <a:lnTo>
                    <a:pt x="366422" y="131899"/>
                  </a:lnTo>
                  <a:lnTo>
                    <a:pt x="364931" y="133441"/>
                  </a:lnTo>
                  <a:lnTo>
                    <a:pt x="362343" y="141424"/>
                  </a:lnTo>
                  <a:lnTo>
                    <a:pt x="361985" y="150949"/>
                  </a:lnTo>
                  <a:lnTo>
                    <a:pt x="355411" y="159718"/>
                  </a:lnTo>
                  <a:lnTo>
                    <a:pt x="352818" y="169696"/>
                  </a:lnTo>
                  <a:lnTo>
                    <a:pt x="352460" y="179497"/>
                  </a:lnTo>
                  <a:lnTo>
                    <a:pt x="345886" y="188287"/>
                  </a:lnTo>
                  <a:lnTo>
                    <a:pt x="343293" y="198270"/>
                  </a:lnTo>
                  <a:lnTo>
                    <a:pt x="343016" y="204562"/>
                  </a:lnTo>
                  <a:lnTo>
                    <a:pt x="341919" y="206224"/>
                  </a:lnTo>
                  <a:lnTo>
                    <a:pt x="340130" y="207333"/>
                  </a:lnTo>
                  <a:lnTo>
                    <a:pt x="337878" y="208072"/>
                  </a:lnTo>
                  <a:lnTo>
                    <a:pt x="336377" y="209623"/>
                  </a:lnTo>
                  <a:lnTo>
                    <a:pt x="334709" y="214169"/>
                  </a:lnTo>
                  <a:lnTo>
                    <a:pt x="333378" y="241812"/>
                  </a:lnTo>
                  <a:lnTo>
                    <a:pt x="332319" y="243758"/>
                  </a:lnTo>
                  <a:lnTo>
                    <a:pt x="330554" y="245055"/>
                  </a:lnTo>
                  <a:lnTo>
                    <a:pt x="328319" y="245920"/>
                  </a:lnTo>
                  <a:lnTo>
                    <a:pt x="326829" y="247555"/>
                  </a:lnTo>
                  <a:lnTo>
                    <a:pt x="324242" y="255699"/>
                  </a:lnTo>
                  <a:lnTo>
                    <a:pt x="323885" y="265246"/>
                  </a:lnTo>
                  <a:lnTo>
                    <a:pt x="315652" y="274773"/>
                  </a:lnTo>
                  <a:lnTo>
                    <a:pt x="314718" y="280851"/>
                  </a:lnTo>
                  <a:lnTo>
                    <a:pt x="314360" y="293521"/>
                  </a:lnTo>
                  <a:lnTo>
                    <a:pt x="307786" y="302533"/>
                  </a:lnTo>
                  <a:lnTo>
                    <a:pt x="305193" y="312563"/>
                  </a:lnTo>
                  <a:lnTo>
                    <a:pt x="304835" y="327428"/>
                  </a:lnTo>
                  <a:lnTo>
                    <a:pt x="303765" y="329410"/>
                  </a:lnTo>
                  <a:lnTo>
                    <a:pt x="301993" y="330732"/>
                  </a:lnTo>
                  <a:lnTo>
                    <a:pt x="299754" y="331613"/>
                  </a:lnTo>
                  <a:lnTo>
                    <a:pt x="298261" y="333259"/>
                  </a:lnTo>
                  <a:lnTo>
                    <a:pt x="296602" y="337909"/>
                  </a:lnTo>
                  <a:lnTo>
                    <a:pt x="294240" y="359681"/>
                  </a:lnTo>
                  <a:lnTo>
                    <a:pt x="288736" y="368568"/>
                  </a:lnTo>
                  <a:lnTo>
                    <a:pt x="286143" y="379154"/>
                  </a:lnTo>
                  <a:lnTo>
                    <a:pt x="285751" y="417229"/>
                  </a:lnTo>
                  <a:lnTo>
                    <a:pt x="279204" y="426335"/>
                  </a:lnTo>
                  <a:lnTo>
                    <a:pt x="277108" y="435237"/>
                  </a:lnTo>
                  <a:lnTo>
                    <a:pt x="276260" y="452184"/>
                  </a:lnTo>
                  <a:lnTo>
                    <a:pt x="273418" y="457793"/>
                  </a:lnTo>
                  <a:lnTo>
                    <a:pt x="269686" y="463814"/>
                  </a:lnTo>
                  <a:lnTo>
                    <a:pt x="267290" y="476302"/>
                  </a:lnTo>
                  <a:lnTo>
                    <a:pt x="266816" y="483904"/>
                  </a:lnTo>
                  <a:lnTo>
                    <a:pt x="260177" y="493010"/>
                  </a:lnTo>
                  <a:lnTo>
                    <a:pt x="258064" y="501912"/>
                  </a:lnTo>
                  <a:lnTo>
                    <a:pt x="257292" y="517559"/>
                  </a:lnTo>
                  <a:lnTo>
                    <a:pt x="256195" y="519665"/>
                  </a:lnTo>
                  <a:lnTo>
                    <a:pt x="254405" y="521068"/>
                  </a:lnTo>
                  <a:lnTo>
                    <a:pt x="252153" y="522004"/>
                  </a:lnTo>
                  <a:lnTo>
                    <a:pt x="250652" y="523686"/>
                  </a:lnTo>
                  <a:lnTo>
                    <a:pt x="248984" y="528377"/>
                  </a:lnTo>
                  <a:lnTo>
                    <a:pt x="247653" y="569622"/>
                  </a:lnTo>
                  <a:lnTo>
                    <a:pt x="241104" y="578733"/>
                  </a:lnTo>
                  <a:lnTo>
                    <a:pt x="239008" y="587637"/>
                  </a:lnTo>
                  <a:lnTo>
                    <a:pt x="238126" y="631860"/>
                  </a:lnTo>
                  <a:lnTo>
                    <a:pt x="237067" y="633965"/>
                  </a:lnTo>
                  <a:lnTo>
                    <a:pt x="235303" y="635368"/>
                  </a:lnTo>
                  <a:lnTo>
                    <a:pt x="233069" y="636304"/>
                  </a:lnTo>
                  <a:lnTo>
                    <a:pt x="231579" y="637986"/>
                  </a:lnTo>
                  <a:lnTo>
                    <a:pt x="229924" y="642677"/>
                  </a:lnTo>
                  <a:lnTo>
                    <a:pt x="227565" y="673123"/>
                  </a:lnTo>
                  <a:lnTo>
                    <a:pt x="221066" y="685805"/>
                  </a:lnTo>
                  <a:lnTo>
                    <a:pt x="218040" y="720725"/>
                  </a:lnTo>
                  <a:lnTo>
                    <a:pt x="210877" y="731544"/>
                  </a:lnTo>
                  <a:lnTo>
                    <a:pt x="208754" y="740658"/>
                  </a:lnTo>
                  <a:lnTo>
                    <a:pt x="203082" y="749561"/>
                  </a:lnTo>
                  <a:lnTo>
                    <a:pt x="200629" y="762052"/>
                  </a:lnTo>
                  <a:lnTo>
                    <a:pt x="200035" y="788694"/>
                  </a:lnTo>
                  <a:lnTo>
                    <a:pt x="193481" y="797808"/>
                  </a:lnTo>
                  <a:lnTo>
                    <a:pt x="191383" y="806711"/>
                  </a:lnTo>
                  <a:lnTo>
                    <a:pt x="190503" y="850901"/>
                  </a:lnTo>
                  <a:lnTo>
                    <a:pt x="189444" y="853017"/>
                  </a:lnTo>
                  <a:lnTo>
                    <a:pt x="187679" y="854428"/>
                  </a:lnTo>
                  <a:lnTo>
                    <a:pt x="185444" y="855369"/>
                  </a:lnTo>
                  <a:lnTo>
                    <a:pt x="183955" y="858113"/>
                  </a:lnTo>
                  <a:lnTo>
                    <a:pt x="181149" y="877872"/>
                  </a:lnTo>
                  <a:lnTo>
                    <a:pt x="181010" y="889311"/>
                  </a:lnTo>
                  <a:lnTo>
                    <a:pt x="178168" y="895489"/>
                  </a:lnTo>
                  <a:lnTo>
                    <a:pt x="174436" y="901761"/>
                  </a:lnTo>
                  <a:lnTo>
                    <a:pt x="172040" y="914412"/>
                  </a:lnTo>
                  <a:lnTo>
                    <a:pt x="171843" y="917583"/>
                  </a:lnTo>
                  <a:lnTo>
                    <a:pt x="168803" y="923929"/>
                  </a:lnTo>
                  <a:lnTo>
                    <a:pt x="163284" y="931569"/>
                  </a:lnTo>
                  <a:lnTo>
                    <a:pt x="161135" y="940683"/>
                  </a:lnTo>
                  <a:lnTo>
                    <a:pt x="155458" y="949586"/>
                  </a:lnTo>
                  <a:lnTo>
                    <a:pt x="153004" y="962077"/>
                  </a:lnTo>
                  <a:lnTo>
                    <a:pt x="152802" y="965234"/>
                  </a:lnTo>
                  <a:lnTo>
                    <a:pt x="149757" y="971565"/>
                  </a:lnTo>
                  <a:lnTo>
                    <a:pt x="145934" y="977907"/>
                  </a:lnTo>
                  <a:lnTo>
                    <a:pt x="143479" y="990601"/>
                  </a:lnTo>
                  <a:lnTo>
                    <a:pt x="142994" y="1003300"/>
                  </a:lnTo>
                  <a:lnTo>
                    <a:pt x="140106" y="1009650"/>
                  </a:lnTo>
                  <a:lnTo>
                    <a:pt x="136352" y="1016000"/>
                  </a:lnTo>
                  <a:lnTo>
                    <a:pt x="133746" y="1026819"/>
                  </a:lnTo>
                  <a:lnTo>
                    <a:pt x="126882" y="1035933"/>
                  </a:lnTo>
                  <a:lnTo>
                    <a:pt x="124731" y="1044836"/>
                  </a:lnTo>
                  <a:lnTo>
                    <a:pt x="124227" y="1051041"/>
                  </a:lnTo>
                  <a:lnTo>
                    <a:pt x="121182" y="1057327"/>
                  </a:lnTo>
                  <a:lnTo>
                    <a:pt x="115659" y="1064929"/>
                  </a:lnTo>
                  <a:lnTo>
                    <a:pt x="114569" y="1074035"/>
                  </a:lnTo>
                  <a:lnTo>
                    <a:pt x="114419" y="1079893"/>
                  </a:lnTo>
                  <a:lnTo>
                    <a:pt x="111531" y="1086025"/>
                  </a:lnTo>
                  <a:lnTo>
                    <a:pt x="98492" y="1102614"/>
                  </a:lnTo>
                  <a:lnTo>
                    <a:pt x="96211" y="1111514"/>
                  </a:lnTo>
                  <a:lnTo>
                    <a:pt x="95677" y="1117717"/>
                  </a:lnTo>
                  <a:lnTo>
                    <a:pt x="92618" y="1124002"/>
                  </a:lnTo>
                  <a:lnTo>
                    <a:pt x="88788" y="1130323"/>
                  </a:lnTo>
                  <a:lnTo>
                    <a:pt x="86330" y="1143005"/>
                  </a:lnTo>
                  <a:lnTo>
                    <a:pt x="86129" y="1146178"/>
                  </a:lnTo>
                  <a:lnTo>
                    <a:pt x="84936" y="1148294"/>
                  </a:lnTo>
                  <a:lnTo>
                    <a:pt x="83082" y="1149704"/>
                  </a:lnTo>
                  <a:lnTo>
                    <a:pt x="80788" y="1150644"/>
                  </a:lnTo>
                  <a:lnTo>
                    <a:pt x="79259" y="1152330"/>
                  </a:lnTo>
                  <a:lnTo>
                    <a:pt x="77559" y="1157025"/>
                  </a:lnTo>
                  <a:lnTo>
                    <a:pt x="76235" y="1184309"/>
                  </a:lnTo>
                  <a:lnTo>
                    <a:pt x="75165" y="1186414"/>
                  </a:lnTo>
                  <a:lnTo>
                    <a:pt x="73393" y="1187818"/>
                  </a:lnTo>
                  <a:lnTo>
                    <a:pt x="71154" y="1188754"/>
                  </a:lnTo>
                  <a:lnTo>
                    <a:pt x="69661" y="1190436"/>
                  </a:lnTo>
                  <a:lnTo>
                    <a:pt x="68002" y="1195127"/>
                  </a:lnTo>
                  <a:lnTo>
                    <a:pt x="65624" y="1226439"/>
                  </a:lnTo>
                  <a:lnTo>
                    <a:pt x="58475" y="1236486"/>
                  </a:lnTo>
                  <a:lnTo>
                    <a:pt x="57412" y="1245506"/>
                  </a:lnTo>
                  <a:lnTo>
                    <a:pt x="57153" y="1265346"/>
                  </a:lnTo>
                  <a:lnTo>
                    <a:pt x="48950" y="1274896"/>
                  </a:lnTo>
                  <a:lnTo>
                    <a:pt x="47741" y="1284423"/>
                  </a:lnTo>
                  <a:lnTo>
                    <a:pt x="47625" y="1318029"/>
                  </a:lnTo>
                  <a:lnTo>
                    <a:pt x="46567" y="1320011"/>
                  </a:lnTo>
                  <a:lnTo>
                    <a:pt x="44803" y="1321332"/>
                  </a:lnTo>
                  <a:lnTo>
                    <a:pt x="42569" y="1322213"/>
                  </a:lnTo>
                  <a:lnTo>
                    <a:pt x="41079" y="1323859"/>
                  </a:lnTo>
                  <a:lnTo>
                    <a:pt x="38492" y="1332021"/>
                  </a:lnTo>
                  <a:lnTo>
                    <a:pt x="38100" y="1376537"/>
                  </a:lnTo>
                  <a:lnTo>
                    <a:pt x="37042" y="1378067"/>
                  </a:lnTo>
                  <a:lnTo>
                    <a:pt x="35278" y="1379086"/>
                  </a:lnTo>
                  <a:lnTo>
                    <a:pt x="28691" y="1381090"/>
                  </a:lnTo>
                  <a:lnTo>
                    <a:pt x="28575" y="1414721"/>
                  </a:lnTo>
                  <a:lnTo>
                    <a:pt x="27517" y="1416223"/>
                  </a:lnTo>
                  <a:lnTo>
                    <a:pt x="25753" y="1417224"/>
                  </a:lnTo>
                  <a:lnTo>
                    <a:pt x="20374" y="1418829"/>
                  </a:lnTo>
                  <a:lnTo>
                    <a:pt x="19638" y="1421871"/>
                  </a:lnTo>
                  <a:lnTo>
                    <a:pt x="19050" y="1438156"/>
                  </a:lnTo>
                  <a:lnTo>
                    <a:pt x="9641" y="1447683"/>
                  </a:lnTo>
                  <a:lnTo>
                    <a:pt x="9525" y="1466815"/>
                  </a:lnTo>
                  <a:lnTo>
                    <a:pt x="0" y="1476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6"/>
            <p:cNvSpPr/>
            <p:nvPr>
              <p:custDataLst>
                <p:tags r:id="rId317"/>
              </p:custDataLst>
            </p:nvPr>
          </p:nvSpPr>
          <p:spPr>
            <a:xfrm>
              <a:off x="2514600" y="1933575"/>
              <a:ext cx="114301" cy="114301"/>
            </a:xfrm>
            <a:custGeom>
              <a:avLst/>
              <a:gdLst/>
              <a:ahLst/>
              <a:cxnLst/>
              <a:rect l="0" t="0" r="0" b="0"/>
              <a:pathLst>
                <a:path w="114301" h="114301">
                  <a:moveTo>
                    <a:pt x="0" y="0"/>
                  </a:moveTo>
                  <a:lnTo>
                    <a:pt x="0" y="0"/>
                  </a:lnTo>
                  <a:lnTo>
                    <a:pt x="0" y="23711"/>
                  </a:lnTo>
                  <a:lnTo>
                    <a:pt x="1058" y="25332"/>
                  </a:lnTo>
                  <a:lnTo>
                    <a:pt x="2822" y="26413"/>
                  </a:lnTo>
                  <a:lnTo>
                    <a:pt x="5056" y="27134"/>
                  </a:lnTo>
                  <a:lnTo>
                    <a:pt x="6546" y="28673"/>
                  </a:lnTo>
                  <a:lnTo>
                    <a:pt x="9409" y="37670"/>
                  </a:lnTo>
                  <a:lnTo>
                    <a:pt x="9522" y="52278"/>
                  </a:lnTo>
                  <a:lnTo>
                    <a:pt x="10581" y="53902"/>
                  </a:lnTo>
                  <a:lnTo>
                    <a:pt x="12346" y="54985"/>
                  </a:lnTo>
                  <a:lnTo>
                    <a:pt x="14581" y="55706"/>
                  </a:lnTo>
                  <a:lnTo>
                    <a:pt x="16070" y="57246"/>
                  </a:lnTo>
                  <a:lnTo>
                    <a:pt x="19015" y="66547"/>
                  </a:lnTo>
                  <a:lnTo>
                    <a:pt x="28540" y="76165"/>
                  </a:lnTo>
                  <a:lnTo>
                    <a:pt x="28572" y="84398"/>
                  </a:lnTo>
                  <a:lnTo>
                    <a:pt x="29631" y="84840"/>
                  </a:lnTo>
                  <a:lnTo>
                    <a:pt x="36775" y="85609"/>
                  </a:lnTo>
                  <a:lnTo>
                    <a:pt x="37511" y="88496"/>
                  </a:lnTo>
                  <a:lnTo>
                    <a:pt x="38090" y="95133"/>
                  </a:lnTo>
                  <a:lnTo>
                    <a:pt x="47615" y="95250"/>
                  </a:lnTo>
                  <a:lnTo>
                    <a:pt x="57140" y="104765"/>
                  </a:lnTo>
                  <a:lnTo>
                    <a:pt x="95250" y="104775"/>
                  </a:lnTo>
                  <a:lnTo>
                    <a:pt x="104775" y="114300"/>
                  </a:lnTo>
                  <a:lnTo>
                    <a:pt x="1143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7"/>
            <p:cNvSpPr/>
            <p:nvPr>
              <p:custDataLst>
                <p:tags r:id="rId318"/>
              </p:custDataLst>
            </p:nvPr>
          </p:nvSpPr>
          <p:spPr>
            <a:xfrm>
              <a:off x="2695575" y="1905000"/>
              <a:ext cx="180976" cy="95251"/>
            </a:xfrm>
            <a:custGeom>
              <a:avLst/>
              <a:gdLst/>
              <a:ahLst/>
              <a:cxnLst/>
              <a:rect l="0" t="0" r="0" b="0"/>
              <a:pathLst>
                <a:path w="180976" h="95251">
                  <a:moveTo>
                    <a:pt x="9525" y="76200"/>
                  </a:moveTo>
                  <a:lnTo>
                    <a:pt x="9525" y="76200"/>
                  </a:lnTo>
                  <a:lnTo>
                    <a:pt x="392" y="76200"/>
                  </a:lnTo>
                  <a:lnTo>
                    <a:pt x="0" y="85725"/>
                  </a:lnTo>
                  <a:lnTo>
                    <a:pt x="9409" y="85725"/>
                  </a:lnTo>
                  <a:lnTo>
                    <a:pt x="18933" y="95134"/>
                  </a:lnTo>
                  <a:lnTo>
                    <a:pt x="66558" y="95250"/>
                  </a:lnTo>
                  <a:lnTo>
                    <a:pt x="84284" y="95250"/>
                  </a:lnTo>
                  <a:lnTo>
                    <a:pt x="84764" y="94192"/>
                  </a:lnTo>
                  <a:lnTo>
                    <a:pt x="85298" y="90194"/>
                  </a:lnTo>
                  <a:lnTo>
                    <a:pt x="86499" y="88704"/>
                  </a:lnTo>
                  <a:lnTo>
                    <a:pt x="95130" y="85759"/>
                  </a:lnTo>
                  <a:lnTo>
                    <a:pt x="100271" y="85735"/>
                  </a:lnTo>
                  <a:lnTo>
                    <a:pt x="101772" y="84674"/>
                  </a:lnTo>
                  <a:lnTo>
                    <a:pt x="102773" y="82907"/>
                  </a:lnTo>
                  <a:lnTo>
                    <a:pt x="104379" y="77525"/>
                  </a:lnTo>
                  <a:lnTo>
                    <a:pt x="107421" y="76789"/>
                  </a:lnTo>
                  <a:lnTo>
                    <a:pt x="114181" y="76210"/>
                  </a:lnTo>
                  <a:lnTo>
                    <a:pt x="114265" y="71147"/>
                  </a:lnTo>
                  <a:lnTo>
                    <a:pt x="115335" y="69656"/>
                  </a:lnTo>
                  <a:lnTo>
                    <a:pt x="123709" y="66709"/>
                  </a:lnTo>
                  <a:lnTo>
                    <a:pt x="142473" y="48027"/>
                  </a:lnTo>
                  <a:lnTo>
                    <a:pt x="142756" y="42688"/>
                  </a:lnTo>
                  <a:lnTo>
                    <a:pt x="143854" y="41159"/>
                  </a:lnTo>
                  <a:lnTo>
                    <a:pt x="145644" y="40139"/>
                  </a:lnTo>
                  <a:lnTo>
                    <a:pt x="152365" y="38110"/>
                  </a:lnTo>
                  <a:lnTo>
                    <a:pt x="152397" y="29900"/>
                  </a:lnTo>
                  <a:lnTo>
                    <a:pt x="153456" y="29458"/>
                  </a:lnTo>
                  <a:lnTo>
                    <a:pt x="161809" y="28585"/>
                  </a:lnTo>
                  <a:lnTo>
                    <a:pt x="161924" y="19166"/>
                  </a:lnTo>
                  <a:lnTo>
                    <a:pt x="171447" y="9528"/>
                  </a:lnTo>
                  <a:lnTo>
                    <a:pt x="171450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SMARTInkShape-8"/>
          <p:cNvSpPr/>
          <p:nvPr>
            <p:custDataLst>
              <p:tags r:id="rId3"/>
            </p:custDataLst>
          </p:nvPr>
        </p:nvSpPr>
        <p:spPr>
          <a:xfrm>
            <a:off x="2276475" y="3333750"/>
            <a:ext cx="257176" cy="342900"/>
          </a:xfrm>
          <a:custGeom>
            <a:avLst/>
            <a:gdLst/>
            <a:ahLst/>
            <a:cxnLst/>
            <a:rect l="0" t="0" r="0" b="0"/>
            <a:pathLst>
              <a:path w="257176" h="342900">
                <a:moveTo>
                  <a:pt x="171450" y="28575"/>
                </a:moveTo>
                <a:lnTo>
                  <a:pt x="171450" y="28575"/>
                </a:lnTo>
                <a:lnTo>
                  <a:pt x="171450" y="10883"/>
                </a:lnTo>
                <a:lnTo>
                  <a:pt x="170392" y="10430"/>
                </a:lnTo>
                <a:lnTo>
                  <a:pt x="162317" y="9560"/>
                </a:lnTo>
                <a:lnTo>
                  <a:pt x="153758" y="1327"/>
                </a:lnTo>
                <a:lnTo>
                  <a:pt x="143303" y="34"/>
                </a:lnTo>
                <a:lnTo>
                  <a:pt x="124253" y="0"/>
                </a:lnTo>
                <a:lnTo>
                  <a:pt x="114704" y="9132"/>
                </a:lnTo>
                <a:lnTo>
                  <a:pt x="109363" y="9408"/>
                </a:lnTo>
                <a:lnTo>
                  <a:pt x="107834" y="10506"/>
                </a:lnTo>
                <a:lnTo>
                  <a:pt x="106814" y="12295"/>
                </a:lnTo>
                <a:lnTo>
                  <a:pt x="105178" y="17716"/>
                </a:lnTo>
                <a:lnTo>
                  <a:pt x="102132" y="18457"/>
                </a:lnTo>
                <a:lnTo>
                  <a:pt x="99838" y="18654"/>
                </a:lnTo>
                <a:lnTo>
                  <a:pt x="98309" y="19845"/>
                </a:lnTo>
                <a:lnTo>
                  <a:pt x="95653" y="27217"/>
                </a:lnTo>
                <a:lnTo>
                  <a:pt x="95369" y="33229"/>
                </a:lnTo>
                <a:lnTo>
                  <a:pt x="94271" y="34853"/>
                </a:lnTo>
                <a:lnTo>
                  <a:pt x="92481" y="35935"/>
                </a:lnTo>
                <a:lnTo>
                  <a:pt x="87060" y="37672"/>
                </a:lnTo>
                <a:lnTo>
                  <a:pt x="86318" y="40732"/>
                </a:lnTo>
                <a:lnTo>
                  <a:pt x="85726" y="70281"/>
                </a:lnTo>
                <a:lnTo>
                  <a:pt x="86784" y="72254"/>
                </a:lnTo>
                <a:lnTo>
                  <a:pt x="88548" y="73569"/>
                </a:lnTo>
                <a:lnTo>
                  <a:pt x="90781" y="74446"/>
                </a:lnTo>
                <a:lnTo>
                  <a:pt x="92271" y="76089"/>
                </a:lnTo>
                <a:lnTo>
                  <a:pt x="93926" y="80737"/>
                </a:lnTo>
                <a:lnTo>
                  <a:pt x="95134" y="93488"/>
                </a:lnTo>
                <a:lnTo>
                  <a:pt x="103441" y="103296"/>
                </a:lnTo>
                <a:lnTo>
                  <a:pt x="104658" y="112846"/>
                </a:lnTo>
                <a:lnTo>
                  <a:pt x="122384" y="131899"/>
                </a:lnTo>
                <a:lnTo>
                  <a:pt x="131900" y="133222"/>
                </a:lnTo>
                <a:lnTo>
                  <a:pt x="132383" y="134324"/>
                </a:lnTo>
                <a:lnTo>
                  <a:pt x="132920" y="138369"/>
                </a:lnTo>
                <a:lnTo>
                  <a:pt x="134122" y="139871"/>
                </a:lnTo>
                <a:lnTo>
                  <a:pt x="141513" y="142479"/>
                </a:lnTo>
                <a:lnTo>
                  <a:pt x="171449" y="142875"/>
                </a:lnTo>
                <a:lnTo>
                  <a:pt x="125301" y="142875"/>
                </a:lnTo>
                <a:lnTo>
                  <a:pt x="119206" y="142875"/>
                </a:lnTo>
                <a:lnTo>
                  <a:pt x="113658" y="145697"/>
                </a:lnTo>
                <a:lnTo>
                  <a:pt x="106530" y="151076"/>
                </a:lnTo>
                <a:lnTo>
                  <a:pt x="97517" y="153197"/>
                </a:lnTo>
                <a:lnTo>
                  <a:pt x="88631" y="158869"/>
                </a:lnTo>
                <a:lnTo>
                  <a:pt x="82430" y="160567"/>
                </a:lnTo>
                <a:lnTo>
                  <a:pt x="80354" y="162078"/>
                </a:lnTo>
                <a:lnTo>
                  <a:pt x="78969" y="164143"/>
                </a:lnTo>
                <a:lnTo>
                  <a:pt x="78046" y="166579"/>
                </a:lnTo>
                <a:lnTo>
                  <a:pt x="76372" y="168203"/>
                </a:lnTo>
                <a:lnTo>
                  <a:pt x="71690" y="170006"/>
                </a:lnTo>
                <a:lnTo>
                  <a:pt x="63104" y="171022"/>
                </a:lnTo>
                <a:lnTo>
                  <a:pt x="61120" y="172223"/>
                </a:lnTo>
                <a:lnTo>
                  <a:pt x="59796" y="174082"/>
                </a:lnTo>
                <a:lnTo>
                  <a:pt x="58914" y="176380"/>
                </a:lnTo>
                <a:lnTo>
                  <a:pt x="57268" y="177912"/>
                </a:lnTo>
                <a:lnTo>
                  <a:pt x="47021" y="183192"/>
                </a:lnTo>
                <a:lnTo>
                  <a:pt x="23957" y="204652"/>
                </a:lnTo>
                <a:lnTo>
                  <a:pt x="21231" y="210195"/>
                </a:lnTo>
                <a:lnTo>
                  <a:pt x="19481" y="217321"/>
                </a:lnTo>
                <a:lnTo>
                  <a:pt x="10887" y="227122"/>
                </a:lnTo>
                <a:lnTo>
                  <a:pt x="9929" y="233219"/>
                </a:lnTo>
                <a:lnTo>
                  <a:pt x="9560" y="250952"/>
                </a:lnTo>
                <a:lnTo>
                  <a:pt x="8490" y="253026"/>
                </a:lnTo>
                <a:lnTo>
                  <a:pt x="6718" y="254409"/>
                </a:lnTo>
                <a:lnTo>
                  <a:pt x="4479" y="255331"/>
                </a:lnTo>
                <a:lnTo>
                  <a:pt x="2986" y="257004"/>
                </a:lnTo>
                <a:lnTo>
                  <a:pt x="393" y="265214"/>
                </a:lnTo>
                <a:lnTo>
                  <a:pt x="0" y="303346"/>
                </a:lnTo>
                <a:lnTo>
                  <a:pt x="6546" y="312117"/>
                </a:lnTo>
                <a:lnTo>
                  <a:pt x="9409" y="323331"/>
                </a:lnTo>
                <a:lnTo>
                  <a:pt x="14547" y="328752"/>
                </a:lnTo>
                <a:lnTo>
                  <a:pt x="19871" y="331320"/>
                </a:lnTo>
                <a:lnTo>
                  <a:pt x="22772" y="332005"/>
                </a:lnTo>
                <a:lnTo>
                  <a:pt x="24706" y="333520"/>
                </a:lnTo>
                <a:lnTo>
                  <a:pt x="26856" y="338026"/>
                </a:lnTo>
                <a:lnTo>
                  <a:pt x="28487" y="339651"/>
                </a:lnTo>
                <a:lnTo>
                  <a:pt x="33122" y="341456"/>
                </a:lnTo>
                <a:lnTo>
                  <a:pt x="79378" y="342897"/>
                </a:lnTo>
                <a:lnTo>
                  <a:pt x="88901" y="342899"/>
                </a:lnTo>
                <a:lnTo>
                  <a:pt x="95250" y="340077"/>
                </a:lnTo>
                <a:lnTo>
                  <a:pt x="98425" y="337843"/>
                </a:lnTo>
                <a:lnTo>
                  <a:pt x="113006" y="334699"/>
                </a:lnTo>
                <a:lnTo>
                  <a:pt x="130351" y="332578"/>
                </a:lnTo>
                <a:lnTo>
                  <a:pt x="161285" y="321632"/>
                </a:lnTo>
                <a:lnTo>
                  <a:pt x="195942" y="299422"/>
                </a:lnTo>
                <a:lnTo>
                  <a:pt x="226561" y="285157"/>
                </a:lnTo>
                <a:lnTo>
                  <a:pt x="257175" y="2571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SMARTInkShape-Group6"/>
          <p:cNvGrpSpPr/>
          <p:nvPr/>
        </p:nvGrpSpPr>
        <p:grpSpPr>
          <a:xfrm>
            <a:off x="4905375" y="1514475"/>
            <a:ext cx="304800" cy="342898"/>
            <a:chOff x="4905375" y="1514475"/>
            <a:chExt cx="304800" cy="342898"/>
          </a:xfrm>
        </p:grpSpPr>
        <p:sp>
          <p:nvSpPr>
            <p:cNvPr id="15" name="SMARTInkShape-9"/>
            <p:cNvSpPr/>
            <p:nvPr>
              <p:custDataLst>
                <p:tags r:id="rId314"/>
              </p:custDataLst>
            </p:nvPr>
          </p:nvSpPr>
          <p:spPr>
            <a:xfrm>
              <a:off x="4905375" y="1543050"/>
              <a:ext cx="238126" cy="314323"/>
            </a:xfrm>
            <a:custGeom>
              <a:avLst/>
              <a:gdLst/>
              <a:ahLst/>
              <a:cxnLst/>
              <a:rect l="0" t="0" r="0" b="0"/>
              <a:pathLst>
                <a:path w="238126" h="314323">
                  <a:moveTo>
                    <a:pt x="238125" y="0"/>
                  </a:moveTo>
                  <a:lnTo>
                    <a:pt x="238125" y="0"/>
                  </a:lnTo>
                  <a:lnTo>
                    <a:pt x="238125" y="5056"/>
                  </a:lnTo>
                  <a:lnTo>
                    <a:pt x="237067" y="6546"/>
                  </a:lnTo>
                  <a:lnTo>
                    <a:pt x="235303" y="7539"/>
                  </a:lnTo>
                  <a:lnTo>
                    <a:pt x="233069" y="8201"/>
                  </a:lnTo>
                  <a:lnTo>
                    <a:pt x="231580" y="9701"/>
                  </a:lnTo>
                  <a:lnTo>
                    <a:pt x="229924" y="14189"/>
                  </a:lnTo>
                  <a:lnTo>
                    <a:pt x="228424" y="15810"/>
                  </a:lnTo>
                  <a:lnTo>
                    <a:pt x="223936" y="17610"/>
                  </a:lnTo>
                  <a:lnTo>
                    <a:pt x="222315" y="19148"/>
                  </a:lnTo>
                  <a:lnTo>
                    <a:pt x="220516" y="23680"/>
                  </a:lnTo>
                  <a:lnTo>
                    <a:pt x="219502" y="32181"/>
                  </a:lnTo>
                  <a:lnTo>
                    <a:pt x="218301" y="34154"/>
                  </a:lnTo>
                  <a:lnTo>
                    <a:pt x="216443" y="35469"/>
                  </a:lnTo>
                  <a:lnTo>
                    <a:pt x="214145" y="36346"/>
                  </a:lnTo>
                  <a:lnTo>
                    <a:pt x="212613" y="39048"/>
                  </a:lnTo>
                  <a:lnTo>
                    <a:pt x="208761" y="62886"/>
                  </a:lnTo>
                  <a:lnTo>
                    <a:pt x="202064" y="76079"/>
                  </a:lnTo>
                  <a:lnTo>
                    <a:pt x="199046" y="101595"/>
                  </a:lnTo>
                  <a:lnTo>
                    <a:pt x="192501" y="114299"/>
                  </a:lnTo>
                  <a:lnTo>
                    <a:pt x="189705" y="130175"/>
                  </a:lnTo>
                  <a:lnTo>
                    <a:pt x="183013" y="142875"/>
                  </a:lnTo>
                  <a:lnTo>
                    <a:pt x="178332" y="169464"/>
                  </a:lnTo>
                  <a:lnTo>
                    <a:pt x="174509" y="176917"/>
                  </a:lnTo>
                  <a:lnTo>
                    <a:pt x="171298" y="187063"/>
                  </a:lnTo>
                  <a:lnTo>
                    <a:pt x="155027" y="209535"/>
                  </a:lnTo>
                  <a:lnTo>
                    <a:pt x="142802" y="243592"/>
                  </a:lnTo>
                  <a:lnTo>
                    <a:pt x="135530" y="257000"/>
                  </a:lnTo>
                  <a:lnTo>
                    <a:pt x="134803" y="260234"/>
                  </a:lnTo>
                  <a:lnTo>
                    <a:pt x="128724" y="269841"/>
                  </a:lnTo>
                  <a:lnTo>
                    <a:pt x="108924" y="292098"/>
                  </a:lnTo>
                  <a:lnTo>
                    <a:pt x="106619" y="298449"/>
                  </a:lnTo>
                  <a:lnTo>
                    <a:pt x="104946" y="300566"/>
                  </a:lnTo>
                  <a:lnTo>
                    <a:pt x="87489" y="312836"/>
                  </a:lnTo>
                  <a:lnTo>
                    <a:pt x="49414" y="314322"/>
                  </a:lnTo>
                  <a:lnTo>
                    <a:pt x="34524" y="301067"/>
                  </a:lnTo>
                  <a:lnTo>
                    <a:pt x="31219" y="295027"/>
                  </a:lnTo>
                  <a:lnTo>
                    <a:pt x="28692" y="288815"/>
                  </a:lnTo>
                  <a:lnTo>
                    <a:pt x="12796" y="268989"/>
                  </a:lnTo>
                  <a:lnTo>
                    <a:pt x="10494" y="260088"/>
                  </a:lnTo>
                  <a:lnTo>
                    <a:pt x="9563" y="239996"/>
                  </a:lnTo>
                  <a:lnTo>
                    <a:pt x="116" y="228730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0"/>
            <p:cNvSpPr/>
            <p:nvPr>
              <p:custDataLst>
                <p:tags r:id="rId315"/>
              </p:custDataLst>
            </p:nvPr>
          </p:nvSpPr>
          <p:spPr>
            <a:xfrm>
              <a:off x="4933960" y="1514475"/>
              <a:ext cx="276215" cy="209551"/>
            </a:xfrm>
            <a:custGeom>
              <a:avLst/>
              <a:gdLst/>
              <a:ahLst/>
              <a:cxnLst/>
              <a:rect l="0" t="0" r="0" b="0"/>
              <a:pathLst>
                <a:path w="276215" h="209551">
                  <a:moveTo>
                    <a:pt x="19040" y="161925"/>
                  </a:moveTo>
                  <a:lnTo>
                    <a:pt x="19040" y="161925"/>
                  </a:lnTo>
                  <a:lnTo>
                    <a:pt x="19040" y="156869"/>
                  </a:lnTo>
                  <a:lnTo>
                    <a:pt x="17982" y="155379"/>
                  </a:lnTo>
                  <a:lnTo>
                    <a:pt x="16218" y="154386"/>
                  </a:lnTo>
                  <a:lnTo>
                    <a:pt x="10839" y="152792"/>
                  </a:lnTo>
                  <a:lnTo>
                    <a:pt x="10103" y="149752"/>
                  </a:lnTo>
                  <a:lnTo>
                    <a:pt x="9907" y="147460"/>
                  </a:lnTo>
                  <a:lnTo>
                    <a:pt x="8719" y="145932"/>
                  </a:lnTo>
                  <a:lnTo>
                    <a:pt x="4575" y="144233"/>
                  </a:lnTo>
                  <a:lnTo>
                    <a:pt x="3046" y="142722"/>
                  </a:lnTo>
                  <a:lnTo>
                    <a:pt x="393" y="134793"/>
                  </a:lnTo>
                  <a:lnTo>
                    <a:pt x="0" y="116054"/>
                  </a:lnTo>
                  <a:lnTo>
                    <a:pt x="6538" y="107042"/>
                  </a:lnTo>
                  <a:lnTo>
                    <a:pt x="8633" y="98156"/>
                  </a:lnTo>
                  <a:lnTo>
                    <a:pt x="9123" y="91955"/>
                  </a:lnTo>
                  <a:lnTo>
                    <a:pt x="12163" y="85672"/>
                  </a:lnTo>
                  <a:lnTo>
                    <a:pt x="15984" y="79351"/>
                  </a:lnTo>
                  <a:lnTo>
                    <a:pt x="18637" y="68553"/>
                  </a:lnTo>
                  <a:lnTo>
                    <a:pt x="35500" y="47450"/>
                  </a:lnTo>
                  <a:lnTo>
                    <a:pt x="36363" y="44333"/>
                  </a:lnTo>
                  <a:lnTo>
                    <a:pt x="37997" y="42256"/>
                  </a:lnTo>
                  <a:lnTo>
                    <a:pt x="66719" y="21696"/>
                  </a:lnTo>
                  <a:lnTo>
                    <a:pt x="100709" y="9453"/>
                  </a:lnTo>
                  <a:lnTo>
                    <a:pt x="114115" y="2181"/>
                  </a:lnTo>
                  <a:lnTo>
                    <a:pt x="160226" y="38"/>
                  </a:lnTo>
                  <a:lnTo>
                    <a:pt x="205398" y="1"/>
                  </a:lnTo>
                  <a:lnTo>
                    <a:pt x="231728" y="0"/>
                  </a:lnTo>
                  <a:lnTo>
                    <a:pt x="238098" y="2822"/>
                  </a:lnTo>
                  <a:lnTo>
                    <a:pt x="244458" y="6546"/>
                  </a:lnTo>
                  <a:lnTo>
                    <a:pt x="250812" y="8201"/>
                  </a:lnTo>
                  <a:lnTo>
                    <a:pt x="252930" y="9701"/>
                  </a:lnTo>
                  <a:lnTo>
                    <a:pt x="254342" y="11759"/>
                  </a:lnTo>
                  <a:lnTo>
                    <a:pt x="255283" y="14189"/>
                  </a:lnTo>
                  <a:lnTo>
                    <a:pt x="256969" y="15810"/>
                  </a:lnTo>
                  <a:lnTo>
                    <a:pt x="267278" y="21232"/>
                  </a:lnTo>
                  <a:lnTo>
                    <a:pt x="274449" y="27125"/>
                  </a:lnTo>
                  <a:lnTo>
                    <a:pt x="275431" y="30753"/>
                  </a:lnTo>
                  <a:lnTo>
                    <a:pt x="276213" y="76205"/>
                  </a:lnTo>
                  <a:lnTo>
                    <a:pt x="276214" y="79378"/>
                  </a:lnTo>
                  <a:lnTo>
                    <a:pt x="273392" y="85727"/>
                  </a:lnTo>
                  <a:lnTo>
                    <a:pt x="271158" y="88901"/>
                  </a:lnTo>
                  <a:lnTo>
                    <a:pt x="264456" y="112314"/>
                  </a:lnTo>
                  <a:lnTo>
                    <a:pt x="260405" y="119767"/>
                  </a:lnTo>
                  <a:lnTo>
                    <a:pt x="257067" y="129913"/>
                  </a:lnTo>
                  <a:lnTo>
                    <a:pt x="240745" y="152385"/>
                  </a:lnTo>
                  <a:lnTo>
                    <a:pt x="238225" y="158743"/>
                  </a:lnTo>
                  <a:lnTo>
                    <a:pt x="205031" y="194999"/>
                  </a:lnTo>
                  <a:lnTo>
                    <a:pt x="199422" y="197791"/>
                  </a:lnTo>
                  <a:lnTo>
                    <a:pt x="196445" y="198536"/>
                  </a:lnTo>
                  <a:lnTo>
                    <a:pt x="181137" y="208580"/>
                  </a:lnTo>
                  <a:lnTo>
                    <a:pt x="17144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7"/>
          <p:cNvGrpSpPr/>
          <p:nvPr/>
        </p:nvGrpSpPr>
        <p:grpSpPr>
          <a:xfrm>
            <a:off x="5095875" y="1562100"/>
            <a:ext cx="2181226" cy="276222"/>
            <a:chOff x="5095875" y="1562100"/>
            <a:chExt cx="2181226" cy="276222"/>
          </a:xfrm>
        </p:grpSpPr>
        <p:sp>
          <p:nvSpPr>
            <p:cNvPr id="18" name="SMARTInkShape-11"/>
            <p:cNvSpPr/>
            <p:nvPr>
              <p:custDataLst>
                <p:tags r:id="rId312"/>
              </p:custDataLst>
            </p:nvPr>
          </p:nvSpPr>
          <p:spPr>
            <a:xfrm>
              <a:off x="5095875" y="1562100"/>
              <a:ext cx="1971676" cy="276222"/>
            </a:xfrm>
            <a:custGeom>
              <a:avLst/>
              <a:gdLst/>
              <a:ahLst/>
              <a:cxnLst/>
              <a:rect l="0" t="0" r="0" b="0"/>
              <a:pathLst>
                <a:path w="1971676" h="276222">
                  <a:moveTo>
                    <a:pt x="0" y="247650"/>
                  </a:moveTo>
                  <a:lnTo>
                    <a:pt x="0" y="247650"/>
                  </a:lnTo>
                  <a:lnTo>
                    <a:pt x="8201" y="255851"/>
                  </a:lnTo>
                  <a:lnTo>
                    <a:pt x="14189" y="256783"/>
                  </a:lnTo>
                  <a:lnTo>
                    <a:pt x="31881" y="257141"/>
                  </a:lnTo>
                  <a:lnTo>
                    <a:pt x="33953" y="256094"/>
                  </a:lnTo>
                  <a:lnTo>
                    <a:pt x="35336" y="254337"/>
                  </a:lnTo>
                  <a:lnTo>
                    <a:pt x="36257" y="252108"/>
                  </a:lnTo>
                  <a:lnTo>
                    <a:pt x="37931" y="250622"/>
                  </a:lnTo>
                  <a:lnTo>
                    <a:pt x="42611" y="248971"/>
                  </a:lnTo>
                  <a:lnTo>
                    <a:pt x="73048" y="246614"/>
                  </a:lnTo>
                  <a:lnTo>
                    <a:pt x="85730" y="240115"/>
                  </a:lnTo>
                  <a:lnTo>
                    <a:pt x="88903" y="239452"/>
                  </a:lnTo>
                  <a:lnTo>
                    <a:pt x="121708" y="222339"/>
                  </a:lnTo>
                  <a:lnTo>
                    <a:pt x="136721" y="218984"/>
                  </a:lnTo>
                  <a:lnTo>
                    <a:pt x="169290" y="202656"/>
                  </a:lnTo>
                  <a:lnTo>
                    <a:pt x="176840" y="200136"/>
                  </a:lnTo>
                  <a:lnTo>
                    <a:pt x="221292" y="171397"/>
                  </a:lnTo>
                  <a:lnTo>
                    <a:pt x="247008" y="155218"/>
                  </a:lnTo>
                  <a:lnTo>
                    <a:pt x="250397" y="154278"/>
                  </a:lnTo>
                  <a:lnTo>
                    <a:pt x="280609" y="134167"/>
                  </a:lnTo>
                  <a:lnTo>
                    <a:pt x="303025" y="106629"/>
                  </a:lnTo>
                  <a:lnTo>
                    <a:pt x="304011" y="102777"/>
                  </a:lnTo>
                  <a:lnTo>
                    <a:pt x="304786" y="87180"/>
                  </a:lnTo>
                  <a:lnTo>
                    <a:pt x="295667" y="76630"/>
                  </a:lnTo>
                  <a:lnTo>
                    <a:pt x="258929" y="76200"/>
                  </a:lnTo>
                  <a:lnTo>
                    <a:pt x="249918" y="82746"/>
                  </a:lnTo>
                  <a:lnTo>
                    <a:pt x="244072" y="84401"/>
                  </a:lnTo>
                  <a:lnTo>
                    <a:pt x="242089" y="85901"/>
                  </a:lnTo>
                  <a:lnTo>
                    <a:pt x="238241" y="92010"/>
                  </a:lnTo>
                  <a:lnTo>
                    <a:pt x="227995" y="97432"/>
                  </a:lnTo>
                  <a:lnTo>
                    <a:pt x="211819" y="111035"/>
                  </a:lnTo>
                  <a:lnTo>
                    <a:pt x="205972" y="112849"/>
                  </a:lnTo>
                  <a:lnTo>
                    <a:pt x="203989" y="114391"/>
                  </a:lnTo>
                  <a:lnTo>
                    <a:pt x="191979" y="131596"/>
                  </a:lnTo>
                  <a:lnTo>
                    <a:pt x="189734" y="140608"/>
                  </a:lnTo>
                  <a:lnTo>
                    <a:pt x="184040" y="149494"/>
                  </a:lnTo>
                  <a:lnTo>
                    <a:pt x="181581" y="161978"/>
                  </a:lnTo>
                  <a:lnTo>
                    <a:pt x="181379" y="165135"/>
                  </a:lnTo>
                  <a:lnTo>
                    <a:pt x="178332" y="171466"/>
                  </a:lnTo>
                  <a:lnTo>
                    <a:pt x="174509" y="177807"/>
                  </a:lnTo>
                  <a:lnTo>
                    <a:pt x="172055" y="190501"/>
                  </a:lnTo>
                  <a:lnTo>
                    <a:pt x="171451" y="238125"/>
                  </a:lnTo>
                  <a:lnTo>
                    <a:pt x="171450" y="255294"/>
                  </a:lnTo>
                  <a:lnTo>
                    <a:pt x="177995" y="264408"/>
                  </a:lnTo>
                  <a:lnTo>
                    <a:pt x="179651" y="270267"/>
                  </a:lnTo>
                  <a:lnTo>
                    <a:pt x="181151" y="272253"/>
                  </a:lnTo>
                  <a:lnTo>
                    <a:pt x="185639" y="274460"/>
                  </a:lnTo>
                  <a:lnTo>
                    <a:pt x="227426" y="276221"/>
                  </a:lnTo>
                  <a:lnTo>
                    <a:pt x="230992" y="275164"/>
                  </a:lnTo>
                  <a:lnTo>
                    <a:pt x="233370" y="273401"/>
                  </a:lnTo>
                  <a:lnTo>
                    <a:pt x="234955" y="271167"/>
                  </a:lnTo>
                  <a:lnTo>
                    <a:pt x="242361" y="268685"/>
                  </a:lnTo>
                  <a:lnTo>
                    <a:pt x="251649" y="266524"/>
                  </a:lnTo>
                  <a:lnTo>
                    <a:pt x="297468" y="238067"/>
                  </a:lnTo>
                  <a:lnTo>
                    <a:pt x="343545" y="209548"/>
                  </a:lnTo>
                  <a:lnTo>
                    <a:pt x="354828" y="202141"/>
                  </a:lnTo>
                  <a:lnTo>
                    <a:pt x="373518" y="182961"/>
                  </a:lnTo>
                  <a:lnTo>
                    <a:pt x="412654" y="154594"/>
                  </a:lnTo>
                  <a:lnTo>
                    <a:pt x="423422" y="139527"/>
                  </a:lnTo>
                  <a:lnTo>
                    <a:pt x="430420" y="124418"/>
                  </a:lnTo>
                  <a:lnTo>
                    <a:pt x="441680" y="111242"/>
                  </a:lnTo>
                  <a:lnTo>
                    <a:pt x="447833" y="107649"/>
                  </a:lnTo>
                  <a:lnTo>
                    <a:pt x="450955" y="106691"/>
                  </a:lnTo>
                  <a:lnTo>
                    <a:pt x="453036" y="104994"/>
                  </a:lnTo>
                  <a:lnTo>
                    <a:pt x="457024" y="98608"/>
                  </a:lnTo>
                  <a:lnTo>
                    <a:pt x="461708" y="96742"/>
                  </a:lnTo>
                  <a:lnTo>
                    <a:pt x="463381" y="95186"/>
                  </a:lnTo>
                  <a:lnTo>
                    <a:pt x="466714" y="85763"/>
                  </a:lnTo>
                  <a:lnTo>
                    <a:pt x="458523" y="85728"/>
                  </a:lnTo>
                  <a:lnTo>
                    <a:pt x="440355" y="101535"/>
                  </a:lnTo>
                  <a:lnTo>
                    <a:pt x="434544" y="103335"/>
                  </a:lnTo>
                  <a:lnTo>
                    <a:pt x="432570" y="104873"/>
                  </a:lnTo>
                  <a:lnTo>
                    <a:pt x="430378" y="109405"/>
                  </a:lnTo>
                  <a:lnTo>
                    <a:pt x="429145" y="117906"/>
                  </a:lnTo>
                  <a:lnTo>
                    <a:pt x="427913" y="119879"/>
                  </a:lnTo>
                  <a:lnTo>
                    <a:pt x="426033" y="121194"/>
                  </a:lnTo>
                  <a:lnTo>
                    <a:pt x="421123" y="123714"/>
                  </a:lnTo>
                  <a:lnTo>
                    <a:pt x="415413" y="128362"/>
                  </a:lnTo>
                  <a:lnTo>
                    <a:pt x="412169" y="133955"/>
                  </a:lnTo>
                  <a:lnTo>
                    <a:pt x="409670" y="139969"/>
                  </a:lnTo>
                  <a:lnTo>
                    <a:pt x="403371" y="149305"/>
                  </a:lnTo>
                  <a:lnTo>
                    <a:pt x="399976" y="158774"/>
                  </a:lnTo>
                  <a:lnTo>
                    <a:pt x="393796" y="168282"/>
                  </a:lnTo>
                  <a:lnTo>
                    <a:pt x="390436" y="177802"/>
                  </a:lnTo>
                  <a:lnTo>
                    <a:pt x="384266" y="187326"/>
                  </a:lnTo>
                  <a:lnTo>
                    <a:pt x="381967" y="197909"/>
                  </a:lnTo>
                  <a:lnTo>
                    <a:pt x="381002" y="244714"/>
                  </a:lnTo>
                  <a:lnTo>
                    <a:pt x="381000" y="250931"/>
                  </a:lnTo>
                  <a:lnTo>
                    <a:pt x="383822" y="257222"/>
                  </a:lnTo>
                  <a:lnTo>
                    <a:pt x="389201" y="264828"/>
                  </a:lnTo>
                  <a:lnTo>
                    <a:pt x="392759" y="265868"/>
                  </a:lnTo>
                  <a:lnTo>
                    <a:pt x="395189" y="266145"/>
                  </a:lnTo>
                  <a:lnTo>
                    <a:pt x="400712" y="269276"/>
                  </a:lnTo>
                  <a:lnTo>
                    <a:pt x="403666" y="271592"/>
                  </a:lnTo>
                  <a:lnTo>
                    <a:pt x="406693" y="272078"/>
                  </a:lnTo>
                  <a:lnTo>
                    <a:pt x="409771" y="271344"/>
                  </a:lnTo>
                  <a:lnTo>
                    <a:pt x="418931" y="266253"/>
                  </a:lnTo>
                  <a:lnTo>
                    <a:pt x="423611" y="261915"/>
                  </a:lnTo>
                  <a:lnTo>
                    <a:pt x="432041" y="259282"/>
                  </a:lnTo>
                  <a:lnTo>
                    <a:pt x="441785" y="257053"/>
                  </a:lnTo>
                  <a:lnTo>
                    <a:pt x="465074" y="244041"/>
                  </a:lnTo>
                  <a:lnTo>
                    <a:pt x="474105" y="235110"/>
                  </a:lnTo>
                  <a:lnTo>
                    <a:pt x="482705" y="225143"/>
                  </a:lnTo>
                  <a:lnTo>
                    <a:pt x="502650" y="207299"/>
                  </a:lnTo>
                  <a:lnTo>
                    <a:pt x="511267" y="196908"/>
                  </a:lnTo>
                  <a:lnTo>
                    <a:pt x="557631" y="155483"/>
                  </a:lnTo>
                  <a:lnTo>
                    <a:pt x="569037" y="139790"/>
                  </a:lnTo>
                  <a:lnTo>
                    <a:pt x="612655" y="101638"/>
                  </a:lnTo>
                  <a:lnTo>
                    <a:pt x="616250" y="95267"/>
                  </a:lnTo>
                  <a:lnTo>
                    <a:pt x="617208" y="92086"/>
                  </a:lnTo>
                  <a:lnTo>
                    <a:pt x="618905" y="89966"/>
                  </a:lnTo>
                  <a:lnTo>
                    <a:pt x="625292" y="85923"/>
                  </a:lnTo>
                  <a:lnTo>
                    <a:pt x="627157" y="81227"/>
                  </a:lnTo>
                  <a:lnTo>
                    <a:pt x="628714" y="79551"/>
                  </a:lnTo>
                  <a:lnTo>
                    <a:pt x="638164" y="76203"/>
                  </a:lnTo>
                  <a:lnTo>
                    <a:pt x="633115" y="76201"/>
                  </a:lnTo>
                  <a:lnTo>
                    <a:pt x="631627" y="77259"/>
                  </a:lnTo>
                  <a:lnTo>
                    <a:pt x="630634" y="79023"/>
                  </a:lnTo>
                  <a:lnTo>
                    <a:pt x="629042" y="84401"/>
                  </a:lnTo>
                  <a:lnTo>
                    <a:pt x="594496" y="120937"/>
                  </a:lnTo>
                  <a:lnTo>
                    <a:pt x="591720" y="130260"/>
                  </a:lnTo>
                  <a:lnTo>
                    <a:pt x="591070" y="136563"/>
                  </a:lnTo>
                  <a:lnTo>
                    <a:pt x="587958" y="142892"/>
                  </a:lnTo>
                  <a:lnTo>
                    <a:pt x="584106" y="149233"/>
                  </a:lnTo>
                  <a:lnTo>
                    <a:pt x="580880" y="158752"/>
                  </a:lnTo>
                  <a:lnTo>
                    <a:pt x="574749" y="168276"/>
                  </a:lnTo>
                  <a:lnTo>
                    <a:pt x="572463" y="177800"/>
                  </a:lnTo>
                  <a:lnTo>
                    <a:pt x="571538" y="203200"/>
                  </a:lnTo>
                  <a:lnTo>
                    <a:pt x="568694" y="209550"/>
                  </a:lnTo>
                  <a:lnTo>
                    <a:pt x="566454" y="212725"/>
                  </a:lnTo>
                  <a:lnTo>
                    <a:pt x="563302" y="227306"/>
                  </a:lnTo>
                  <a:lnTo>
                    <a:pt x="561985" y="260708"/>
                  </a:lnTo>
                  <a:lnTo>
                    <a:pt x="563040" y="262705"/>
                  </a:lnTo>
                  <a:lnTo>
                    <a:pt x="564802" y="264037"/>
                  </a:lnTo>
                  <a:lnTo>
                    <a:pt x="567035" y="264925"/>
                  </a:lnTo>
                  <a:lnTo>
                    <a:pt x="568523" y="266575"/>
                  </a:lnTo>
                  <a:lnTo>
                    <a:pt x="571384" y="275786"/>
                  </a:lnTo>
                  <a:lnTo>
                    <a:pt x="576523" y="276095"/>
                  </a:lnTo>
                  <a:lnTo>
                    <a:pt x="581845" y="273345"/>
                  </a:lnTo>
                  <a:lnTo>
                    <a:pt x="597009" y="261029"/>
                  </a:lnTo>
                  <a:lnTo>
                    <a:pt x="609621" y="255114"/>
                  </a:lnTo>
                  <a:lnTo>
                    <a:pt x="645714" y="225724"/>
                  </a:lnTo>
                  <a:lnTo>
                    <a:pt x="654226" y="215680"/>
                  </a:lnTo>
                  <a:lnTo>
                    <a:pt x="674115" y="197787"/>
                  </a:lnTo>
                  <a:lnTo>
                    <a:pt x="682723" y="187388"/>
                  </a:lnTo>
                  <a:lnTo>
                    <a:pt x="717120" y="158877"/>
                  </a:lnTo>
                  <a:lnTo>
                    <a:pt x="736563" y="131510"/>
                  </a:lnTo>
                  <a:lnTo>
                    <a:pt x="742933" y="127241"/>
                  </a:lnTo>
                  <a:lnTo>
                    <a:pt x="749293" y="124285"/>
                  </a:lnTo>
                  <a:lnTo>
                    <a:pt x="755647" y="119443"/>
                  </a:lnTo>
                  <a:lnTo>
                    <a:pt x="759177" y="113764"/>
                  </a:lnTo>
                  <a:lnTo>
                    <a:pt x="761628" y="104900"/>
                  </a:lnTo>
                  <a:lnTo>
                    <a:pt x="762000" y="95250"/>
                  </a:lnTo>
                  <a:lnTo>
                    <a:pt x="747811" y="109439"/>
                  </a:lnTo>
                  <a:lnTo>
                    <a:pt x="745110" y="114962"/>
                  </a:lnTo>
                  <a:lnTo>
                    <a:pt x="744390" y="117916"/>
                  </a:lnTo>
                  <a:lnTo>
                    <a:pt x="742852" y="119886"/>
                  </a:lnTo>
                  <a:lnTo>
                    <a:pt x="738320" y="122074"/>
                  </a:lnTo>
                  <a:lnTo>
                    <a:pt x="736688" y="123716"/>
                  </a:lnTo>
                  <a:lnTo>
                    <a:pt x="728797" y="136929"/>
                  </a:lnTo>
                  <a:lnTo>
                    <a:pt x="718322" y="149305"/>
                  </a:lnTo>
                  <a:lnTo>
                    <a:pt x="712332" y="161941"/>
                  </a:lnTo>
                  <a:lnTo>
                    <a:pt x="708175" y="168282"/>
                  </a:lnTo>
                  <a:lnTo>
                    <a:pt x="704777" y="177802"/>
                  </a:lnTo>
                  <a:lnTo>
                    <a:pt x="698596" y="187326"/>
                  </a:lnTo>
                  <a:lnTo>
                    <a:pt x="696294" y="196850"/>
                  </a:lnTo>
                  <a:lnTo>
                    <a:pt x="695756" y="203200"/>
                  </a:lnTo>
                  <a:lnTo>
                    <a:pt x="692694" y="209550"/>
                  </a:lnTo>
                  <a:lnTo>
                    <a:pt x="688864" y="215900"/>
                  </a:lnTo>
                  <a:lnTo>
                    <a:pt x="686405" y="228600"/>
                  </a:lnTo>
                  <a:lnTo>
                    <a:pt x="685836" y="250825"/>
                  </a:lnTo>
                  <a:lnTo>
                    <a:pt x="686882" y="252942"/>
                  </a:lnTo>
                  <a:lnTo>
                    <a:pt x="688638" y="254353"/>
                  </a:lnTo>
                  <a:lnTo>
                    <a:pt x="690868" y="255294"/>
                  </a:lnTo>
                  <a:lnTo>
                    <a:pt x="692353" y="256979"/>
                  </a:lnTo>
                  <a:lnTo>
                    <a:pt x="694004" y="261674"/>
                  </a:lnTo>
                  <a:lnTo>
                    <a:pt x="695503" y="263349"/>
                  </a:lnTo>
                  <a:lnTo>
                    <a:pt x="699990" y="265211"/>
                  </a:lnTo>
                  <a:lnTo>
                    <a:pt x="727479" y="266689"/>
                  </a:lnTo>
                  <a:lnTo>
                    <a:pt x="733604" y="263873"/>
                  </a:lnTo>
                  <a:lnTo>
                    <a:pt x="736720" y="261640"/>
                  </a:lnTo>
                  <a:lnTo>
                    <a:pt x="760030" y="254941"/>
                  </a:lnTo>
                  <a:lnTo>
                    <a:pt x="807000" y="228542"/>
                  </a:lnTo>
                  <a:lnTo>
                    <a:pt x="854607" y="200023"/>
                  </a:lnTo>
                  <a:lnTo>
                    <a:pt x="902232" y="171450"/>
                  </a:lnTo>
                  <a:lnTo>
                    <a:pt x="945257" y="136525"/>
                  </a:lnTo>
                  <a:lnTo>
                    <a:pt x="967499" y="107950"/>
                  </a:lnTo>
                  <a:lnTo>
                    <a:pt x="971017" y="97131"/>
                  </a:lnTo>
                  <a:lnTo>
                    <a:pt x="979703" y="87214"/>
                  </a:lnTo>
                  <a:lnTo>
                    <a:pt x="981064" y="76328"/>
                  </a:lnTo>
                  <a:lnTo>
                    <a:pt x="971666" y="66792"/>
                  </a:lnTo>
                  <a:lnTo>
                    <a:pt x="957364" y="66678"/>
                  </a:lnTo>
                  <a:lnTo>
                    <a:pt x="955742" y="67735"/>
                  </a:lnTo>
                  <a:lnTo>
                    <a:pt x="954662" y="69499"/>
                  </a:lnTo>
                  <a:lnTo>
                    <a:pt x="952927" y="74876"/>
                  </a:lnTo>
                  <a:lnTo>
                    <a:pt x="949868" y="75612"/>
                  </a:lnTo>
                  <a:lnTo>
                    <a:pt x="944337" y="76084"/>
                  </a:lnTo>
                  <a:lnTo>
                    <a:pt x="938322" y="81222"/>
                  </a:lnTo>
                  <a:lnTo>
                    <a:pt x="935616" y="86546"/>
                  </a:lnTo>
                  <a:lnTo>
                    <a:pt x="934894" y="89447"/>
                  </a:lnTo>
                  <a:lnTo>
                    <a:pt x="933355" y="91382"/>
                  </a:lnTo>
                  <a:lnTo>
                    <a:pt x="928821" y="93531"/>
                  </a:lnTo>
                  <a:lnTo>
                    <a:pt x="927190" y="95162"/>
                  </a:lnTo>
                  <a:lnTo>
                    <a:pt x="923153" y="104850"/>
                  </a:lnTo>
                  <a:lnTo>
                    <a:pt x="908123" y="121617"/>
                  </a:lnTo>
                  <a:lnTo>
                    <a:pt x="905303" y="131596"/>
                  </a:lnTo>
                  <a:lnTo>
                    <a:pt x="905002" y="137887"/>
                  </a:lnTo>
                  <a:lnTo>
                    <a:pt x="902109" y="143480"/>
                  </a:lnTo>
                  <a:lnTo>
                    <a:pt x="898354" y="149494"/>
                  </a:lnTo>
                  <a:lnTo>
                    <a:pt x="895943" y="161978"/>
                  </a:lnTo>
                  <a:lnTo>
                    <a:pt x="895351" y="209550"/>
                  </a:lnTo>
                  <a:lnTo>
                    <a:pt x="895350" y="212725"/>
                  </a:lnTo>
                  <a:lnTo>
                    <a:pt x="896409" y="214842"/>
                  </a:lnTo>
                  <a:lnTo>
                    <a:pt x="898172" y="216253"/>
                  </a:lnTo>
                  <a:lnTo>
                    <a:pt x="900406" y="217194"/>
                  </a:lnTo>
                  <a:lnTo>
                    <a:pt x="901895" y="218879"/>
                  </a:lnTo>
                  <a:lnTo>
                    <a:pt x="903551" y="223574"/>
                  </a:lnTo>
                  <a:lnTo>
                    <a:pt x="904759" y="236360"/>
                  </a:lnTo>
                  <a:lnTo>
                    <a:pt x="909898" y="242658"/>
                  </a:lnTo>
                  <a:lnTo>
                    <a:pt x="915220" y="245432"/>
                  </a:lnTo>
                  <a:lnTo>
                    <a:pt x="928472" y="247520"/>
                  </a:lnTo>
                  <a:lnTo>
                    <a:pt x="955711" y="247647"/>
                  </a:lnTo>
                  <a:lnTo>
                    <a:pt x="970267" y="242593"/>
                  </a:lnTo>
                  <a:lnTo>
                    <a:pt x="990014" y="228352"/>
                  </a:lnTo>
                  <a:lnTo>
                    <a:pt x="993383" y="225260"/>
                  </a:lnTo>
                  <a:lnTo>
                    <a:pt x="1002774" y="221824"/>
                  </a:lnTo>
                  <a:lnTo>
                    <a:pt x="1008240" y="220907"/>
                  </a:lnTo>
                  <a:lnTo>
                    <a:pt x="1012943" y="218180"/>
                  </a:lnTo>
                  <a:lnTo>
                    <a:pt x="1059455" y="178275"/>
                  </a:lnTo>
                  <a:lnTo>
                    <a:pt x="1088027" y="152999"/>
                  </a:lnTo>
                  <a:lnTo>
                    <a:pt x="1098459" y="145258"/>
                  </a:lnTo>
                  <a:lnTo>
                    <a:pt x="1121547" y="118381"/>
                  </a:lnTo>
                  <a:lnTo>
                    <a:pt x="1168320" y="79382"/>
                  </a:lnTo>
                  <a:lnTo>
                    <a:pt x="1177901" y="70910"/>
                  </a:lnTo>
                  <a:lnTo>
                    <a:pt x="1184264" y="68557"/>
                  </a:lnTo>
                  <a:lnTo>
                    <a:pt x="1186385" y="66872"/>
                  </a:lnTo>
                  <a:lnTo>
                    <a:pt x="1190427" y="60501"/>
                  </a:lnTo>
                  <a:lnTo>
                    <a:pt x="1195123" y="58639"/>
                  </a:lnTo>
                  <a:lnTo>
                    <a:pt x="1196798" y="57085"/>
                  </a:lnTo>
                  <a:lnTo>
                    <a:pt x="1198661" y="52535"/>
                  </a:lnTo>
                  <a:lnTo>
                    <a:pt x="1200215" y="50898"/>
                  </a:lnTo>
                  <a:lnTo>
                    <a:pt x="1209667" y="47627"/>
                  </a:lnTo>
                  <a:lnTo>
                    <a:pt x="1209675" y="47625"/>
                  </a:lnTo>
                  <a:lnTo>
                    <a:pt x="1209675" y="52682"/>
                  </a:lnTo>
                  <a:lnTo>
                    <a:pt x="1208617" y="54171"/>
                  </a:lnTo>
                  <a:lnTo>
                    <a:pt x="1206853" y="55164"/>
                  </a:lnTo>
                  <a:lnTo>
                    <a:pt x="1204619" y="55826"/>
                  </a:lnTo>
                  <a:lnTo>
                    <a:pt x="1203130" y="57326"/>
                  </a:lnTo>
                  <a:lnTo>
                    <a:pt x="1201474" y="61814"/>
                  </a:lnTo>
                  <a:lnTo>
                    <a:pt x="1199354" y="73319"/>
                  </a:lnTo>
                  <a:lnTo>
                    <a:pt x="1193681" y="82637"/>
                  </a:lnTo>
                  <a:lnTo>
                    <a:pt x="1190473" y="92101"/>
                  </a:lnTo>
                  <a:lnTo>
                    <a:pt x="1174202" y="114302"/>
                  </a:lnTo>
                  <a:lnTo>
                    <a:pt x="1171685" y="120651"/>
                  </a:lnTo>
                  <a:lnTo>
                    <a:pt x="1156489" y="146246"/>
                  </a:lnTo>
                  <a:lnTo>
                    <a:pt x="1152641" y="157867"/>
                  </a:lnTo>
                  <a:lnTo>
                    <a:pt x="1146327" y="168013"/>
                  </a:lnTo>
                  <a:lnTo>
                    <a:pt x="1134444" y="205485"/>
                  </a:lnTo>
                  <a:lnTo>
                    <a:pt x="1133906" y="212330"/>
                  </a:lnTo>
                  <a:lnTo>
                    <a:pt x="1130844" y="218899"/>
                  </a:lnTo>
                  <a:lnTo>
                    <a:pt x="1125312" y="226684"/>
                  </a:lnTo>
                  <a:lnTo>
                    <a:pt x="1124070" y="236633"/>
                  </a:lnTo>
                  <a:lnTo>
                    <a:pt x="1123950" y="247522"/>
                  </a:lnTo>
                  <a:lnTo>
                    <a:pt x="1123950" y="234381"/>
                  </a:lnTo>
                  <a:lnTo>
                    <a:pt x="1125008" y="232454"/>
                  </a:lnTo>
                  <a:lnTo>
                    <a:pt x="1126772" y="231169"/>
                  </a:lnTo>
                  <a:lnTo>
                    <a:pt x="1129006" y="230313"/>
                  </a:lnTo>
                  <a:lnTo>
                    <a:pt x="1130495" y="228684"/>
                  </a:lnTo>
                  <a:lnTo>
                    <a:pt x="1135709" y="218464"/>
                  </a:lnTo>
                  <a:lnTo>
                    <a:pt x="1139760" y="212454"/>
                  </a:lnTo>
                  <a:lnTo>
                    <a:pt x="1142040" y="203120"/>
                  </a:lnTo>
                  <a:lnTo>
                    <a:pt x="1142873" y="187314"/>
                  </a:lnTo>
                  <a:lnTo>
                    <a:pt x="1145766" y="180970"/>
                  </a:lnTo>
                  <a:lnTo>
                    <a:pt x="1149521" y="174623"/>
                  </a:lnTo>
                  <a:lnTo>
                    <a:pt x="1151190" y="168274"/>
                  </a:lnTo>
                  <a:lnTo>
                    <a:pt x="1152693" y="166157"/>
                  </a:lnTo>
                  <a:lnTo>
                    <a:pt x="1154754" y="164747"/>
                  </a:lnTo>
                  <a:lnTo>
                    <a:pt x="1157186" y="163806"/>
                  </a:lnTo>
                  <a:lnTo>
                    <a:pt x="1158807" y="162121"/>
                  </a:lnTo>
                  <a:lnTo>
                    <a:pt x="1161623" y="153889"/>
                  </a:lnTo>
                  <a:lnTo>
                    <a:pt x="1162050" y="142878"/>
                  </a:lnTo>
                  <a:lnTo>
                    <a:pt x="1162050" y="151076"/>
                  </a:lnTo>
                  <a:lnTo>
                    <a:pt x="1179766" y="170115"/>
                  </a:lnTo>
                  <a:lnTo>
                    <a:pt x="1189184" y="171333"/>
                  </a:lnTo>
                  <a:lnTo>
                    <a:pt x="1195254" y="171415"/>
                  </a:lnTo>
                  <a:lnTo>
                    <a:pt x="1200797" y="168612"/>
                  </a:lnTo>
                  <a:lnTo>
                    <a:pt x="1206787" y="164897"/>
                  </a:lnTo>
                  <a:lnTo>
                    <a:pt x="1216111" y="161747"/>
                  </a:lnTo>
                  <a:lnTo>
                    <a:pt x="1225575" y="155640"/>
                  </a:lnTo>
                  <a:lnTo>
                    <a:pt x="1231911" y="153840"/>
                  </a:lnTo>
                  <a:lnTo>
                    <a:pt x="1234024" y="152302"/>
                  </a:lnTo>
                  <a:lnTo>
                    <a:pt x="1235433" y="150218"/>
                  </a:lnTo>
                  <a:lnTo>
                    <a:pt x="1238056" y="145080"/>
                  </a:lnTo>
                  <a:lnTo>
                    <a:pt x="1242750" y="139269"/>
                  </a:lnTo>
                  <a:lnTo>
                    <a:pt x="1251187" y="135981"/>
                  </a:lnTo>
                  <a:lnTo>
                    <a:pt x="1260932" y="133461"/>
                  </a:lnTo>
                  <a:lnTo>
                    <a:pt x="1275814" y="123220"/>
                  </a:lnTo>
                  <a:lnTo>
                    <a:pt x="1288944" y="111005"/>
                  </a:lnTo>
                  <a:lnTo>
                    <a:pt x="1292530" y="104722"/>
                  </a:lnTo>
                  <a:lnTo>
                    <a:pt x="1295183" y="98401"/>
                  </a:lnTo>
                  <a:lnTo>
                    <a:pt x="1308490" y="82547"/>
                  </a:lnTo>
                  <a:lnTo>
                    <a:pt x="1314623" y="79021"/>
                  </a:lnTo>
                  <a:lnTo>
                    <a:pt x="1317741" y="78081"/>
                  </a:lnTo>
                  <a:lnTo>
                    <a:pt x="1319819" y="76396"/>
                  </a:lnTo>
                  <a:lnTo>
                    <a:pt x="1323802" y="70026"/>
                  </a:lnTo>
                  <a:lnTo>
                    <a:pt x="1328484" y="68164"/>
                  </a:lnTo>
                  <a:lnTo>
                    <a:pt x="1330156" y="66609"/>
                  </a:lnTo>
                  <a:lnTo>
                    <a:pt x="1333498" y="57157"/>
                  </a:lnTo>
                  <a:lnTo>
                    <a:pt x="1333500" y="57153"/>
                  </a:lnTo>
                  <a:lnTo>
                    <a:pt x="1333500" y="57151"/>
                  </a:lnTo>
                  <a:lnTo>
                    <a:pt x="1333500" y="62207"/>
                  </a:lnTo>
                  <a:lnTo>
                    <a:pt x="1332442" y="63696"/>
                  </a:lnTo>
                  <a:lnTo>
                    <a:pt x="1330678" y="64689"/>
                  </a:lnTo>
                  <a:lnTo>
                    <a:pt x="1328444" y="65351"/>
                  </a:lnTo>
                  <a:lnTo>
                    <a:pt x="1326955" y="66851"/>
                  </a:lnTo>
                  <a:lnTo>
                    <a:pt x="1321741" y="76862"/>
                  </a:lnTo>
                  <a:lnTo>
                    <a:pt x="1317690" y="82844"/>
                  </a:lnTo>
                  <a:lnTo>
                    <a:pt x="1314352" y="92162"/>
                  </a:lnTo>
                  <a:lnTo>
                    <a:pt x="1308188" y="101626"/>
                  </a:lnTo>
                  <a:lnTo>
                    <a:pt x="1304834" y="111133"/>
                  </a:lnTo>
                  <a:lnTo>
                    <a:pt x="1298665" y="120652"/>
                  </a:lnTo>
                  <a:lnTo>
                    <a:pt x="1286842" y="157867"/>
                  </a:lnTo>
                  <a:lnTo>
                    <a:pt x="1286002" y="174509"/>
                  </a:lnTo>
                  <a:lnTo>
                    <a:pt x="1283109" y="180923"/>
                  </a:lnTo>
                  <a:lnTo>
                    <a:pt x="1279354" y="187302"/>
                  </a:lnTo>
                  <a:lnTo>
                    <a:pt x="1276745" y="198140"/>
                  </a:lnTo>
                  <a:lnTo>
                    <a:pt x="1276384" y="213117"/>
                  </a:lnTo>
                  <a:lnTo>
                    <a:pt x="1279187" y="219249"/>
                  </a:lnTo>
                  <a:lnTo>
                    <a:pt x="1284554" y="226753"/>
                  </a:lnTo>
                  <a:lnTo>
                    <a:pt x="1285484" y="233109"/>
                  </a:lnTo>
                  <a:lnTo>
                    <a:pt x="1286673" y="234781"/>
                  </a:lnTo>
                  <a:lnTo>
                    <a:pt x="1288524" y="235896"/>
                  </a:lnTo>
                  <a:lnTo>
                    <a:pt x="1296184" y="237464"/>
                  </a:lnTo>
                  <a:lnTo>
                    <a:pt x="1317670" y="238086"/>
                  </a:lnTo>
                  <a:lnTo>
                    <a:pt x="1323995" y="235286"/>
                  </a:lnTo>
                  <a:lnTo>
                    <a:pt x="1369614" y="200003"/>
                  </a:lnTo>
                  <a:lnTo>
                    <a:pt x="1377068" y="192607"/>
                  </a:lnTo>
                  <a:lnTo>
                    <a:pt x="1388272" y="177601"/>
                  </a:lnTo>
                  <a:lnTo>
                    <a:pt x="1407662" y="159691"/>
                  </a:lnTo>
                  <a:lnTo>
                    <a:pt x="1445761" y="113653"/>
                  </a:lnTo>
                  <a:lnTo>
                    <a:pt x="1472063" y="78663"/>
                  </a:lnTo>
                  <a:lnTo>
                    <a:pt x="1478345" y="59205"/>
                  </a:lnTo>
                  <a:lnTo>
                    <a:pt x="1480863" y="55345"/>
                  </a:lnTo>
                  <a:lnTo>
                    <a:pt x="1486484" y="51056"/>
                  </a:lnTo>
                  <a:lnTo>
                    <a:pt x="1489463" y="49912"/>
                  </a:lnTo>
                  <a:lnTo>
                    <a:pt x="1491451" y="48092"/>
                  </a:lnTo>
                  <a:lnTo>
                    <a:pt x="1493658" y="43246"/>
                  </a:lnTo>
                  <a:lnTo>
                    <a:pt x="1495306" y="41531"/>
                  </a:lnTo>
                  <a:lnTo>
                    <a:pt x="1499958" y="39625"/>
                  </a:lnTo>
                  <a:lnTo>
                    <a:pt x="1501622" y="38058"/>
                  </a:lnTo>
                  <a:lnTo>
                    <a:pt x="1504948" y="28582"/>
                  </a:lnTo>
                  <a:lnTo>
                    <a:pt x="1504949" y="28578"/>
                  </a:lnTo>
                  <a:lnTo>
                    <a:pt x="1504950" y="36776"/>
                  </a:lnTo>
                  <a:lnTo>
                    <a:pt x="1496750" y="46185"/>
                  </a:lnTo>
                  <a:lnTo>
                    <a:pt x="1494629" y="54945"/>
                  </a:lnTo>
                  <a:lnTo>
                    <a:pt x="1478540" y="76805"/>
                  </a:lnTo>
                  <a:lnTo>
                    <a:pt x="1475602" y="92155"/>
                  </a:lnTo>
                  <a:lnTo>
                    <a:pt x="1468892" y="104791"/>
                  </a:lnTo>
                  <a:lnTo>
                    <a:pt x="1465872" y="130176"/>
                  </a:lnTo>
                  <a:lnTo>
                    <a:pt x="1459326" y="142875"/>
                  </a:lnTo>
                  <a:lnTo>
                    <a:pt x="1457359" y="169569"/>
                  </a:lnTo>
                  <a:lnTo>
                    <a:pt x="1463878" y="178683"/>
                  </a:lnTo>
                  <a:lnTo>
                    <a:pt x="1466735" y="189977"/>
                  </a:lnTo>
                  <a:lnTo>
                    <a:pt x="1475980" y="199619"/>
                  </a:lnTo>
                  <a:lnTo>
                    <a:pt x="1481313" y="199905"/>
                  </a:lnTo>
                  <a:lnTo>
                    <a:pt x="1486684" y="197149"/>
                  </a:lnTo>
                  <a:lnTo>
                    <a:pt x="1492598" y="193455"/>
                  </a:lnTo>
                  <a:lnTo>
                    <a:pt x="1501878" y="190317"/>
                  </a:lnTo>
                  <a:lnTo>
                    <a:pt x="1517664" y="177358"/>
                  </a:lnTo>
                  <a:lnTo>
                    <a:pt x="1521184" y="171253"/>
                  </a:lnTo>
                  <a:lnTo>
                    <a:pt x="1522123" y="168144"/>
                  </a:lnTo>
                  <a:lnTo>
                    <a:pt x="1528810" y="161867"/>
                  </a:lnTo>
                  <a:lnTo>
                    <a:pt x="1555474" y="139697"/>
                  </a:lnTo>
                  <a:lnTo>
                    <a:pt x="1594041" y="92140"/>
                  </a:lnTo>
                  <a:lnTo>
                    <a:pt x="1612507" y="73452"/>
                  </a:lnTo>
                  <a:lnTo>
                    <a:pt x="1616253" y="64042"/>
                  </a:lnTo>
                  <a:lnTo>
                    <a:pt x="1618976" y="53863"/>
                  </a:lnTo>
                  <a:lnTo>
                    <a:pt x="1623715" y="45811"/>
                  </a:lnTo>
                  <a:lnTo>
                    <a:pt x="1629348" y="41527"/>
                  </a:lnTo>
                  <a:lnTo>
                    <a:pt x="1635379" y="38565"/>
                  </a:lnTo>
                  <a:lnTo>
                    <a:pt x="1651033" y="25043"/>
                  </a:lnTo>
                  <a:lnTo>
                    <a:pt x="1654542" y="18891"/>
                  </a:lnTo>
                  <a:lnTo>
                    <a:pt x="1656796" y="11375"/>
                  </a:lnTo>
                  <a:lnTo>
                    <a:pt x="1658039" y="10758"/>
                  </a:lnTo>
                  <a:lnTo>
                    <a:pt x="1665502" y="9687"/>
                  </a:lnTo>
                  <a:lnTo>
                    <a:pt x="1666265" y="6775"/>
                  </a:lnTo>
                  <a:lnTo>
                    <a:pt x="1666864" y="117"/>
                  </a:lnTo>
                  <a:lnTo>
                    <a:pt x="1661815" y="35"/>
                  </a:lnTo>
                  <a:lnTo>
                    <a:pt x="1660327" y="1081"/>
                  </a:lnTo>
                  <a:lnTo>
                    <a:pt x="1659334" y="2838"/>
                  </a:lnTo>
                  <a:lnTo>
                    <a:pt x="1657465" y="9134"/>
                  </a:lnTo>
                  <a:lnTo>
                    <a:pt x="1650826" y="17052"/>
                  </a:lnTo>
                  <a:lnTo>
                    <a:pt x="1649159" y="22748"/>
                  </a:lnTo>
                  <a:lnTo>
                    <a:pt x="1647656" y="24690"/>
                  </a:lnTo>
                  <a:lnTo>
                    <a:pt x="1643164" y="26848"/>
                  </a:lnTo>
                  <a:lnTo>
                    <a:pt x="1641542" y="28482"/>
                  </a:lnTo>
                  <a:lnTo>
                    <a:pt x="1630951" y="47805"/>
                  </a:lnTo>
                  <a:lnTo>
                    <a:pt x="1630225" y="50920"/>
                  </a:lnTo>
                  <a:lnTo>
                    <a:pt x="1621427" y="66691"/>
                  </a:lnTo>
                  <a:lnTo>
                    <a:pt x="1618277" y="92076"/>
                  </a:lnTo>
                  <a:lnTo>
                    <a:pt x="1611728" y="104775"/>
                  </a:lnTo>
                  <a:lnTo>
                    <a:pt x="1608930" y="120650"/>
                  </a:lnTo>
                  <a:lnTo>
                    <a:pt x="1602238" y="133350"/>
                  </a:lnTo>
                  <a:lnTo>
                    <a:pt x="1600203" y="175949"/>
                  </a:lnTo>
                  <a:lnTo>
                    <a:pt x="1603024" y="181564"/>
                  </a:lnTo>
                  <a:lnTo>
                    <a:pt x="1617810" y="198546"/>
                  </a:lnTo>
                  <a:lnTo>
                    <a:pt x="1627325" y="199895"/>
                  </a:lnTo>
                  <a:lnTo>
                    <a:pt x="1633403" y="199986"/>
                  </a:lnTo>
                  <a:lnTo>
                    <a:pt x="1662902" y="190322"/>
                  </a:lnTo>
                  <a:lnTo>
                    <a:pt x="1707194" y="161867"/>
                  </a:lnTo>
                  <a:lnTo>
                    <a:pt x="1746161" y="135464"/>
                  </a:lnTo>
                  <a:lnTo>
                    <a:pt x="1769246" y="108833"/>
                  </a:lnTo>
                  <a:lnTo>
                    <a:pt x="1802996" y="82584"/>
                  </a:lnTo>
                  <a:lnTo>
                    <a:pt x="1806748" y="76215"/>
                  </a:lnTo>
                  <a:lnTo>
                    <a:pt x="1809475" y="69857"/>
                  </a:lnTo>
                  <a:lnTo>
                    <a:pt x="1826147" y="47625"/>
                  </a:lnTo>
                  <a:lnTo>
                    <a:pt x="1827032" y="44450"/>
                  </a:lnTo>
                  <a:lnTo>
                    <a:pt x="1828680" y="42334"/>
                  </a:lnTo>
                  <a:lnTo>
                    <a:pt x="1834997" y="38296"/>
                  </a:lnTo>
                  <a:lnTo>
                    <a:pt x="1836845" y="33601"/>
                  </a:lnTo>
                  <a:lnTo>
                    <a:pt x="1838287" y="14517"/>
                  </a:lnTo>
                  <a:lnTo>
                    <a:pt x="1837241" y="12853"/>
                  </a:lnTo>
                  <a:lnTo>
                    <a:pt x="1835486" y="11743"/>
                  </a:lnTo>
                  <a:lnTo>
                    <a:pt x="1830120" y="9963"/>
                  </a:lnTo>
                  <a:lnTo>
                    <a:pt x="1829387" y="6898"/>
                  </a:lnTo>
                  <a:lnTo>
                    <a:pt x="1829191" y="4598"/>
                  </a:lnTo>
                  <a:lnTo>
                    <a:pt x="1828002" y="3065"/>
                  </a:lnTo>
                  <a:lnTo>
                    <a:pt x="1820634" y="404"/>
                  </a:lnTo>
                  <a:lnTo>
                    <a:pt x="1787095" y="0"/>
                  </a:lnTo>
                  <a:lnTo>
                    <a:pt x="1785122" y="1058"/>
                  </a:lnTo>
                  <a:lnTo>
                    <a:pt x="1783807" y="2823"/>
                  </a:lnTo>
                  <a:lnTo>
                    <a:pt x="1782929" y="5057"/>
                  </a:lnTo>
                  <a:lnTo>
                    <a:pt x="1781286" y="6546"/>
                  </a:lnTo>
                  <a:lnTo>
                    <a:pt x="1776639" y="8201"/>
                  </a:lnTo>
                  <a:lnTo>
                    <a:pt x="1774975" y="9701"/>
                  </a:lnTo>
                  <a:lnTo>
                    <a:pt x="1764305" y="28771"/>
                  </a:lnTo>
                  <a:lnTo>
                    <a:pt x="1762556" y="36257"/>
                  </a:lnTo>
                  <a:lnTo>
                    <a:pt x="1755664" y="45340"/>
                  </a:lnTo>
                  <a:lnTo>
                    <a:pt x="1752450" y="54239"/>
                  </a:lnTo>
                  <a:lnTo>
                    <a:pt x="1746323" y="63578"/>
                  </a:lnTo>
                  <a:lnTo>
                    <a:pt x="1744038" y="73048"/>
                  </a:lnTo>
                  <a:lnTo>
                    <a:pt x="1743201" y="88903"/>
                  </a:lnTo>
                  <a:lnTo>
                    <a:pt x="1740309" y="95251"/>
                  </a:lnTo>
                  <a:lnTo>
                    <a:pt x="1736554" y="101601"/>
                  </a:lnTo>
                  <a:lnTo>
                    <a:pt x="1734143" y="114300"/>
                  </a:lnTo>
                  <a:lnTo>
                    <a:pt x="1733550" y="159656"/>
                  </a:lnTo>
                  <a:lnTo>
                    <a:pt x="1733550" y="184553"/>
                  </a:lnTo>
                  <a:lnTo>
                    <a:pt x="1734608" y="186535"/>
                  </a:lnTo>
                  <a:lnTo>
                    <a:pt x="1736372" y="187857"/>
                  </a:lnTo>
                  <a:lnTo>
                    <a:pt x="1741750" y="189978"/>
                  </a:lnTo>
                  <a:lnTo>
                    <a:pt x="1742487" y="193090"/>
                  </a:lnTo>
                  <a:lnTo>
                    <a:pt x="1742682" y="195402"/>
                  </a:lnTo>
                  <a:lnTo>
                    <a:pt x="1743871" y="196943"/>
                  </a:lnTo>
                  <a:lnTo>
                    <a:pt x="1748015" y="198655"/>
                  </a:lnTo>
                  <a:lnTo>
                    <a:pt x="1756298" y="199619"/>
                  </a:lnTo>
                  <a:lnTo>
                    <a:pt x="1758241" y="200813"/>
                  </a:lnTo>
                  <a:lnTo>
                    <a:pt x="1759535" y="202667"/>
                  </a:lnTo>
                  <a:lnTo>
                    <a:pt x="1760399" y="204961"/>
                  </a:lnTo>
                  <a:lnTo>
                    <a:pt x="1762032" y="206491"/>
                  </a:lnTo>
                  <a:lnTo>
                    <a:pt x="1766670" y="208190"/>
                  </a:lnTo>
                  <a:lnTo>
                    <a:pt x="1793911" y="209515"/>
                  </a:lnTo>
                  <a:lnTo>
                    <a:pt x="1800241" y="206712"/>
                  </a:lnTo>
                  <a:lnTo>
                    <a:pt x="1807872" y="201346"/>
                  </a:lnTo>
                  <a:lnTo>
                    <a:pt x="1818042" y="200286"/>
                  </a:lnTo>
                  <a:lnTo>
                    <a:pt x="1832432" y="199044"/>
                  </a:lnTo>
                  <a:lnTo>
                    <a:pt x="1857216" y="188271"/>
                  </a:lnTo>
                  <a:lnTo>
                    <a:pt x="1863654" y="184218"/>
                  </a:lnTo>
                  <a:lnTo>
                    <a:pt x="1873229" y="180877"/>
                  </a:lnTo>
                  <a:lnTo>
                    <a:pt x="1882769" y="174714"/>
                  </a:lnTo>
                  <a:lnTo>
                    <a:pt x="1892298" y="171359"/>
                  </a:lnTo>
                  <a:lnTo>
                    <a:pt x="1898649" y="166823"/>
                  </a:lnTo>
                  <a:lnTo>
                    <a:pt x="1902178" y="161280"/>
                  </a:lnTo>
                  <a:lnTo>
                    <a:pt x="1903119" y="158320"/>
                  </a:lnTo>
                  <a:lnTo>
                    <a:pt x="1904804" y="156346"/>
                  </a:lnTo>
                  <a:lnTo>
                    <a:pt x="1924224" y="145092"/>
                  </a:lnTo>
                  <a:lnTo>
                    <a:pt x="1927342" y="144353"/>
                  </a:lnTo>
                  <a:lnTo>
                    <a:pt x="1929419" y="142802"/>
                  </a:lnTo>
                  <a:lnTo>
                    <a:pt x="1930804" y="140710"/>
                  </a:lnTo>
                  <a:lnTo>
                    <a:pt x="1931728" y="138256"/>
                  </a:lnTo>
                  <a:lnTo>
                    <a:pt x="1933402" y="136621"/>
                  </a:lnTo>
                  <a:lnTo>
                    <a:pt x="1950862" y="125277"/>
                  </a:lnTo>
                  <a:lnTo>
                    <a:pt x="1952103" y="124255"/>
                  </a:lnTo>
                  <a:lnTo>
                    <a:pt x="19716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2"/>
            <p:cNvSpPr/>
            <p:nvPr>
              <p:custDataLst>
                <p:tags r:id="rId313"/>
              </p:custDataLst>
            </p:nvPr>
          </p:nvSpPr>
          <p:spPr>
            <a:xfrm>
              <a:off x="7267575" y="1771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SMARTInkShape-13"/>
          <p:cNvSpPr/>
          <p:nvPr>
            <p:custDataLst>
              <p:tags r:id="rId4"/>
            </p:custDataLst>
          </p:nvPr>
        </p:nvSpPr>
        <p:spPr>
          <a:xfrm>
            <a:off x="7315200" y="15906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SMARTInkShape-Group9"/>
          <p:cNvGrpSpPr/>
          <p:nvPr/>
        </p:nvGrpSpPr>
        <p:grpSpPr>
          <a:xfrm>
            <a:off x="5029200" y="2000251"/>
            <a:ext cx="1485901" cy="342900"/>
            <a:chOff x="5029200" y="2000251"/>
            <a:chExt cx="1485901" cy="342900"/>
          </a:xfrm>
        </p:grpSpPr>
        <p:sp>
          <p:nvSpPr>
            <p:cNvPr id="22" name="SMARTInkShape-14"/>
            <p:cNvSpPr/>
            <p:nvPr>
              <p:custDataLst>
                <p:tags r:id="rId303"/>
              </p:custDataLst>
            </p:nvPr>
          </p:nvSpPr>
          <p:spPr>
            <a:xfrm>
              <a:off x="5029200" y="2019300"/>
              <a:ext cx="142876" cy="295156"/>
            </a:xfrm>
            <a:custGeom>
              <a:avLst/>
              <a:gdLst/>
              <a:ahLst/>
              <a:cxnLst/>
              <a:rect l="0" t="0" r="0" b="0"/>
              <a:pathLst>
                <a:path w="142876" h="295156">
                  <a:moveTo>
                    <a:pt x="142875" y="0"/>
                  </a:moveTo>
                  <a:lnTo>
                    <a:pt x="142875" y="0"/>
                  </a:lnTo>
                  <a:lnTo>
                    <a:pt x="133466" y="0"/>
                  </a:lnTo>
                  <a:lnTo>
                    <a:pt x="133353" y="9133"/>
                  </a:lnTo>
                  <a:lnTo>
                    <a:pt x="128294" y="9409"/>
                  </a:lnTo>
                  <a:lnTo>
                    <a:pt x="126805" y="10506"/>
                  </a:lnTo>
                  <a:lnTo>
                    <a:pt x="123029" y="19219"/>
                  </a:lnTo>
                  <a:lnTo>
                    <a:pt x="115658" y="27134"/>
                  </a:lnTo>
                  <a:lnTo>
                    <a:pt x="113510" y="35895"/>
                  </a:lnTo>
                  <a:lnTo>
                    <a:pt x="106134" y="45871"/>
                  </a:lnTo>
                  <a:lnTo>
                    <a:pt x="95098" y="81747"/>
                  </a:lnTo>
                  <a:lnTo>
                    <a:pt x="87890" y="95091"/>
                  </a:lnTo>
                  <a:lnTo>
                    <a:pt x="87168" y="98319"/>
                  </a:lnTo>
                  <a:lnTo>
                    <a:pt x="68852" y="140888"/>
                  </a:lnTo>
                  <a:lnTo>
                    <a:pt x="66584" y="148342"/>
                  </a:lnTo>
                  <a:lnTo>
                    <a:pt x="59327" y="161750"/>
                  </a:lnTo>
                  <a:lnTo>
                    <a:pt x="54519" y="188499"/>
                  </a:lnTo>
                  <a:lnTo>
                    <a:pt x="50689" y="195960"/>
                  </a:lnTo>
                  <a:lnTo>
                    <a:pt x="38004" y="234044"/>
                  </a:lnTo>
                  <a:lnTo>
                    <a:pt x="21681" y="257122"/>
                  </a:lnTo>
                  <a:lnTo>
                    <a:pt x="18338" y="273043"/>
                  </a:lnTo>
                  <a:lnTo>
                    <a:pt x="9931" y="285192"/>
                  </a:lnTo>
                  <a:lnTo>
                    <a:pt x="120" y="295155"/>
                  </a:lnTo>
                  <a:lnTo>
                    <a:pt x="0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5"/>
            <p:cNvSpPr/>
            <p:nvPr>
              <p:custDataLst>
                <p:tags r:id="rId304"/>
              </p:custDataLst>
            </p:nvPr>
          </p:nvSpPr>
          <p:spPr>
            <a:xfrm>
              <a:off x="5038725" y="2000251"/>
              <a:ext cx="352426" cy="342900"/>
            </a:xfrm>
            <a:custGeom>
              <a:avLst/>
              <a:gdLst/>
              <a:ahLst/>
              <a:cxnLst/>
              <a:rect l="0" t="0" r="0" b="0"/>
              <a:pathLst>
                <a:path w="352426" h="342900">
                  <a:moveTo>
                    <a:pt x="0" y="95249"/>
                  </a:moveTo>
                  <a:lnTo>
                    <a:pt x="0" y="95249"/>
                  </a:lnTo>
                  <a:lnTo>
                    <a:pt x="0" y="87048"/>
                  </a:lnTo>
                  <a:lnTo>
                    <a:pt x="8201" y="77639"/>
                  </a:lnTo>
                  <a:lnTo>
                    <a:pt x="9409" y="68124"/>
                  </a:lnTo>
                  <a:lnTo>
                    <a:pt x="9491" y="62047"/>
                  </a:lnTo>
                  <a:lnTo>
                    <a:pt x="10561" y="60414"/>
                  </a:lnTo>
                  <a:lnTo>
                    <a:pt x="12332" y="59326"/>
                  </a:lnTo>
                  <a:lnTo>
                    <a:pt x="17723" y="57579"/>
                  </a:lnTo>
                  <a:lnTo>
                    <a:pt x="35218" y="41986"/>
                  </a:lnTo>
                  <a:lnTo>
                    <a:pt x="47683" y="36044"/>
                  </a:lnTo>
                  <a:lnTo>
                    <a:pt x="64385" y="22320"/>
                  </a:lnTo>
                  <a:lnTo>
                    <a:pt x="73287" y="18960"/>
                  </a:lnTo>
                  <a:lnTo>
                    <a:pt x="82628" y="12790"/>
                  </a:lnTo>
                  <a:lnTo>
                    <a:pt x="92098" y="10492"/>
                  </a:lnTo>
                  <a:lnTo>
                    <a:pt x="98435" y="9954"/>
                  </a:lnTo>
                  <a:lnTo>
                    <a:pt x="100549" y="8752"/>
                  </a:lnTo>
                  <a:lnTo>
                    <a:pt x="101958" y="6893"/>
                  </a:lnTo>
                  <a:lnTo>
                    <a:pt x="102896" y="4595"/>
                  </a:lnTo>
                  <a:lnTo>
                    <a:pt x="104581" y="3063"/>
                  </a:lnTo>
                  <a:lnTo>
                    <a:pt x="109275" y="1361"/>
                  </a:lnTo>
                  <a:lnTo>
                    <a:pt x="150636" y="0"/>
                  </a:lnTo>
                  <a:lnTo>
                    <a:pt x="151224" y="1058"/>
                  </a:lnTo>
                  <a:lnTo>
                    <a:pt x="151878" y="5056"/>
                  </a:lnTo>
                  <a:lnTo>
                    <a:pt x="153110" y="6545"/>
                  </a:lnTo>
                  <a:lnTo>
                    <a:pt x="160556" y="9132"/>
                  </a:lnTo>
                  <a:lnTo>
                    <a:pt x="161316" y="12172"/>
                  </a:lnTo>
                  <a:lnTo>
                    <a:pt x="161925" y="57328"/>
                  </a:lnTo>
                  <a:lnTo>
                    <a:pt x="161925" y="69884"/>
                  </a:lnTo>
                  <a:lnTo>
                    <a:pt x="159103" y="76215"/>
                  </a:lnTo>
                  <a:lnTo>
                    <a:pt x="155380" y="82556"/>
                  </a:lnTo>
                  <a:lnTo>
                    <a:pt x="152988" y="95250"/>
                  </a:lnTo>
                  <a:lnTo>
                    <a:pt x="152516" y="107949"/>
                  </a:lnTo>
                  <a:lnTo>
                    <a:pt x="149629" y="114299"/>
                  </a:lnTo>
                  <a:lnTo>
                    <a:pt x="136592" y="131057"/>
                  </a:lnTo>
                  <a:lnTo>
                    <a:pt x="134791" y="136916"/>
                  </a:lnTo>
                  <a:lnTo>
                    <a:pt x="133252" y="138902"/>
                  </a:lnTo>
                  <a:lnTo>
                    <a:pt x="127089" y="142756"/>
                  </a:lnTo>
                  <a:lnTo>
                    <a:pt x="124254" y="150920"/>
                  </a:lnTo>
                  <a:lnTo>
                    <a:pt x="123952" y="157017"/>
                  </a:lnTo>
                  <a:lnTo>
                    <a:pt x="122852" y="158653"/>
                  </a:lnTo>
                  <a:lnTo>
                    <a:pt x="121059" y="159743"/>
                  </a:lnTo>
                  <a:lnTo>
                    <a:pt x="114300" y="161924"/>
                  </a:lnTo>
                  <a:lnTo>
                    <a:pt x="114300" y="153723"/>
                  </a:lnTo>
                  <a:lnTo>
                    <a:pt x="115358" y="153282"/>
                  </a:lnTo>
                  <a:lnTo>
                    <a:pt x="119356" y="152791"/>
                  </a:lnTo>
                  <a:lnTo>
                    <a:pt x="120845" y="151602"/>
                  </a:lnTo>
                  <a:lnTo>
                    <a:pt x="124621" y="142721"/>
                  </a:lnTo>
                  <a:lnTo>
                    <a:pt x="131992" y="134792"/>
                  </a:lnTo>
                  <a:lnTo>
                    <a:pt x="138004" y="133777"/>
                  </a:lnTo>
                  <a:lnTo>
                    <a:pt x="139628" y="132576"/>
                  </a:lnTo>
                  <a:lnTo>
                    <a:pt x="141432" y="128419"/>
                  </a:lnTo>
                  <a:lnTo>
                    <a:pt x="142971" y="126887"/>
                  </a:lnTo>
                  <a:lnTo>
                    <a:pt x="152491" y="123035"/>
                  </a:lnTo>
                  <a:lnTo>
                    <a:pt x="160474" y="115658"/>
                  </a:lnTo>
                  <a:lnTo>
                    <a:pt x="166551" y="114702"/>
                  </a:lnTo>
                  <a:lnTo>
                    <a:pt x="213152" y="114299"/>
                  </a:lnTo>
                  <a:lnTo>
                    <a:pt x="215126" y="115357"/>
                  </a:lnTo>
                  <a:lnTo>
                    <a:pt x="216443" y="117121"/>
                  </a:lnTo>
                  <a:lnTo>
                    <a:pt x="217320" y="119355"/>
                  </a:lnTo>
                  <a:lnTo>
                    <a:pt x="218963" y="120845"/>
                  </a:lnTo>
                  <a:lnTo>
                    <a:pt x="227122" y="123432"/>
                  </a:lnTo>
                  <a:lnTo>
                    <a:pt x="227943" y="126472"/>
                  </a:lnTo>
                  <a:lnTo>
                    <a:pt x="228162" y="128764"/>
                  </a:lnTo>
                  <a:lnTo>
                    <a:pt x="231227" y="134134"/>
                  </a:lnTo>
                  <a:lnTo>
                    <a:pt x="236762" y="141148"/>
                  </a:lnTo>
                  <a:lnTo>
                    <a:pt x="237856" y="150137"/>
                  </a:lnTo>
                  <a:lnTo>
                    <a:pt x="238005" y="155980"/>
                  </a:lnTo>
                  <a:lnTo>
                    <a:pt x="240894" y="162104"/>
                  </a:lnTo>
                  <a:lnTo>
                    <a:pt x="244647" y="168354"/>
                  </a:lnTo>
                  <a:lnTo>
                    <a:pt x="247057" y="180990"/>
                  </a:lnTo>
                  <a:lnTo>
                    <a:pt x="247615" y="203200"/>
                  </a:lnTo>
                  <a:lnTo>
                    <a:pt x="244813" y="209549"/>
                  </a:lnTo>
                  <a:lnTo>
                    <a:pt x="242584" y="212724"/>
                  </a:lnTo>
                  <a:lnTo>
                    <a:pt x="239446" y="227305"/>
                  </a:lnTo>
                  <a:lnTo>
                    <a:pt x="237144" y="254796"/>
                  </a:lnTo>
                  <a:lnTo>
                    <a:pt x="226371" y="285145"/>
                  </a:lnTo>
                  <a:lnTo>
                    <a:pt x="222317" y="291831"/>
                  </a:lnTo>
                  <a:lnTo>
                    <a:pt x="218977" y="301544"/>
                  </a:lnTo>
                  <a:lnTo>
                    <a:pt x="202655" y="323844"/>
                  </a:lnTo>
                  <a:lnTo>
                    <a:pt x="201778" y="327021"/>
                  </a:lnTo>
                  <a:lnTo>
                    <a:pt x="200135" y="329139"/>
                  </a:lnTo>
                  <a:lnTo>
                    <a:pt x="193825" y="333177"/>
                  </a:lnTo>
                  <a:lnTo>
                    <a:pt x="191978" y="337873"/>
                  </a:lnTo>
                  <a:lnTo>
                    <a:pt x="190427" y="339548"/>
                  </a:lnTo>
                  <a:lnTo>
                    <a:pt x="182428" y="342458"/>
                  </a:lnTo>
                  <a:lnTo>
                    <a:pt x="152838" y="342899"/>
                  </a:lnTo>
                  <a:lnTo>
                    <a:pt x="152438" y="334698"/>
                  </a:lnTo>
                  <a:lnTo>
                    <a:pt x="145861" y="326031"/>
                  </a:lnTo>
                  <a:lnTo>
                    <a:pt x="143268" y="316075"/>
                  </a:lnTo>
                  <a:lnTo>
                    <a:pt x="142991" y="309786"/>
                  </a:lnTo>
                  <a:lnTo>
                    <a:pt x="145749" y="304193"/>
                  </a:lnTo>
                  <a:lnTo>
                    <a:pt x="151087" y="297036"/>
                  </a:lnTo>
                  <a:lnTo>
                    <a:pt x="153198" y="288018"/>
                  </a:lnTo>
                  <a:lnTo>
                    <a:pt x="158869" y="279131"/>
                  </a:lnTo>
                  <a:lnTo>
                    <a:pt x="162078" y="269795"/>
                  </a:lnTo>
                  <a:lnTo>
                    <a:pt x="197934" y="225227"/>
                  </a:lnTo>
                  <a:lnTo>
                    <a:pt x="245490" y="190551"/>
                  </a:lnTo>
                  <a:lnTo>
                    <a:pt x="270845" y="169143"/>
                  </a:lnTo>
                  <a:lnTo>
                    <a:pt x="317350" y="145865"/>
                  </a:lnTo>
                  <a:lnTo>
                    <a:pt x="352425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6"/>
            <p:cNvSpPr/>
            <p:nvPr>
              <p:custDataLst>
                <p:tags r:id="rId305"/>
              </p:custDataLst>
            </p:nvPr>
          </p:nvSpPr>
          <p:spPr>
            <a:xfrm>
              <a:off x="5505450" y="2106353"/>
              <a:ext cx="133351" cy="217747"/>
            </a:xfrm>
            <a:custGeom>
              <a:avLst/>
              <a:gdLst/>
              <a:ahLst/>
              <a:cxnLst/>
              <a:rect l="0" t="0" r="0" b="0"/>
              <a:pathLst>
                <a:path w="133351" h="217747">
                  <a:moveTo>
                    <a:pt x="76200" y="46297"/>
                  </a:moveTo>
                  <a:lnTo>
                    <a:pt x="76200" y="46297"/>
                  </a:lnTo>
                  <a:lnTo>
                    <a:pt x="71144" y="51353"/>
                  </a:lnTo>
                  <a:lnTo>
                    <a:pt x="68661" y="56658"/>
                  </a:lnTo>
                  <a:lnTo>
                    <a:pt x="67999" y="59555"/>
                  </a:lnTo>
                  <a:lnTo>
                    <a:pt x="62011" y="68687"/>
                  </a:lnTo>
                  <a:lnTo>
                    <a:pt x="51564" y="81255"/>
                  </a:lnTo>
                  <a:lnTo>
                    <a:pt x="45581" y="93928"/>
                  </a:lnTo>
                  <a:lnTo>
                    <a:pt x="25281" y="121204"/>
                  </a:lnTo>
                  <a:lnTo>
                    <a:pt x="9458" y="156286"/>
                  </a:lnTo>
                  <a:lnTo>
                    <a:pt x="7363" y="157723"/>
                  </a:lnTo>
                  <a:lnTo>
                    <a:pt x="4908" y="158681"/>
                  </a:lnTo>
                  <a:lnTo>
                    <a:pt x="3273" y="160378"/>
                  </a:lnTo>
                  <a:lnTo>
                    <a:pt x="38" y="169991"/>
                  </a:lnTo>
                  <a:lnTo>
                    <a:pt x="0" y="155929"/>
                  </a:lnTo>
                  <a:lnTo>
                    <a:pt x="2822" y="150409"/>
                  </a:lnTo>
                  <a:lnTo>
                    <a:pt x="5056" y="147455"/>
                  </a:lnTo>
                  <a:lnTo>
                    <a:pt x="7539" y="138528"/>
                  </a:lnTo>
                  <a:lnTo>
                    <a:pt x="9701" y="128563"/>
                  </a:lnTo>
                  <a:lnTo>
                    <a:pt x="16890" y="113543"/>
                  </a:lnTo>
                  <a:lnTo>
                    <a:pt x="23680" y="95328"/>
                  </a:lnTo>
                  <a:lnTo>
                    <a:pt x="34155" y="77894"/>
                  </a:lnTo>
                  <a:lnTo>
                    <a:pt x="40143" y="57987"/>
                  </a:lnTo>
                  <a:lnTo>
                    <a:pt x="54507" y="36962"/>
                  </a:lnTo>
                  <a:lnTo>
                    <a:pt x="57034" y="30506"/>
                  </a:lnTo>
                  <a:lnTo>
                    <a:pt x="63348" y="20922"/>
                  </a:lnTo>
                  <a:lnTo>
                    <a:pt x="65196" y="14558"/>
                  </a:lnTo>
                  <a:lnTo>
                    <a:pt x="66748" y="12438"/>
                  </a:lnTo>
                  <a:lnTo>
                    <a:pt x="68840" y="11024"/>
                  </a:lnTo>
                  <a:lnTo>
                    <a:pt x="76073" y="8246"/>
                  </a:lnTo>
                  <a:lnTo>
                    <a:pt x="84390" y="0"/>
                  </a:lnTo>
                  <a:lnTo>
                    <a:pt x="84835" y="616"/>
                  </a:lnTo>
                  <a:lnTo>
                    <a:pt x="85608" y="6990"/>
                  </a:lnTo>
                  <a:lnTo>
                    <a:pt x="88495" y="7660"/>
                  </a:lnTo>
                  <a:lnTo>
                    <a:pt x="90747" y="7839"/>
                  </a:lnTo>
                  <a:lnTo>
                    <a:pt x="92247" y="9017"/>
                  </a:lnTo>
                  <a:lnTo>
                    <a:pt x="94855" y="16367"/>
                  </a:lnTo>
                  <a:lnTo>
                    <a:pt x="95215" y="30861"/>
                  </a:lnTo>
                  <a:lnTo>
                    <a:pt x="96286" y="32831"/>
                  </a:lnTo>
                  <a:lnTo>
                    <a:pt x="98057" y="34145"/>
                  </a:lnTo>
                  <a:lnTo>
                    <a:pt x="100296" y="35021"/>
                  </a:lnTo>
                  <a:lnTo>
                    <a:pt x="101789" y="36663"/>
                  </a:lnTo>
                  <a:lnTo>
                    <a:pt x="103448" y="41310"/>
                  </a:lnTo>
                  <a:lnTo>
                    <a:pt x="104765" y="73001"/>
                  </a:lnTo>
                  <a:lnTo>
                    <a:pt x="111319" y="82107"/>
                  </a:lnTo>
                  <a:lnTo>
                    <a:pt x="113417" y="91009"/>
                  </a:lnTo>
                  <a:lnTo>
                    <a:pt x="114290" y="125675"/>
                  </a:lnTo>
                  <a:lnTo>
                    <a:pt x="117117" y="132023"/>
                  </a:lnTo>
                  <a:lnTo>
                    <a:pt x="120844" y="138373"/>
                  </a:lnTo>
                  <a:lnTo>
                    <a:pt x="123236" y="151072"/>
                  </a:lnTo>
                  <a:lnTo>
                    <a:pt x="123432" y="154247"/>
                  </a:lnTo>
                  <a:lnTo>
                    <a:pt x="124621" y="156364"/>
                  </a:lnTo>
                  <a:lnTo>
                    <a:pt x="126473" y="157775"/>
                  </a:lnTo>
                  <a:lnTo>
                    <a:pt x="128765" y="158716"/>
                  </a:lnTo>
                  <a:lnTo>
                    <a:pt x="130294" y="160401"/>
                  </a:lnTo>
                  <a:lnTo>
                    <a:pt x="132947" y="168633"/>
                  </a:lnTo>
                  <a:lnTo>
                    <a:pt x="133350" y="189161"/>
                  </a:lnTo>
                  <a:lnTo>
                    <a:pt x="125149" y="197372"/>
                  </a:lnTo>
                  <a:lnTo>
                    <a:pt x="115741" y="198581"/>
                  </a:lnTo>
                  <a:lnTo>
                    <a:pt x="73361" y="198697"/>
                  </a:lnTo>
                  <a:lnTo>
                    <a:pt x="63297" y="199755"/>
                  </a:lnTo>
                  <a:lnTo>
                    <a:pt x="44841" y="206898"/>
                  </a:lnTo>
                  <a:lnTo>
                    <a:pt x="11015" y="208219"/>
                  </a:lnTo>
                  <a:lnTo>
                    <a:pt x="10519" y="209278"/>
                  </a:lnTo>
                  <a:lnTo>
                    <a:pt x="9967" y="213278"/>
                  </a:lnTo>
                  <a:lnTo>
                    <a:pt x="8761" y="214767"/>
                  </a:lnTo>
                  <a:lnTo>
                    <a:pt x="8" y="217745"/>
                  </a:lnTo>
                  <a:lnTo>
                    <a:pt x="3" y="217746"/>
                  </a:lnTo>
                  <a:lnTo>
                    <a:pt x="0" y="208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7"/>
            <p:cNvSpPr/>
            <p:nvPr>
              <p:custDataLst>
                <p:tags r:id="rId306"/>
              </p:custDataLst>
            </p:nvPr>
          </p:nvSpPr>
          <p:spPr>
            <a:xfrm>
              <a:off x="5848360" y="2000251"/>
              <a:ext cx="133341" cy="247650"/>
            </a:xfrm>
            <a:custGeom>
              <a:avLst/>
              <a:gdLst/>
              <a:ahLst/>
              <a:cxnLst/>
              <a:rect l="0" t="0" r="0" b="0"/>
              <a:pathLst>
                <a:path w="133341" h="247650">
                  <a:moveTo>
                    <a:pt x="133340" y="9524"/>
                  </a:moveTo>
                  <a:lnTo>
                    <a:pt x="133340" y="9524"/>
                  </a:lnTo>
                  <a:lnTo>
                    <a:pt x="133340" y="33"/>
                  </a:lnTo>
                  <a:lnTo>
                    <a:pt x="124208" y="0"/>
                  </a:lnTo>
                  <a:lnTo>
                    <a:pt x="123931" y="5056"/>
                  </a:lnTo>
                  <a:lnTo>
                    <a:pt x="122834" y="6545"/>
                  </a:lnTo>
                  <a:lnTo>
                    <a:pt x="114685" y="9408"/>
                  </a:lnTo>
                  <a:lnTo>
                    <a:pt x="109351" y="9490"/>
                  </a:lnTo>
                  <a:lnTo>
                    <a:pt x="107822" y="10559"/>
                  </a:lnTo>
                  <a:lnTo>
                    <a:pt x="106803" y="12331"/>
                  </a:lnTo>
                  <a:lnTo>
                    <a:pt x="105167" y="17722"/>
                  </a:lnTo>
                  <a:lnTo>
                    <a:pt x="99827" y="23712"/>
                  </a:lnTo>
                  <a:lnTo>
                    <a:pt x="94457" y="26413"/>
                  </a:lnTo>
                  <a:lnTo>
                    <a:pt x="91543" y="27134"/>
                  </a:lnTo>
                  <a:lnTo>
                    <a:pt x="89600" y="28672"/>
                  </a:lnTo>
                  <a:lnTo>
                    <a:pt x="69307" y="57206"/>
                  </a:lnTo>
                  <a:lnTo>
                    <a:pt x="66781" y="63524"/>
                  </a:lnTo>
                  <a:lnTo>
                    <a:pt x="60467" y="73031"/>
                  </a:lnTo>
                  <a:lnTo>
                    <a:pt x="57067" y="82551"/>
                  </a:lnTo>
                  <a:lnTo>
                    <a:pt x="50886" y="93133"/>
                  </a:lnTo>
                  <a:lnTo>
                    <a:pt x="47526" y="108145"/>
                  </a:lnTo>
                  <a:lnTo>
                    <a:pt x="37445" y="123235"/>
                  </a:lnTo>
                  <a:lnTo>
                    <a:pt x="32512" y="129912"/>
                  </a:lnTo>
                  <a:lnTo>
                    <a:pt x="26522" y="142822"/>
                  </a:lnTo>
                  <a:lnTo>
                    <a:pt x="22365" y="149201"/>
                  </a:lnTo>
                  <a:lnTo>
                    <a:pt x="9946" y="188225"/>
                  </a:lnTo>
                  <a:lnTo>
                    <a:pt x="9526" y="212830"/>
                  </a:lnTo>
                  <a:lnTo>
                    <a:pt x="6698" y="219121"/>
                  </a:lnTo>
                  <a:lnTo>
                    <a:pt x="1315" y="226727"/>
                  </a:lnTo>
                  <a:lnTo>
                    <a:pt x="106" y="236636"/>
                  </a:lnTo>
                  <a:lnTo>
                    <a:pt x="0" y="246194"/>
                  </a:lnTo>
                  <a:lnTo>
                    <a:pt x="1055" y="246679"/>
                  </a:lnTo>
                  <a:lnTo>
                    <a:pt x="9515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8"/>
            <p:cNvSpPr/>
            <p:nvPr>
              <p:custDataLst>
                <p:tags r:id="rId307"/>
              </p:custDataLst>
            </p:nvPr>
          </p:nvSpPr>
          <p:spPr>
            <a:xfrm>
              <a:off x="5943603" y="2019300"/>
              <a:ext cx="19048" cy="238126"/>
            </a:xfrm>
            <a:custGeom>
              <a:avLst/>
              <a:gdLst/>
              <a:ahLst/>
              <a:cxnLst/>
              <a:rect l="0" t="0" r="0" b="0"/>
              <a:pathLst>
                <a:path w="19048" h="238126">
                  <a:moveTo>
                    <a:pt x="19047" y="0"/>
                  </a:moveTo>
                  <a:lnTo>
                    <a:pt x="19047" y="0"/>
                  </a:lnTo>
                  <a:lnTo>
                    <a:pt x="9532" y="0"/>
                  </a:lnTo>
                  <a:lnTo>
                    <a:pt x="9522" y="44476"/>
                  </a:lnTo>
                  <a:lnTo>
                    <a:pt x="9522" y="89096"/>
                  </a:lnTo>
                  <a:lnTo>
                    <a:pt x="9522" y="136098"/>
                  </a:lnTo>
                  <a:lnTo>
                    <a:pt x="9522" y="155538"/>
                  </a:lnTo>
                  <a:lnTo>
                    <a:pt x="172" y="199850"/>
                  </a:lnTo>
                  <a:lnTo>
                    <a:pt x="0" y="226716"/>
                  </a:lnTo>
                  <a:lnTo>
                    <a:pt x="9522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9"/>
            <p:cNvSpPr/>
            <p:nvPr>
              <p:custDataLst>
                <p:tags r:id="rId308"/>
              </p:custDataLst>
            </p:nvPr>
          </p:nvSpPr>
          <p:spPr>
            <a:xfrm>
              <a:off x="5857875" y="2162175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13257" y="9917"/>
                  </a:lnTo>
                  <a:lnTo>
                    <a:pt x="31798" y="9559"/>
                  </a:lnTo>
                  <a:lnTo>
                    <a:pt x="38122" y="6718"/>
                  </a:lnTo>
                  <a:lnTo>
                    <a:pt x="44460" y="2986"/>
                  </a:lnTo>
                  <a:lnTo>
                    <a:pt x="57152" y="59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0"/>
            <p:cNvSpPr/>
            <p:nvPr>
              <p:custDataLst>
                <p:tags r:id="rId309"/>
              </p:custDataLst>
            </p:nvPr>
          </p:nvSpPr>
          <p:spPr>
            <a:xfrm>
              <a:off x="6067544" y="2028826"/>
              <a:ext cx="123707" cy="217737"/>
            </a:xfrm>
            <a:custGeom>
              <a:avLst/>
              <a:gdLst/>
              <a:ahLst/>
              <a:cxnLst/>
              <a:rect l="0" t="0" r="0" b="0"/>
              <a:pathLst>
                <a:path w="123707" h="217737">
                  <a:moveTo>
                    <a:pt x="123706" y="28574"/>
                  </a:moveTo>
                  <a:lnTo>
                    <a:pt x="123706" y="28574"/>
                  </a:lnTo>
                  <a:lnTo>
                    <a:pt x="123706" y="15316"/>
                  </a:lnTo>
                  <a:lnTo>
                    <a:pt x="122648" y="13386"/>
                  </a:lnTo>
                  <a:lnTo>
                    <a:pt x="120884" y="12098"/>
                  </a:lnTo>
                  <a:lnTo>
                    <a:pt x="115505" y="10032"/>
                  </a:lnTo>
                  <a:lnTo>
                    <a:pt x="114769" y="6928"/>
                  </a:lnTo>
                  <a:lnTo>
                    <a:pt x="114574" y="4618"/>
                  </a:lnTo>
                  <a:lnTo>
                    <a:pt x="113385" y="3078"/>
                  </a:lnTo>
                  <a:lnTo>
                    <a:pt x="106014" y="405"/>
                  </a:lnTo>
                  <a:lnTo>
                    <a:pt x="77835" y="0"/>
                  </a:lnTo>
                  <a:lnTo>
                    <a:pt x="34402" y="41678"/>
                  </a:lnTo>
                  <a:lnTo>
                    <a:pt x="31099" y="47803"/>
                  </a:lnTo>
                  <a:lnTo>
                    <a:pt x="28572" y="54054"/>
                  </a:lnTo>
                  <a:lnTo>
                    <a:pt x="22258" y="63523"/>
                  </a:lnTo>
                  <a:lnTo>
                    <a:pt x="19917" y="73031"/>
                  </a:lnTo>
                  <a:lnTo>
                    <a:pt x="19369" y="79377"/>
                  </a:lnTo>
                  <a:lnTo>
                    <a:pt x="16304" y="85725"/>
                  </a:lnTo>
                  <a:lnTo>
                    <a:pt x="12471" y="92075"/>
                  </a:lnTo>
                  <a:lnTo>
                    <a:pt x="10012" y="104774"/>
                  </a:lnTo>
                  <a:lnTo>
                    <a:pt x="9810" y="107949"/>
                  </a:lnTo>
                  <a:lnTo>
                    <a:pt x="6763" y="114299"/>
                  </a:lnTo>
                  <a:lnTo>
                    <a:pt x="2940" y="120649"/>
                  </a:lnTo>
                  <a:lnTo>
                    <a:pt x="788" y="131232"/>
                  </a:lnTo>
                  <a:lnTo>
                    <a:pt x="0" y="149194"/>
                  </a:lnTo>
                  <a:lnTo>
                    <a:pt x="2756" y="153797"/>
                  </a:lnTo>
                  <a:lnTo>
                    <a:pt x="6450" y="159370"/>
                  </a:lnTo>
                  <a:lnTo>
                    <a:pt x="8530" y="168458"/>
                  </a:lnTo>
                  <a:lnTo>
                    <a:pt x="9291" y="184173"/>
                  </a:lnTo>
                  <a:lnTo>
                    <a:pt x="10387" y="186282"/>
                  </a:lnTo>
                  <a:lnTo>
                    <a:pt x="12177" y="187688"/>
                  </a:lnTo>
                  <a:lnTo>
                    <a:pt x="14429" y="188625"/>
                  </a:lnTo>
                  <a:lnTo>
                    <a:pt x="15930" y="190308"/>
                  </a:lnTo>
                  <a:lnTo>
                    <a:pt x="17597" y="195000"/>
                  </a:lnTo>
                  <a:lnTo>
                    <a:pt x="18536" y="203592"/>
                  </a:lnTo>
                  <a:lnTo>
                    <a:pt x="19726" y="205577"/>
                  </a:lnTo>
                  <a:lnTo>
                    <a:pt x="21577" y="206901"/>
                  </a:lnTo>
                  <a:lnTo>
                    <a:pt x="27098" y="209026"/>
                  </a:lnTo>
                  <a:lnTo>
                    <a:pt x="33110" y="209394"/>
                  </a:lnTo>
                  <a:lnTo>
                    <a:pt x="34734" y="210504"/>
                  </a:lnTo>
                  <a:lnTo>
                    <a:pt x="35816" y="212302"/>
                  </a:lnTo>
                  <a:lnTo>
                    <a:pt x="36538" y="214560"/>
                  </a:lnTo>
                  <a:lnTo>
                    <a:pt x="38077" y="216064"/>
                  </a:lnTo>
                  <a:lnTo>
                    <a:pt x="42610" y="217736"/>
                  </a:lnTo>
                  <a:lnTo>
                    <a:pt x="45300" y="217124"/>
                  </a:lnTo>
                  <a:lnTo>
                    <a:pt x="57222" y="211359"/>
                  </a:lnTo>
                  <a:lnTo>
                    <a:pt x="83316" y="208512"/>
                  </a:lnTo>
                  <a:lnTo>
                    <a:pt x="95131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1"/>
            <p:cNvSpPr/>
            <p:nvPr>
              <p:custDataLst>
                <p:tags r:id="rId310"/>
              </p:custDataLst>
            </p:nvPr>
          </p:nvSpPr>
          <p:spPr>
            <a:xfrm>
              <a:off x="6400800" y="2009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2"/>
            <p:cNvSpPr/>
            <p:nvPr>
              <p:custDataLst>
                <p:tags r:id="rId311"/>
              </p:custDataLst>
            </p:nvPr>
          </p:nvSpPr>
          <p:spPr>
            <a:xfrm>
              <a:off x="6286500" y="2000284"/>
              <a:ext cx="228601" cy="238054"/>
            </a:xfrm>
            <a:custGeom>
              <a:avLst/>
              <a:gdLst/>
              <a:ahLst/>
              <a:cxnLst/>
              <a:rect l="0" t="0" r="0" b="0"/>
              <a:pathLst>
                <a:path w="228601" h="238054">
                  <a:moveTo>
                    <a:pt x="142875" y="19016"/>
                  </a:moveTo>
                  <a:lnTo>
                    <a:pt x="142875" y="19016"/>
                  </a:lnTo>
                  <a:lnTo>
                    <a:pt x="124218" y="359"/>
                  </a:lnTo>
                  <a:lnTo>
                    <a:pt x="115658" y="0"/>
                  </a:lnTo>
                  <a:lnTo>
                    <a:pt x="115206" y="1047"/>
                  </a:lnTo>
                  <a:lnTo>
                    <a:pt x="114702" y="5033"/>
                  </a:lnTo>
                  <a:lnTo>
                    <a:pt x="113510" y="6519"/>
                  </a:lnTo>
                  <a:lnTo>
                    <a:pt x="106133" y="9100"/>
                  </a:lnTo>
                  <a:lnTo>
                    <a:pt x="96693" y="9457"/>
                  </a:lnTo>
                  <a:lnTo>
                    <a:pt x="87931" y="16030"/>
                  </a:lnTo>
                  <a:lnTo>
                    <a:pt x="82119" y="17689"/>
                  </a:lnTo>
                  <a:lnTo>
                    <a:pt x="80146" y="19190"/>
                  </a:lnTo>
                  <a:lnTo>
                    <a:pt x="76311" y="25300"/>
                  </a:lnTo>
                  <a:lnTo>
                    <a:pt x="71664" y="27101"/>
                  </a:lnTo>
                  <a:lnTo>
                    <a:pt x="63096" y="28114"/>
                  </a:lnTo>
                  <a:lnTo>
                    <a:pt x="61114" y="29315"/>
                  </a:lnTo>
                  <a:lnTo>
                    <a:pt x="59793" y="31174"/>
                  </a:lnTo>
                  <a:lnTo>
                    <a:pt x="57672" y="36704"/>
                  </a:lnTo>
                  <a:lnTo>
                    <a:pt x="48994" y="46147"/>
                  </a:lnTo>
                  <a:lnTo>
                    <a:pt x="47745" y="55665"/>
                  </a:lnTo>
                  <a:lnTo>
                    <a:pt x="47625" y="102977"/>
                  </a:lnTo>
                  <a:lnTo>
                    <a:pt x="47625" y="112787"/>
                  </a:lnTo>
                  <a:lnTo>
                    <a:pt x="56757" y="123360"/>
                  </a:lnTo>
                  <a:lnTo>
                    <a:pt x="76200" y="123791"/>
                  </a:lnTo>
                  <a:lnTo>
                    <a:pt x="62011" y="123791"/>
                  </a:lnTo>
                  <a:lnTo>
                    <a:pt x="60390" y="124849"/>
                  </a:lnTo>
                  <a:lnTo>
                    <a:pt x="59310" y="126613"/>
                  </a:lnTo>
                  <a:lnTo>
                    <a:pt x="58590" y="128847"/>
                  </a:lnTo>
                  <a:lnTo>
                    <a:pt x="57052" y="130337"/>
                  </a:lnTo>
                  <a:lnTo>
                    <a:pt x="49076" y="132924"/>
                  </a:lnTo>
                  <a:lnTo>
                    <a:pt x="48269" y="135964"/>
                  </a:lnTo>
                  <a:lnTo>
                    <a:pt x="48055" y="138256"/>
                  </a:lnTo>
                  <a:lnTo>
                    <a:pt x="46853" y="139784"/>
                  </a:lnTo>
                  <a:lnTo>
                    <a:pt x="42695" y="141483"/>
                  </a:lnTo>
                  <a:lnTo>
                    <a:pt x="34406" y="142439"/>
                  </a:lnTo>
                  <a:lnTo>
                    <a:pt x="32462" y="143631"/>
                  </a:lnTo>
                  <a:lnTo>
                    <a:pt x="31167" y="145484"/>
                  </a:lnTo>
                  <a:lnTo>
                    <a:pt x="30303" y="147778"/>
                  </a:lnTo>
                  <a:lnTo>
                    <a:pt x="28668" y="149307"/>
                  </a:lnTo>
                  <a:lnTo>
                    <a:pt x="24031" y="151007"/>
                  </a:lnTo>
                  <a:lnTo>
                    <a:pt x="15469" y="151963"/>
                  </a:lnTo>
                  <a:lnTo>
                    <a:pt x="13488" y="153156"/>
                  </a:lnTo>
                  <a:lnTo>
                    <a:pt x="12167" y="155009"/>
                  </a:lnTo>
                  <a:lnTo>
                    <a:pt x="11286" y="157303"/>
                  </a:lnTo>
                  <a:lnTo>
                    <a:pt x="9641" y="158832"/>
                  </a:lnTo>
                  <a:lnTo>
                    <a:pt x="1479" y="161488"/>
                  </a:lnTo>
                  <a:lnTo>
                    <a:pt x="657" y="164534"/>
                  </a:lnTo>
                  <a:lnTo>
                    <a:pt x="0" y="204618"/>
                  </a:lnTo>
                  <a:lnTo>
                    <a:pt x="2822" y="210161"/>
                  </a:lnTo>
                  <a:lnTo>
                    <a:pt x="23680" y="233185"/>
                  </a:lnTo>
                  <a:lnTo>
                    <a:pt x="29222" y="235910"/>
                  </a:lnTo>
                  <a:lnTo>
                    <a:pt x="50838" y="237963"/>
                  </a:lnTo>
                  <a:lnTo>
                    <a:pt x="60336" y="238053"/>
                  </a:lnTo>
                  <a:lnTo>
                    <a:pt x="66680" y="235252"/>
                  </a:lnTo>
                  <a:lnTo>
                    <a:pt x="69853" y="233023"/>
                  </a:lnTo>
                  <a:lnTo>
                    <a:pt x="93264" y="226331"/>
                  </a:lnTo>
                  <a:lnTo>
                    <a:pt x="100718" y="222281"/>
                  </a:lnTo>
                  <a:lnTo>
                    <a:pt x="142271" y="210161"/>
                  </a:lnTo>
                  <a:lnTo>
                    <a:pt x="150015" y="208744"/>
                  </a:lnTo>
                  <a:lnTo>
                    <a:pt x="180371" y="197774"/>
                  </a:lnTo>
                  <a:lnTo>
                    <a:pt x="188499" y="191910"/>
                  </a:lnTo>
                  <a:lnTo>
                    <a:pt x="197709" y="190751"/>
                  </a:lnTo>
                  <a:lnTo>
                    <a:pt x="228600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SMARTInkShape-Group10"/>
          <p:cNvGrpSpPr/>
          <p:nvPr/>
        </p:nvGrpSpPr>
        <p:grpSpPr>
          <a:xfrm>
            <a:off x="6905625" y="1876425"/>
            <a:ext cx="1295391" cy="304801"/>
            <a:chOff x="6905625" y="1876425"/>
            <a:chExt cx="1295391" cy="304801"/>
          </a:xfrm>
        </p:grpSpPr>
        <p:sp>
          <p:nvSpPr>
            <p:cNvPr id="32" name="SMARTInkShape-23"/>
            <p:cNvSpPr/>
            <p:nvPr>
              <p:custDataLst>
                <p:tags r:id="rId294"/>
              </p:custDataLst>
            </p:nvPr>
          </p:nvSpPr>
          <p:spPr>
            <a:xfrm>
              <a:off x="7058025" y="1924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4"/>
            <p:cNvSpPr/>
            <p:nvPr>
              <p:custDataLst>
                <p:tags r:id="rId295"/>
              </p:custDataLst>
            </p:nvPr>
          </p:nvSpPr>
          <p:spPr>
            <a:xfrm>
              <a:off x="6905625" y="1924050"/>
              <a:ext cx="142876" cy="257176"/>
            </a:xfrm>
            <a:custGeom>
              <a:avLst/>
              <a:gdLst/>
              <a:ahLst/>
              <a:cxnLst/>
              <a:rect l="0" t="0" r="0" b="0"/>
              <a:pathLst>
                <a:path w="142876" h="257176">
                  <a:moveTo>
                    <a:pt x="142875" y="0"/>
                  </a:moveTo>
                  <a:lnTo>
                    <a:pt x="142875" y="0"/>
                  </a:lnTo>
                  <a:lnTo>
                    <a:pt x="137819" y="0"/>
                  </a:lnTo>
                  <a:lnTo>
                    <a:pt x="136330" y="1058"/>
                  </a:lnTo>
                  <a:lnTo>
                    <a:pt x="135337" y="2822"/>
                  </a:lnTo>
                  <a:lnTo>
                    <a:pt x="134675" y="5056"/>
                  </a:lnTo>
                  <a:lnTo>
                    <a:pt x="133174" y="6546"/>
                  </a:lnTo>
                  <a:lnTo>
                    <a:pt x="125265" y="9133"/>
                  </a:lnTo>
                  <a:lnTo>
                    <a:pt x="119195" y="9409"/>
                  </a:lnTo>
                  <a:lnTo>
                    <a:pt x="117563" y="10506"/>
                  </a:lnTo>
                  <a:lnTo>
                    <a:pt x="116476" y="12296"/>
                  </a:lnTo>
                  <a:lnTo>
                    <a:pt x="115750" y="14547"/>
                  </a:lnTo>
                  <a:lnTo>
                    <a:pt x="97004" y="36267"/>
                  </a:lnTo>
                  <a:lnTo>
                    <a:pt x="90714" y="42613"/>
                  </a:lnTo>
                  <a:lnTo>
                    <a:pt x="87942" y="48220"/>
                  </a:lnTo>
                  <a:lnTo>
                    <a:pt x="81106" y="65499"/>
                  </a:lnTo>
                  <a:lnTo>
                    <a:pt x="69307" y="85152"/>
                  </a:lnTo>
                  <a:lnTo>
                    <a:pt x="62139" y="103368"/>
                  </a:lnTo>
                  <a:lnTo>
                    <a:pt x="51589" y="120803"/>
                  </a:lnTo>
                  <a:lnTo>
                    <a:pt x="45586" y="140710"/>
                  </a:lnTo>
                  <a:lnTo>
                    <a:pt x="32540" y="159523"/>
                  </a:lnTo>
                  <a:lnTo>
                    <a:pt x="26536" y="178933"/>
                  </a:lnTo>
                  <a:lnTo>
                    <a:pt x="13490" y="197639"/>
                  </a:lnTo>
                  <a:lnTo>
                    <a:pt x="8814" y="223460"/>
                  </a:lnTo>
                  <a:lnTo>
                    <a:pt x="6935" y="225174"/>
                  </a:lnTo>
                  <a:lnTo>
                    <a:pt x="4624" y="226316"/>
                  </a:lnTo>
                  <a:lnTo>
                    <a:pt x="3083" y="228136"/>
                  </a:lnTo>
                  <a:lnTo>
                    <a:pt x="1370" y="232980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5"/>
            <p:cNvSpPr/>
            <p:nvPr>
              <p:custDataLst>
                <p:tags r:id="rId296"/>
              </p:custDataLst>
            </p:nvPr>
          </p:nvSpPr>
          <p:spPr>
            <a:xfrm>
              <a:off x="7029450" y="2028825"/>
              <a:ext cx="9526" cy="133351"/>
            </a:xfrm>
            <a:custGeom>
              <a:avLst/>
              <a:gdLst/>
              <a:ahLst/>
              <a:cxnLst/>
              <a:rect l="0" t="0" r="0" b="0"/>
              <a:pathLst>
                <a:path w="9526" h="133351">
                  <a:moveTo>
                    <a:pt x="9525" y="0"/>
                  </a:moveTo>
                  <a:lnTo>
                    <a:pt x="9525" y="0"/>
                  </a:lnTo>
                  <a:lnTo>
                    <a:pt x="9525" y="46346"/>
                  </a:lnTo>
                  <a:lnTo>
                    <a:pt x="9525" y="93213"/>
                  </a:lnTo>
                  <a:lnTo>
                    <a:pt x="9525" y="118764"/>
                  </a:lnTo>
                  <a:lnTo>
                    <a:pt x="6703" y="124398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6"/>
            <p:cNvSpPr/>
            <p:nvPr>
              <p:custDataLst>
                <p:tags r:id="rId297"/>
              </p:custDataLst>
            </p:nvPr>
          </p:nvSpPr>
          <p:spPr>
            <a:xfrm>
              <a:off x="6934200" y="2047875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38100"/>
                  </a:moveTo>
                  <a:lnTo>
                    <a:pt x="0" y="38100"/>
                  </a:lnTo>
                  <a:lnTo>
                    <a:pt x="14189" y="38100"/>
                  </a:lnTo>
                  <a:lnTo>
                    <a:pt x="15809" y="37042"/>
                  </a:lnTo>
                  <a:lnTo>
                    <a:pt x="16890" y="35278"/>
                  </a:lnTo>
                  <a:lnTo>
                    <a:pt x="17610" y="33044"/>
                  </a:lnTo>
                  <a:lnTo>
                    <a:pt x="19148" y="31554"/>
                  </a:lnTo>
                  <a:lnTo>
                    <a:pt x="23680" y="29899"/>
                  </a:lnTo>
                  <a:lnTo>
                    <a:pt x="64384" y="27519"/>
                  </a:lnTo>
                  <a:lnTo>
                    <a:pt x="73287" y="22030"/>
                  </a:lnTo>
                  <a:lnTo>
                    <a:pt x="85777" y="19639"/>
                  </a:lnTo>
                  <a:lnTo>
                    <a:pt x="117476" y="19060"/>
                  </a:lnTo>
                  <a:lnTo>
                    <a:pt x="123825" y="16232"/>
                  </a:lnTo>
                  <a:lnTo>
                    <a:pt x="130175" y="12506"/>
                  </a:lnTo>
                  <a:lnTo>
                    <a:pt x="142875" y="10114"/>
                  </a:lnTo>
                  <a:lnTo>
                    <a:pt x="146050" y="9918"/>
                  </a:lnTo>
                  <a:lnTo>
                    <a:pt x="152400" y="6877"/>
                  </a:lnTo>
                  <a:lnTo>
                    <a:pt x="158750" y="3057"/>
                  </a:lnTo>
                  <a:lnTo>
                    <a:pt x="169569" y="402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7"/>
            <p:cNvSpPr/>
            <p:nvPr>
              <p:custDataLst>
                <p:tags r:id="rId298"/>
              </p:custDataLst>
            </p:nvPr>
          </p:nvSpPr>
          <p:spPr>
            <a:xfrm>
              <a:off x="7172326" y="1943100"/>
              <a:ext cx="161925" cy="219076"/>
            </a:xfrm>
            <a:custGeom>
              <a:avLst/>
              <a:gdLst/>
              <a:ahLst/>
              <a:cxnLst/>
              <a:rect l="0" t="0" r="0" b="0"/>
              <a:pathLst>
                <a:path w="161925" h="219076">
                  <a:moveTo>
                    <a:pt x="123824" y="9525"/>
                  </a:moveTo>
                  <a:lnTo>
                    <a:pt x="123824" y="9525"/>
                  </a:lnTo>
                  <a:lnTo>
                    <a:pt x="123824" y="10"/>
                  </a:lnTo>
                  <a:lnTo>
                    <a:pt x="100120" y="0"/>
                  </a:lnTo>
                  <a:lnTo>
                    <a:pt x="94592" y="2822"/>
                  </a:lnTo>
                  <a:lnTo>
                    <a:pt x="77676" y="17610"/>
                  </a:lnTo>
                  <a:lnTo>
                    <a:pt x="76637" y="23680"/>
                  </a:lnTo>
                  <a:lnTo>
                    <a:pt x="75432" y="25311"/>
                  </a:lnTo>
                  <a:lnTo>
                    <a:pt x="71273" y="27125"/>
                  </a:lnTo>
                  <a:lnTo>
                    <a:pt x="69740" y="28666"/>
                  </a:lnTo>
                  <a:lnTo>
                    <a:pt x="67078" y="36649"/>
                  </a:lnTo>
                  <a:lnTo>
                    <a:pt x="66674" y="74722"/>
                  </a:lnTo>
                  <a:lnTo>
                    <a:pt x="75806" y="85294"/>
                  </a:lnTo>
                  <a:lnTo>
                    <a:pt x="81139" y="85597"/>
                  </a:lnTo>
                  <a:lnTo>
                    <a:pt x="82668" y="86698"/>
                  </a:lnTo>
                  <a:lnTo>
                    <a:pt x="83686" y="88491"/>
                  </a:lnTo>
                  <a:lnTo>
                    <a:pt x="84365" y="90744"/>
                  </a:lnTo>
                  <a:lnTo>
                    <a:pt x="85877" y="92246"/>
                  </a:lnTo>
                  <a:lnTo>
                    <a:pt x="93806" y="94854"/>
                  </a:lnTo>
                  <a:lnTo>
                    <a:pt x="114265" y="95250"/>
                  </a:lnTo>
                  <a:lnTo>
                    <a:pt x="90595" y="95250"/>
                  </a:lnTo>
                  <a:lnTo>
                    <a:pt x="85067" y="98072"/>
                  </a:lnTo>
                  <a:lnTo>
                    <a:pt x="77951" y="103451"/>
                  </a:lnTo>
                  <a:lnTo>
                    <a:pt x="68940" y="105572"/>
                  </a:lnTo>
                  <a:lnTo>
                    <a:pt x="58911" y="112942"/>
                  </a:lnTo>
                  <a:lnTo>
                    <a:pt x="49893" y="115090"/>
                  </a:lnTo>
                  <a:lnTo>
                    <a:pt x="24065" y="137895"/>
                  </a:lnTo>
                  <a:lnTo>
                    <a:pt x="21278" y="143484"/>
                  </a:lnTo>
                  <a:lnTo>
                    <a:pt x="20535" y="146456"/>
                  </a:lnTo>
                  <a:lnTo>
                    <a:pt x="18982" y="148437"/>
                  </a:lnTo>
                  <a:lnTo>
                    <a:pt x="14432" y="150639"/>
                  </a:lnTo>
                  <a:lnTo>
                    <a:pt x="12797" y="152284"/>
                  </a:lnTo>
                  <a:lnTo>
                    <a:pt x="967" y="171334"/>
                  </a:lnTo>
                  <a:lnTo>
                    <a:pt x="0" y="204644"/>
                  </a:lnTo>
                  <a:lnTo>
                    <a:pt x="1058" y="206279"/>
                  </a:lnTo>
                  <a:lnTo>
                    <a:pt x="2821" y="207369"/>
                  </a:lnTo>
                  <a:lnTo>
                    <a:pt x="5055" y="208096"/>
                  </a:lnTo>
                  <a:lnTo>
                    <a:pt x="6544" y="209639"/>
                  </a:lnTo>
                  <a:lnTo>
                    <a:pt x="8199" y="214176"/>
                  </a:lnTo>
                  <a:lnTo>
                    <a:pt x="9700" y="215809"/>
                  </a:lnTo>
                  <a:lnTo>
                    <a:pt x="17609" y="218645"/>
                  </a:lnTo>
                  <a:lnTo>
                    <a:pt x="59988" y="219073"/>
                  </a:lnTo>
                  <a:lnTo>
                    <a:pt x="78054" y="219075"/>
                  </a:lnTo>
                  <a:lnTo>
                    <a:pt x="85137" y="216252"/>
                  </a:lnTo>
                  <a:lnTo>
                    <a:pt x="88508" y="214018"/>
                  </a:lnTo>
                  <a:lnTo>
                    <a:pt x="107010" y="209374"/>
                  </a:lnTo>
                  <a:lnTo>
                    <a:pt x="109440" y="207316"/>
                  </a:lnTo>
                  <a:lnTo>
                    <a:pt x="111059" y="204886"/>
                  </a:lnTo>
                  <a:lnTo>
                    <a:pt x="113198" y="203265"/>
                  </a:lnTo>
                  <a:lnTo>
                    <a:pt x="118396" y="201465"/>
                  </a:lnTo>
                  <a:lnTo>
                    <a:pt x="139753" y="199051"/>
                  </a:lnTo>
                  <a:lnTo>
                    <a:pt x="152410" y="192503"/>
                  </a:lnTo>
                  <a:lnTo>
                    <a:pt x="155581" y="191835"/>
                  </a:lnTo>
                  <a:lnTo>
                    <a:pt x="157696" y="190332"/>
                  </a:lnTo>
                  <a:lnTo>
                    <a:pt x="159105" y="188271"/>
                  </a:lnTo>
                  <a:lnTo>
                    <a:pt x="16192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8"/>
            <p:cNvSpPr/>
            <p:nvPr>
              <p:custDataLst>
                <p:tags r:id="rId299"/>
              </p:custDataLst>
            </p:nvPr>
          </p:nvSpPr>
          <p:spPr>
            <a:xfrm>
              <a:off x="7477125" y="20002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4737" y="9525"/>
                  </a:lnTo>
                  <a:lnTo>
                    <a:pt x="50928" y="9525"/>
                  </a:lnTo>
                  <a:lnTo>
                    <a:pt x="57207" y="6703"/>
                  </a:lnTo>
                  <a:lnTo>
                    <a:pt x="63525" y="2979"/>
                  </a:lnTo>
                  <a:lnTo>
                    <a:pt x="76205" y="589"/>
                  </a:lnTo>
                  <a:lnTo>
                    <a:pt x="123825" y="1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9"/>
            <p:cNvSpPr/>
            <p:nvPr>
              <p:custDataLst>
                <p:tags r:id="rId300"/>
              </p:custDataLst>
            </p:nvPr>
          </p:nvSpPr>
          <p:spPr>
            <a:xfrm>
              <a:off x="7429500" y="2047875"/>
              <a:ext cx="238126" cy="47626"/>
            </a:xfrm>
            <a:custGeom>
              <a:avLst/>
              <a:gdLst/>
              <a:ahLst/>
              <a:cxnLst/>
              <a:rect l="0" t="0" r="0" b="0"/>
              <a:pathLst>
                <a:path w="238126" h="47626">
                  <a:moveTo>
                    <a:pt x="0" y="47625"/>
                  </a:moveTo>
                  <a:lnTo>
                    <a:pt x="0" y="47625"/>
                  </a:lnTo>
                  <a:lnTo>
                    <a:pt x="14189" y="47625"/>
                  </a:lnTo>
                  <a:lnTo>
                    <a:pt x="19711" y="44803"/>
                  </a:lnTo>
                  <a:lnTo>
                    <a:pt x="25694" y="41079"/>
                  </a:lnTo>
                  <a:lnTo>
                    <a:pt x="38158" y="38689"/>
                  </a:lnTo>
                  <a:lnTo>
                    <a:pt x="69851" y="38110"/>
                  </a:lnTo>
                  <a:lnTo>
                    <a:pt x="76200" y="35282"/>
                  </a:lnTo>
                  <a:lnTo>
                    <a:pt x="82550" y="31556"/>
                  </a:lnTo>
                  <a:lnTo>
                    <a:pt x="93133" y="29458"/>
                  </a:lnTo>
                  <a:lnTo>
                    <a:pt x="108146" y="27779"/>
                  </a:lnTo>
                  <a:lnTo>
                    <a:pt x="133176" y="16832"/>
                  </a:lnTo>
                  <a:lnTo>
                    <a:pt x="139622" y="12772"/>
                  </a:lnTo>
                  <a:lnTo>
                    <a:pt x="150261" y="10487"/>
                  </a:lnTo>
                  <a:lnTo>
                    <a:pt x="173298" y="9652"/>
                  </a:lnTo>
                  <a:lnTo>
                    <a:pt x="180385" y="6759"/>
                  </a:lnTo>
                  <a:lnTo>
                    <a:pt x="188502" y="1335"/>
                  </a:lnTo>
                  <a:lnTo>
                    <a:pt x="200598" y="176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0"/>
            <p:cNvSpPr/>
            <p:nvPr>
              <p:custDataLst>
                <p:tags r:id="rId301"/>
              </p:custDataLst>
            </p:nvPr>
          </p:nvSpPr>
          <p:spPr>
            <a:xfrm>
              <a:off x="7762876" y="1876426"/>
              <a:ext cx="180965" cy="247522"/>
            </a:xfrm>
            <a:custGeom>
              <a:avLst/>
              <a:gdLst/>
              <a:ahLst/>
              <a:cxnLst/>
              <a:rect l="0" t="0" r="0" b="0"/>
              <a:pathLst>
                <a:path w="180965" h="247522">
                  <a:moveTo>
                    <a:pt x="171449" y="38099"/>
                  </a:moveTo>
                  <a:lnTo>
                    <a:pt x="171449" y="38099"/>
                  </a:lnTo>
                  <a:lnTo>
                    <a:pt x="179649" y="38099"/>
                  </a:lnTo>
                  <a:lnTo>
                    <a:pt x="180091" y="39157"/>
                  </a:lnTo>
                  <a:lnTo>
                    <a:pt x="180964" y="52564"/>
                  </a:lnTo>
                  <a:lnTo>
                    <a:pt x="179908" y="54092"/>
                  </a:lnTo>
                  <a:lnTo>
                    <a:pt x="178147" y="55111"/>
                  </a:lnTo>
                  <a:lnTo>
                    <a:pt x="172772" y="56747"/>
                  </a:lnTo>
                  <a:lnTo>
                    <a:pt x="172037" y="59792"/>
                  </a:lnTo>
                  <a:lnTo>
                    <a:pt x="171449" y="66674"/>
                  </a:lnTo>
                  <a:lnTo>
                    <a:pt x="171449" y="52209"/>
                  </a:lnTo>
                  <a:lnTo>
                    <a:pt x="174271" y="46839"/>
                  </a:lnTo>
                  <a:lnTo>
                    <a:pt x="179649" y="39825"/>
                  </a:lnTo>
                  <a:lnTo>
                    <a:pt x="180713" y="30836"/>
                  </a:lnTo>
                  <a:lnTo>
                    <a:pt x="180940" y="20810"/>
                  </a:lnTo>
                  <a:lnTo>
                    <a:pt x="172770" y="11003"/>
                  </a:lnTo>
                  <a:lnTo>
                    <a:pt x="171840" y="4905"/>
                  </a:lnTo>
                  <a:lnTo>
                    <a:pt x="170651" y="3270"/>
                  </a:lnTo>
                  <a:lnTo>
                    <a:pt x="168800" y="2180"/>
                  </a:lnTo>
                  <a:lnTo>
                    <a:pt x="161140" y="645"/>
                  </a:lnTo>
                  <a:lnTo>
                    <a:pt x="129746" y="0"/>
                  </a:lnTo>
                  <a:lnTo>
                    <a:pt x="123634" y="2822"/>
                  </a:lnTo>
                  <a:lnTo>
                    <a:pt x="82156" y="41671"/>
                  </a:lnTo>
                  <a:lnTo>
                    <a:pt x="78847" y="47800"/>
                  </a:lnTo>
                  <a:lnTo>
                    <a:pt x="76318" y="54052"/>
                  </a:lnTo>
                  <a:lnTo>
                    <a:pt x="50394" y="85725"/>
                  </a:lnTo>
                  <a:lnTo>
                    <a:pt x="46930" y="101599"/>
                  </a:lnTo>
                  <a:lnTo>
                    <a:pt x="31170" y="123824"/>
                  </a:lnTo>
                  <a:lnTo>
                    <a:pt x="28669" y="130174"/>
                  </a:lnTo>
                  <a:lnTo>
                    <a:pt x="22371" y="139699"/>
                  </a:lnTo>
                  <a:lnTo>
                    <a:pt x="18975" y="149224"/>
                  </a:lnTo>
                  <a:lnTo>
                    <a:pt x="12794" y="158749"/>
                  </a:lnTo>
                  <a:lnTo>
                    <a:pt x="9435" y="168274"/>
                  </a:lnTo>
                  <a:lnTo>
                    <a:pt x="3265" y="177799"/>
                  </a:lnTo>
                  <a:lnTo>
                    <a:pt x="966" y="187324"/>
                  </a:lnTo>
                  <a:lnTo>
                    <a:pt x="0" y="233098"/>
                  </a:lnTo>
                  <a:lnTo>
                    <a:pt x="1057" y="234773"/>
                  </a:lnTo>
                  <a:lnTo>
                    <a:pt x="2821" y="235890"/>
                  </a:lnTo>
                  <a:lnTo>
                    <a:pt x="5055" y="236635"/>
                  </a:lnTo>
                  <a:lnTo>
                    <a:pt x="6544" y="238189"/>
                  </a:lnTo>
                  <a:lnTo>
                    <a:pt x="8199" y="242739"/>
                  </a:lnTo>
                  <a:lnTo>
                    <a:pt x="9700" y="244376"/>
                  </a:lnTo>
                  <a:lnTo>
                    <a:pt x="17609" y="247218"/>
                  </a:lnTo>
                  <a:lnTo>
                    <a:pt x="23679" y="247521"/>
                  </a:lnTo>
                  <a:lnTo>
                    <a:pt x="29221" y="244770"/>
                  </a:lnTo>
                  <a:lnTo>
                    <a:pt x="35212" y="241078"/>
                  </a:lnTo>
                  <a:lnTo>
                    <a:pt x="47681" y="238707"/>
                  </a:lnTo>
                  <a:lnTo>
                    <a:pt x="60335" y="238239"/>
                  </a:lnTo>
                  <a:lnTo>
                    <a:pt x="66679" y="235353"/>
                  </a:lnTo>
                  <a:lnTo>
                    <a:pt x="73026" y="231601"/>
                  </a:lnTo>
                  <a:lnTo>
                    <a:pt x="82549" y="228430"/>
                  </a:lnTo>
                  <a:lnTo>
                    <a:pt x="93368" y="220515"/>
                  </a:lnTo>
                  <a:lnTo>
                    <a:pt x="104774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1"/>
            <p:cNvSpPr/>
            <p:nvPr>
              <p:custDataLst>
                <p:tags r:id="rId302"/>
              </p:custDataLst>
            </p:nvPr>
          </p:nvSpPr>
          <p:spPr>
            <a:xfrm>
              <a:off x="7991475" y="1876425"/>
              <a:ext cx="209541" cy="247651"/>
            </a:xfrm>
            <a:custGeom>
              <a:avLst/>
              <a:gdLst/>
              <a:ahLst/>
              <a:cxnLst/>
              <a:rect l="0" t="0" r="0" b="0"/>
              <a:pathLst>
                <a:path w="209541" h="247651">
                  <a:moveTo>
                    <a:pt x="171450" y="0"/>
                  </a:moveTo>
                  <a:lnTo>
                    <a:pt x="171450" y="0"/>
                  </a:lnTo>
                  <a:lnTo>
                    <a:pt x="126713" y="0"/>
                  </a:lnTo>
                  <a:lnTo>
                    <a:pt x="111088" y="0"/>
                  </a:lnTo>
                  <a:lnTo>
                    <a:pt x="108983" y="1058"/>
                  </a:lnTo>
                  <a:lnTo>
                    <a:pt x="107580" y="2822"/>
                  </a:lnTo>
                  <a:lnTo>
                    <a:pt x="106645" y="5056"/>
                  </a:lnTo>
                  <a:lnTo>
                    <a:pt x="104963" y="6546"/>
                  </a:lnTo>
                  <a:lnTo>
                    <a:pt x="94660" y="11759"/>
                  </a:lnTo>
                  <a:lnTo>
                    <a:pt x="58913" y="45863"/>
                  </a:lnTo>
                  <a:lnTo>
                    <a:pt x="57934" y="49664"/>
                  </a:lnTo>
                  <a:lnTo>
                    <a:pt x="57672" y="52159"/>
                  </a:lnTo>
                  <a:lnTo>
                    <a:pt x="54560" y="57754"/>
                  </a:lnTo>
                  <a:lnTo>
                    <a:pt x="48995" y="64913"/>
                  </a:lnTo>
                  <a:lnTo>
                    <a:pt x="47745" y="74721"/>
                  </a:lnTo>
                  <a:lnTo>
                    <a:pt x="47625" y="99876"/>
                  </a:lnTo>
                  <a:lnTo>
                    <a:pt x="48683" y="101509"/>
                  </a:lnTo>
                  <a:lnTo>
                    <a:pt x="50447" y="102598"/>
                  </a:lnTo>
                  <a:lnTo>
                    <a:pt x="52681" y="103324"/>
                  </a:lnTo>
                  <a:lnTo>
                    <a:pt x="54170" y="104866"/>
                  </a:lnTo>
                  <a:lnTo>
                    <a:pt x="56757" y="112849"/>
                  </a:lnTo>
                  <a:lnTo>
                    <a:pt x="59798" y="113655"/>
                  </a:lnTo>
                  <a:lnTo>
                    <a:pt x="95240" y="114300"/>
                  </a:lnTo>
                  <a:lnTo>
                    <a:pt x="80785" y="114300"/>
                  </a:lnTo>
                  <a:lnTo>
                    <a:pt x="79256" y="115358"/>
                  </a:lnTo>
                  <a:lnTo>
                    <a:pt x="78238" y="117122"/>
                  </a:lnTo>
                  <a:lnTo>
                    <a:pt x="77559" y="119356"/>
                  </a:lnTo>
                  <a:lnTo>
                    <a:pt x="76047" y="120846"/>
                  </a:lnTo>
                  <a:lnTo>
                    <a:pt x="71546" y="122501"/>
                  </a:lnTo>
                  <a:lnTo>
                    <a:pt x="49102" y="123815"/>
                  </a:lnTo>
                  <a:lnTo>
                    <a:pt x="40312" y="130369"/>
                  </a:lnTo>
                  <a:lnTo>
                    <a:pt x="30330" y="132957"/>
                  </a:lnTo>
                  <a:lnTo>
                    <a:pt x="10979" y="150957"/>
                  </a:lnTo>
                  <a:lnTo>
                    <a:pt x="9956" y="157029"/>
                  </a:lnTo>
                  <a:lnTo>
                    <a:pt x="8754" y="158661"/>
                  </a:lnTo>
                  <a:lnTo>
                    <a:pt x="4596" y="160474"/>
                  </a:lnTo>
                  <a:lnTo>
                    <a:pt x="3064" y="162016"/>
                  </a:lnTo>
                  <a:lnTo>
                    <a:pt x="1362" y="166552"/>
                  </a:lnTo>
                  <a:lnTo>
                    <a:pt x="0" y="213128"/>
                  </a:lnTo>
                  <a:lnTo>
                    <a:pt x="0" y="217313"/>
                  </a:lnTo>
                  <a:lnTo>
                    <a:pt x="6545" y="226331"/>
                  </a:lnTo>
                  <a:lnTo>
                    <a:pt x="8200" y="232178"/>
                  </a:lnTo>
                  <a:lnTo>
                    <a:pt x="9701" y="234160"/>
                  </a:lnTo>
                  <a:lnTo>
                    <a:pt x="26370" y="244568"/>
                  </a:lnTo>
                  <a:lnTo>
                    <a:pt x="35213" y="246737"/>
                  </a:lnTo>
                  <a:lnTo>
                    <a:pt x="82550" y="247648"/>
                  </a:lnTo>
                  <a:lnTo>
                    <a:pt x="125675" y="247650"/>
                  </a:lnTo>
                  <a:lnTo>
                    <a:pt x="132762" y="244828"/>
                  </a:lnTo>
                  <a:lnTo>
                    <a:pt x="139438" y="241104"/>
                  </a:lnTo>
                  <a:lnTo>
                    <a:pt x="152348" y="238714"/>
                  </a:lnTo>
                  <a:lnTo>
                    <a:pt x="174623" y="238159"/>
                  </a:lnTo>
                  <a:lnTo>
                    <a:pt x="180974" y="235318"/>
                  </a:lnTo>
                  <a:lnTo>
                    <a:pt x="188619" y="229927"/>
                  </a:lnTo>
                  <a:lnTo>
                    <a:pt x="199894" y="228610"/>
                  </a:lnTo>
                  <a:lnTo>
                    <a:pt x="209540" y="228600"/>
                  </a:lnTo>
                  <a:lnTo>
                    <a:pt x="2000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SMARTInkShape-32"/>
          <p:cNvSpPr/>
          <p:nvPr>
            <p:custDataLst>
              <p:tags r:id="rId5"/>
            </p:custDataLst>
          </p:nvPr>
        </p:nvSpPr>
        <p:spPr>
          <a:xfrm>
            <a:off x="2390775" y="2562225"/>
            <a:ext cx="295276" cy="9526"/>
          </a:xfrm>
          <a:custGeom>
            <a:avLst/>
            <a:gdLst/>
            <a:ahLst/>
            <a:cxnLst/>
            <a:rect l="0" t="0" r="0" b="0"/>
            <a:pathLst>
              <a:path w="295276" h="9526">
                <a:moveTo>
                  <a:pt x="0" y="9525"/>
                </a:moveTo>
                <a:lnTo>
                  <a:pt x="0" y="9525"/>
                </a:lnTo>
                <a:lnTo>
                  <a:pt x="46149" y="9525"/>
                </a:lnTo>
                <a:lnTo>
                  <a:pt x="92960" y="9525"/>
                </a:lnTo>
                <a:lnTo>
                  <a:pt x="140583" y="9525"/>
                </a:lnTo>
                <a:lnTo>
                  <a:pt x="187327" y="9525"/>
                </a:lnTo>
                <a:lnTo>
                  <a:pt x="234950" y="9525"/>
                </a:lnTo>
                <a:lnTo>
                  <a:pt x="250825" y="9525"/>
                </a:lnTo>
                <a:lnTo>
                  <a:pt x="252942" y="8467"/>
                </a:lnTo>
                <a:lnTo>
                  <a:pt x="254353" y="6703"/>
                </a:lnTo>
                <a:lnTo>
                  <a:pt x="255294" y="4469"/>
                </a:lnTo>
                <a:lnTo>
                  <a:pt x="256979" y="2979"/>
                </a:lnTo>
                <a:lnTo>
                  <a:pt x="261674" y="1324"/>
                </a:lnTo>
                <a:lnTo>
                  <a:pt x="285630" y="0"/>
                </a:lnTo>
                <a:lnTo>
                  <a:pt x="29527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SMARTInkShape-33"/>
          <p:cNvSpPr/>
          <p:nvPr>
            <p:custDataLst>
              <p:tags r:id="rId6"/>
            </p:custDataLst>
          </p:nvPr>
        </p:nvSpPr>
        <p:spPr>
          <a:xfrm>
            <a:off x="1543050" y="3228975"/>
            <a:ext cx="28576" cy="180976"/>
          </a:xfrm>
          <a:custGeom>
            <a:avLst/>
            <a:gdLst/>
            <a:ahLst/>
            <a:cxnLst/>
            <a:rect l="0" t="0" r="0" b="0"/>
            <a:pathLst>
              <a:path w="28576" h="180976">
                <a:moveTo>
                  <a:pt x="0" y="0"/>
                </a:moveTo>
                <a:lnTo>
                  <a:pt x="0" y="0"/>
                </a:lnTo>
                <a:lnTo>
                  <a:pt x="0" y="45871"/>
                </a:lnTo>
                <a:lnTo>
                  <a:pt x="6546" y="54883"/>
                </a:lnTo>
                <a:lnTo>
                  <a:pt x="8642" y="63769"/>
                </a:lnTo>
                <a:lnTo>
                  <a:pt x="9524" y="111387"/>
                </a:lnTo>
                <a:lnTo>
                  <a:pt x="9525" y="121978"/>
                </a:lnTo>
                <a:lnTo>
                  <a:pt x="16071" y="131064"/>
                </a:lnTo>
                <a:lnTo>
                  <a:pt x="18657" y="141111"/>
                </a:lnTo>
                <a:lnTo>
                  <a:pt x="19050" y="180975"/>
                </a:lnTo>
                <a:lnTo>
                  <a:pt x="28575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13"/>
          <p:cNvGrpSpPr/>
          <p:nvPr/>
        </p:nvGrpSpPr>
        <p:grpSpPr>
          <a:xfrm>
            <a:off x="8372475" y="1943100"/>
            <a:ext cx="457200" cy="247651"/>
            <a:chOff x="8372475" y="1943100"/>
            <a:chExt cx="457200" cy="247651"/>
          </a:xfrm>
        </p:grpSpPr>
        <p:sp>
          <p:nvSpPr>
            <p:cNvPr id="44" name="SMARTInkShape-34"/>
            <p:cNvSpPr/>
            <p:nvPr>
              <p:custDataLst>
                <p:tags r:id="rId292"/>
              </p:custDataLst>
            </p:nvPr>
          </p:nvSpPr>
          <p:spPr>
            <a:xfrm>
              <a:off x="8372475" y="2095500"/>
              <a:ext cx="19048" cy="95251"/>
            </a:xfrm>
            <a:custGeom>
              <a:avLst/>
              <a:gdLst/>
              <a:ahLst/>
              <a:cxnLst/>
              <a:rect l="0" t="0" r="0" b="0"/>
              <a:pathLst>
                <a:path w="19048" h="95251">
                  <a:moveTo>
                    <a:pt x="9525" y="0"/>
                  </a:moveTo>
                  <a:lnTo>
                    <a:pt x="9525" y="0"/>
                  </a:lnTo>
                  <a:lnTo>
                    <a:pt x="9525" y="17692"/>
                  </a:lnTo>
                  <a:lnTo>
                    <a:pt x="17725" y="27132"/>
                  </a:lnTo>
                  <a:lnTo>
                    <a:pt x="18657" y="33204"/>
                  </a:lnTo>
                  <a:lnTo>
                    <a:pt x="19047" y="60728"/>
                  </a:lnTo>
                  <a:lnTo>
                    <a:pt x="16226" y="66854"/>
                  </a:lnTo>
                  <a:lnTo>
                    <a:pt x="13993" y="69970"/>
                  </a:lnTo>
                  <a:lnTo>
                    <a:pt x="9349" y="88061"/>
                  </a:lnTo>
                  <a:lnTo>
                    <a:pt x="7290" y="9045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5"/>
            <p:cNvSpPr/>
            <p:nvPr>
              <p:custDataLst>
                <p:tags r:id="rId293"/>
              </p:custDataLst>
            </p:nvPr>
          </p:nvSpPr>
          <p:spPr>
            <a:xfrm>
              <a:off x="8610600" y="1943100"/>
              <a:ext cx="219075" cy="152401"/>
            </a:xfrm>
            <a:custGeom>
              <a:avLst/>
              <a:gdLst/>
              <a:ahLst/>
              <a:cxnLst/>
              <a:rect l="0" t="0" r="0" b="0"/>
              <a:pathLst>
                <a:path w="219075" h="152401">
                  <a:moveTo>
                    <a:pt x="85725" y="19050"/>
                  </a:moveTo>
                  <a:lnTo>
                    <a:pt x="85725" y="19050"/>
                  </a:lnTo>
                  <a:lnTo>
                    <a:pt x="80668" y="24106"/>
                  </a:lnTo>
                  <a:lnTo>
                    <a:pt x="78185" y="29411"/>
                  </a:lnTo>
                  <a:lnTo>
                    <a:pt x="75402" y="44560"/>
                  </a:lnTo>
                  <a:lnTo>
                    <a:pt x="59739" y="66681"/>
                  </a:lnTo>
                  <a:lnTo>
                    <a:pt x="57242" y="73028"/>
                  </a:lnTo>
                  <a:lnTo>
                    <a:pt x="31207" y="104949"/>
                  </a:lnTo>
                  <a:lnTo>
                    <a:pt x="28687" y="111203"/>
                  </a:lnTo>
                  <a:lnTo>
                    <a:pt x="9920" y="132954"/>
                  </a:lnTo>
                  <a:lnTo>
                    <a:pt x="17760" y="125114"/>
                  </a:lnTo>
                  <a:lnTo>
                    <a:pt x="18668" y="119151"/>
                  </a:lnTo>
                  <a:lnTo>
                    <a:pt x="19854" y="117534"/>
                  </a:lnTo>
                  <a:lnTo>
                    <a:pt x="23993" y="115737"/>
                  </a:lnTo>
                  <a:lnTo>
                    <a:pt x="25520" y="114200"/>
                  </a:lnTo>
                  <a:lnTo>
                    <a:pt x="30794" y="104128"/>
                  </a:lnTo>
                  <a:lnTo>
                    <a:pt x="53003" y="79350"/>
                  </a:lnTo>
                  <a:lnTo>
                    <a:pt x="59153" y="66670"/>
                  </a:lnTo>
                  <a:lnTo>
                    <a:pt x="81570" y="41275"/>
                  </a:lnTo>
                  <a:lnTo>
                    <a:pt x="87727" y="28575"/>
                  </a:lnTo>
                  <a:lnTo>
                    <a:pt x="90234" y="25400"/>
                  </a:lnTo>
                  <a:lnTo>
                    <a:pt x="95843" y="21872"/>
                  </a:lnTo>
                  <a:lnTo>
                    <a:pt x="98821" y="20931"/>
                  </a:lnTo>
                  <a:lnTo>
                    <a:pt x="100805" y="19246"/>
                  </a:lnTo>
                  <a:lnTo>
                    <a:pt x="113894" y="431"/>
                  </a:lnTo>
                  <a:lnTo>
                    <a:pt x="133235" y="0"/>
                  </a:lnTo>
                  <a:lnTo>
                    <a:pt x="147536" y="14189"/>
                  </a:lnTo>
                  <a:lnTo>
                    <a:pt x="150238" y="19712"/>
                  </a:lnTo>
                  <a:lnTo>
                    <a:pt x="151973" y="26824"/>
                  </a:lnTo>
                  <a:lnTo>
                    <a:pt x="158862" y="35834"/>
                  </a:lnTo>
                  <a:lnTo>
                    <a:pt x="162076" y="44719"/>
                  </a:lnTo>
                  <a:lnTo>
                    <a:pt x="166578" y="50920"/>
                  </a:lnTo>
                  <a:lnTo>
                    <a:pt x="172107" y="54381"/>
                  </a:lnTo>
                  <a:lnTo>
                    <a:pt x="175062" y="55304"/>
                  </a:lnTo>
                  <a:lnTo>
                    <a:pt x="177034" y="56978"/>
                  </a:lnTo>
                  <a:lnTo>
                    <a:pt x="190574" y="76082"/>
                  </a:lnTo>
                  <a:lnTo>
                    <a:pt x="208098" y="93796"/>
                  </a:lnTo>
                  <a:lnTo>
                    <a:pt x="210321" y="102567"/>
                  </a:lnTo>
                  <a:lnTo>
                    <a:pt x="217714" y="112546"/>
                  </a:lnTo>
                  <a:lnTo>
                    <a:pt x="219040" y="123387"/>
                  </a:lnTo>
                  <a:lnTo>
                    <a:pt x="219074" y="132946"/>
                  </a:lnTo>
                  <a:lnTo>
                    <a:pt x="210874" y="141516"/>
                  </a:lnTo>
                  <a:lnTo>
                    <a:pt x="204884" y="142472"/>
                  </a:lnTo>
                  <a:lnTo>
                    <a:pt x="158747" y="142874"/>
                  </a:lnTo>
                  <a:lnTo>
                    <a:pt x="142844" y="142875"/>
                  </a:lnTo>
                  <a:lnTo>
                    <a:pt x="134748" y="145697"/>
                  </a:lnTo>
                  <a:lnTo>
                    <a:pt x="127621" y="149421"/>
                  </a:lnTo>
                  <a:lnTo>
                    <a:pt x="114423" y="151811"/>
                  </a:lnTo>
                  <a:lnTo>
                    <a:pt x="69850" y="152398"/>
                  </a:lnTo>
                  <a:lnTo>
                    <a:pt x="22378" y="15240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14"/>
          <p:cNvGrpSpPr/>
          <p:nvPr/>
        </p:nvGrpSpPr>
        <p:grpSpPr>
          <a:xfrm>
            <a:off x="9050189" y="1752600"/>
            <a:ext cx="1093902" cy="457201"/>
            <a:chOff x="9050189" y="1752600"/>
            <a:chExt cx="1093902" cy="457201"/>
          </a:xfrm>
        </p:grpSpPr>
        <p:sp>
          <p:nvSpPr>
            <p:cNvPr id="47" name="SMARTInkShape-36"/>
            <p:cNvSpPr/>
            <p:nvPr>
              <p:custDataLst>
                <p:tags r:id="rId282"/>
              </p:custDataLst>
            </p:nvPr>
          </p:nvSpPr>
          <p:spPr>
            <a:xfrm>
              <a:off x="9086850" y="1752600"/>
              <a:ext cx="161926" cy="276226"/>
            </a:xfrm>
            <a:custGeom>
              <a:avLst/>
              <a:gdLst/>
              <a:ahLst/>
              <a:cxnLst/>
              <a:rect l="0" t="0" r="0" b="0"/>
              <a:pathLst>
                <a:path w="161926" h="276226">
                  <a:moveTo>
                    <a:pt x="161925" y="0"/>
                  </a:moveTo>
                  <a:lnTo>
                    <a:pt x="161925" y="0"/>
                  </a:lnTo>
                  <a:lnTo>
                    <a:pt x="152515" y="0"/>
                  </a:lnTo>
                  <a:lnTo>
                    <a:pt x="152434" y="5056"/>
                  </a:lnTo>
                  <a:lnTo>
                    <a:pt x="151364" y="6546"/>
                  </a:lnTo>
                  <a:lnTo>
                    <a:pt x="143269" y="9409"/>
                  </a:lnTo>
                  <a:lnTo>
                    <a:pt x="134709" y="17716"/>
                  </a:lnTo>
                  <a:lnTo>
                    <a:pt x="133752" y="23711"/>
                  </a:lnTo>
                  <a:lnTo>
                    <a:pt x="132560" y="25332"/>
                  </a:lnTo>
                  <a:lnTo>
                    <a:pt x="128413" y="27134"/>
                  </a:lnTo>
                  <a:lnTo>
                    <a:pt x="126883" y="28673"/>
                  </a:lnTo>
                  <a:lnTo>
                    <a:pt x="121607" y="38746"/>
                  </a:lnTo>
                  <a:lnTo>
                    <a:pt x="108716" y="54060"/>
                  </a:lnTo>
                  <a:lnTo>
                    <a:pt x="102732" y="66692"/>
                  </a:lnTo>
                  <a:lnTo>
                    <a:pt x="80355" y="92076"/>
                  </a:lnTo>
                  <a:lnTo>
                    <a:pt x="74198" y="104775"/>
                  </a:lnTo>
                  <a:lnTo>
                    <a:pt x="53858" y="132056"/>
                  </a:lnTo>
                  <a:lnTo>
                    <a:pt x="31222" y="178937"/>
                  </a:lnTo>
                  <a:lnTo>
                    <a:pt x="28693" y="186419"/>
                  </a:lnTo>
                  <a:lnTo>
                    <a:pt x="22378" y="196582"/>
                  </a:lnTo>
                  <a:lnTo>
                    <a:pt x="18978" y="206296"/>
                  </a:lnTo>
                  <a:lnTo>
                    <a:pt x="12796" y="216935"/>
                  </a:lnTo>
                  <a:lnTo>
                    <a:pt x="8551" y="245096"/>
                  </a:lnTo>
                  <a:lnTo>
                    <a:pt x="1336" y="255375"/>
                  </a:lnTo>
                  <a:lnTo>
                    <a:pt x="264" y="264424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7"/>
            <p:cNvSpPr/>
            <p:nvPr>
              <p:custDataLst>
                <p:tags r:id="rId283"/>
              </p:custDataLst>
            </p:nvPr>
          </p:nvSpPr>
          <p:spPr>
            <a:xfrm>
              <a:off x="9220200" y="1771653"/>
              <a:ext cx="47626" cy="257173"/>
            </a:xfrm>
            <a:custGeom>
              <a:avLst/>
              <a:gdLst/>
              <a:ahLst/>
              <a:cxnLst/>
              <a:rect l="0" t="0" r="0" b="0"/>
              <a:pathLst>
                <a:path w="47626" h="257173">
                  <a:moveTo>
                    <a:pt x="47625" y="9522"/>
                  </a:moveTo>
                  <a:lnTo>
                    <a:pt x="47625" y="9522"/>
                  </a:lnTo>
                  <a:lnTo>
                    <a:pt x="47625" y="0"/>
                  </a:lnTo>
                  <a:lnTo>
                    <a:pt x="47625" y="23677"/>
                  </a:lnTo>
                  <a:lnTo>
                    <a:pt x="44803" y="29219"/>
                  </a:lnTo>
                  <a:lnTo>
                    <a:pt x="41079" y="35209"/>
                  </a:lnTo>
                  <a:lnTo>
                    <a:pt x="38491" y="45778"/>
                  </a:lnTo>
                  <a:lnTo>
                    <a:pt x="38134" y="60718"/>
                  </a:lnTo>
                  <a:lnTo>
                    <a:pt x="35293" y="66848"/>
                  </a:lnTo>
                  <a:lnTo>
                    <a:pt x="31561" y="73100"/>
                  </a:lnTo>
                  <a:lnTo>
                    <a:pt x="29165" y="85738"/>
                  </a:lnTo>
                  <a:lnTo>
                    <a:pt x="28969" y="88907"/>
                  </a:lnTo>
                  <a:lnTo>
                    <a:pt x="25928" y="95252"/>
                  </a:lnTo>
                  <a:lnTo>
                    <a:pt x="22107" y="101599"/>
                  </a:lnTo>
                  <a:lnTo>
                    <a:pt x="19955" y="112181"/>
                  </a:lnTo>
                  <a:lnTo>
                    <a:pt x="19169" y="135198"/>
                  </a:lnTo>
                  <a:lnTo>
                    <a:pt x="16280" y="142283"/>
                  </a:lnTo>
                  <a:lnTo>
                    <a:pt x="14028" y="145655"/>
                  </a:lnTo>
                  <a:lnTo>
                    <a:pt x="10861" y="160512"/>
                  </a:lnTo>
                  <a:lnTo>
                    <a:pt x="8730" y="177950"/>
                  </a:lnTo>
                  <a:lnTo>
                    <a:pt x="905" y="205410"/>
                  </a:lnTo>
                  <a:lnTo>
                    <a:pt x="2" y="252936"/>
                  </a:lnTo>
                  <a:lnTo>
                    <a:pt x="0" y="257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8"/>
            <p:cNvSpPr/>
            <p:nvPr>
              <p:custDataLst>
                <p:tags r:id="rId284"/>
              </p:custDataLst>
            </p:nvPr>
          </p:nvSpPr>
          <p:spPr>
            <a:xfrm>
              <a:off x="9050189" y="1914525"/>
              <a:ext cx="141437" cy="38101"/>
            </a:xfrm>
            <a:custGeom>
              <a:avLst/>
              <a:gdLst/>
              <a:ahLst/>
              <a:cxnLst/>
              <a:rect l="0" t="0" r="0" b="0"/>
              <a:pathLst>
                <a:path w="141437" h="38101">
                  <a:moveTo>
                    <a:pt x="17611" y="38100"/>
                  </a:moveTo>
                  <a:lnTo>
                    <a:pt x="17611" y="38100"/>
                  </a:lnTo>
                  <a:lnTo>
                    <a:pt x="9410" y="29899"/>
                  </a:lnTo>
                  <a:lnTo>
                    <a:pt x="0" y="28691"/>
                  </a:lnTo>
                  <a:lnTo>
                    <a:pt x="2024" y="25804"/>
                  </a:lnTo>
                  <a:lnTo>
                    <a:pt x="8055" y="19085"/>
                  </a:lnTo>
                  <a:lnTo>
                    <a:pt x="50804" y="19050"/>
                  </a:lnTo>
                  <a:lnTo>
                    <a:pt x="56353" y="16228"/>
                  </a:lnTo>
                  <a:lnTo>
                    <a:pt x="62346" y="12504"/>
                  </a:lnTo>
                  <a:lnTo>
                    <a:pt x="74818" y="10114"/>
                  </a:lnTo>
                  <a:lnTo>
                    <a:pt x="116071" y="9526"/>
                  </a:lnTo>
                  <a:lnTo>
                    <a:pt x="122402" y="6703"/>
                  </a:lnTo>
                  <a:lnTo>
                    <a:pt x="128743" y="2979"/>
                  </a:lnTo>
                  <a:lnTo>
                    <a:pt x="14143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9"/>
            <p:cNvSpPr/>
            <p:nvPr>
              <p:custDataLst>
                <p:tags r:id="rId285"/>
              </p:custDataLst>
            </p:nvPr>
          </p:nvSpPr>
          <p:spPr>
            <a:xfrm>
              <a:off x="9344026" y="1781176"/>
              <a:ext cx="171055" cy="262576"/>
            </a:xfrm>
            <a:custGeom>
              <a:avLst/>
              <a:gdLst/>
              <a:ahLst/>
              <a:cxnLst/>
              <a:rect l="0" t="0" r="0" b="0"/>
              <a:pathLst>
                <a:path w="171055" h="262576">
                  <a:moveTo>
                    <a:pt x="152399" y="9524"/>
                  </a:moveTo>
                  <a:lnTo>
                    <a:pt x="152399" y="9524"/>
                  </a:lnTo>
                  <a:lnTo>
                    <a:pt x="161921" y="9524"/>
                  </a:lnTo>
                  <a:lnTo>
                    <a:pt x="161924" y="17725"/>
                  </a:lnTo>
                  <a:lnTo>
                    <a:pt x="153723" y="27134"/>
                  </a:lnTo>
                  <a:lnTo>
                    <a:pt x="152514" y="36649"/>
                  </a:lnTo>
                  <a:lnTo>
                    <a:pt x="152402" y="55395"/>
                  </a:lnTo>
                  <a:lnTo>
                    <a:pt x="151342" y="55979"/>
                  </a:lnTo>
                  <a:lnTo>
                    <a:pt x="147343" y="56629"/>
                  </a:lnTo>
                  <a:lnTo>
                    <a:pt x="145854" y="57861"/>
                  </a:lnTo>
                  <a:lnTo>
                    <a:pt x="142884" y="66638"/>
                  </a:lnTo>
                  <a:lnTo>
                    <a:pt x="151076" y="66671"/>
                  </a:lnTo>
                  <a:lnTo>
                    <a:pt x="151518" y="65614"/>
                  </a:lnTo>
                  <a:lnTo>
                    <a:pt x="152008" y="61617"/>
                  </a:lnTo>
                  <a:lnTo>
                    <a:pt x="153197" y="60128"/>
                  </a:lnTo>
                  <a:lnTo>
                    <a:pt x="160565" y="57541"/>
                  </a:lnTo>
                  <a:lnTo>
                    <a:pt x="161320" y="54501"/>
                  </a:lnTo>
                  <a:lnTo>
                    <a:pt x="161805" y="43926"/>
                  </a:lnTo>
                  <a:lnTo>
                    <a:pt x="162904" y="41984"/>
                  </a:lnTo>
                  <a:lnTo>
                    <a:pt x="164694" y="40689"/>
                  </a:lnTo>
                  <a:lnTo>
                    <a:pt x="166946" y="39825"/>
                  </a:lnTo>
                  <a:lnTo>
                    <a:pt x="168447" y="38192"/>
                  </a:lnTo>
                  <a:lnTo>
                    <a:pt x="170113" y="33554"/>
                  </a:lnTo>
                  <a:lnTo>
                    <a:pt x="171054" y="24993"/>
                  </a:lnTo>
                  <a:lnTo>
                    <a:pt x="168451" y="18869"/>
                  </a:lnTo>
                  <a:lnTo>
                    <a:pt x="153756" y="1371"/>
                  </a:lnTo>
                  <a:lnTo>
                    <a:pt x="147745" y="406"/>
                  </a:lnTo>
                  <a:lnTo>
                    <a:pt x="120137" y="0"/>
                  </a:lnTo>
                  <a:lnTo>
                    <a:pt x="118190" y="1058"/>
                  </a:lnTo>
                  <a:lnTo>
                    <a:pt x="116893" y="2822"/>
                  </a:lnTo>
                  <a:lnTo>
                    <a:pt x="116028" y="5056"/>
                  </a:lnTo>
                  <a:lnTo>
                    <a:pt x="114394" y="6545"/>
                  </a:lnTo>
                  <a:lnTo>
                    <a:pt x="109756" y="8200"/>
                  </a:lnTo>
                  <a:lnTo>
                    <a:pt x="108094" y="9700"/>
                  </a:lnTo>
                  <a:lnTo>
                    <a:pt x="100155" y="22665"/>
                  </a:lnTo>
                  <a:lnTo>
                    <a:pt x="89672" y="35011"/>
                  </a:lnTo>
                  <a:lnTo>
                    <a:pt x="83681" y="47641"/>
                  </a:lnTo>
                  <a:lnTo>
                    <a:pt x="47608" y="93263"/>
                  </a:lnTo>
                  <a:lnTo>
                    <a:pt x="44439" y="97100"/>
                  </a:lnTo>
                  <a:lnTo>
                    <a:pt x="40917" y="107008"/>
                  </a:lnTo>
                  <a:lnTo>
                    <a:pt x="38292" y="117409"/>
                  </a:lnTo>
                  <a:lnTo>
                    <a:pt x="12295" y="164102"/>
                  </a:lnTo>
                  <a:lnTo>
                    <a:pt x="9697" y="174534"/>
                  </a:lnTo>
                  <a:lnTo>
                    <a:pt x="3344" y="187415"/>
                  </a:lnTo>
                  <a:lnTo>
                    <a:pt x="25" y="234864"/>
                  </a:lnTo>
                  <a:lnTo>
                    <a:pt x="0" y="252145"/>
                  </a:lnTo>
                  <a:lnTo>
                    <a:pt x="1057" y="253821"/>
                  </a:lnTo>
                  <a:lnTo>
                    <a:pt x="2821" y="254939"/>
                  </a:lnTo>
                  <a:lnTo>
                    <a:pt x="8200" y="256732"/>
                  </a:lnTo>
                  <a:lnTo>
                    <a:pt x="14190" y="262099"/>
                  </a:lnTo>
                  <a:lnTo>
                    <a:pt x="16867" y="262575"/>
                  </a:lnTo>
                  <a:lnTo>
                    <a:pt x="19712" y="261833"/>
                  </a:lnTo>
                  <a:lnTo>
                    <a:pt x="25693" y="259245"/>
                  </a:lnTo>
                  <a:lnTo>
                    <a:pt x="67515" y="246849"/>
                  </a:lnTo>
                  <a:lnTo>
                    <a:pt x="85724" y="238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0"/>
            <p:cNvSpPr/>
            <p:nvPr>
              <p:custDataLst>
                <p:tags r:id="rId286"/>
              </p:custDataLst>
            </p:nvPr>
          </p:nvSpPr>
          <p:spPr>
            <a:xfrm>
              <a:off x="9725025" y="1781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1"/>
            <p:cNvSpPr/>
            <p:nvPr>
              <p:custDataLst>
                <p:tags r:id="rId287"/>
              </p:custDataLst>
            </p:nvPr>
          </p:nvSpPr>
          <p:spPr>
            <a:xfrm>
              <a:off x="9563103" y="1781178"/>
              <a:ext cx="161923" cy="247252"/>
            </a:xfrm>
            <a:custGeom>
              <a:avLst/>
              <a:gdLst/>
              <a:ahLst/>
              <a:cxnLst/>
              <a:rect l="0" t="0" r="0" b="0"/>
              <a:pathLst>
                <a:path w="161923" h="247252">
                  <a:moveTo>
                    <a:pt x="161922" y="9522"/>
                  </a:moveTo>
                  <a:lnTo>
                    <a:pt x="161922" y="9522"/>
                  </a:lnTo>
                  <a:lnTo>
                    <a:pt x="153721" y="1321"/>
                  </a:lnTo>
                  <a:lnTo>
                    <a:pt x="144311" y="113"/>
                  </a:lnTo>
                  <a:lnTo>
                    <a:pt x="120519" y="0"/>
                  </a:lnTo>
                  <a:lnTo>
                    <a:pt x="114240" y="2821"/>
                  </a:lnTo>
                  <a:lnTo>
                    <a:pt x="106642" y="8198"/>
                  </a:lnTo>
                  <a:lnTo>
                    <a:pt x="97536" y="10319"/>
                  </a:lnTo>
                  <a:lnTo>
                    <a:pt x="68435" y="36345"/>
                  </a:lnTo>
                  <a:lnTo>
                    <a:pt x="67456" y="40141"/>
                  </a:lnTo>
                  <a:lnTo>
                    <a:pt x="67194" y="42635"/>
                  </a:lnTo>
                  <a:lnTo>
                    <a:pt x="64082" y="48228"/>
                  </a:lnTo>
                  <a:lnTo>
                    <a:pt x="60229" y="54241"/>
                  </a:lnTo>
                  <a:lnTo>
                    <a:pt x="57553" y="64826"/>
                  </a:lnTo>
                  <a:lnTo>
                    <a:pt x="57147" y="103318"/>
                  </a:lnTo>
                  <a:lnTo>
                    <a:pt x="76192" y="123817"/>
                  </a:lnTo>
                  <a:lnTo>
                    <a:pt x="76197" y="123822"/>
                  </a:lnTo>
                  <a:lnTo>
                    <a:pt x="57549" y="123822"/>
                  </a:lnTo>
                  <a:lnTo>
                    <a:pt x="48981" y="132023"/>
                  </a:lnTo>
                  <a:lnTo>
                    <a:pt x="42968" y="132955"/>
                  </a:lnTo>
                  <a:lnTo>
                    <a:pt x="41344" y="134144"/>
                  </a:lnTo>
                  <a:lnTo>
                    <a:pt x="40262" y="135995"/>
                  </a:lnTo>
                  <a:lnTo>
                    <a:pt x="39541" y="138287"/>
                  </a:lnTo>
                  <a:lnTo>
                    <a:pt x="38002" y="139815"/>
                  </a:lnTo>
                  <a:lnTo>
                    <a:pt x="33468" y="141514"/>
                  </a:lnTo>
                  <a:lnTo>
                    <a:pt x="31836" y="143025"/>
                  </a:lnTo>
                  <a:lnTo>
                    <a:pt x="30022" y="147526"/>
                  </a:lnTo>
                  <a:lnTo>
                    <a:pt x="28480" y="149150"/>
                  </a:lnTo>
                  <a:lnTo>
                    <a:pt x="23945" y="150954"/>
                  </a:lnTo>
                  <a:lnTo>
                    <a:pt x="22312" y="152493"/>
                  </a:lnTo>
                  <a:lnTo>
                    <a:pt x="11699" y="171638"/>
                  </a:lnTo>
                  <a:lnTo>
                    <a:pt x="9952" y="184185"/>
                  </a:lnTo>
                  <a:lnTo>
                    <a:pt x="8751" y="186289"/>
                  </a:lnTo>
                  <a:lnTo>
                    <a:pt x="6890" y="187692"/>
                  </a:lnTo>
                  <a:lnTo>
                    <a:pt x="4593" y="188627"/>
                  </a:lnTo>
                  <a:lnTo>
                    <a:pt x="3060" y="190308"/>
                  </a:lnTo>
                  <a:lnTo>
                    <a:pt x="1358" y="194999"/>
                  </a:lnTo>
                  <a:lnTo>
                    <a:pt x="0" y="227111"/>
                  </a:lnTo>
                  <a:lnTo>
                    <a:pt x="9131" y="237691"/>
                  </a:lnTo>
                  <a:lnTo>
                    <a:pt x="14462" y="237994"/>
                  </a:lnTo>
                  <a:lnTo>
                    <a:pt x="19831" y="240888"/>
                  </a:lnTo>
                  <a:lnTo>
                    <a:pt x="25747" y="244643"/>
                  </a:lnTo>
                  <a:lnTo>
                    <a:pt x="38165" y="247053"/>
                  </a:lnTo>
                  <a:lnTo>
                    <a:pt x="41318" y="247251"/>
                  </a:lnTo>
                  <a:lnTo>
                    <a:pt x="47643" y="244649"/>
                  </a:lnTo>
                  <a:lnTo>
                    <a:pt x="53981" y="241023"/>
                  </a:lnTo>
                  <a:lnTo>
                    <a:pt x="66674" y="238695"/>
                  </a:lnTo>
                  <a:lnTo>
                    <a:pt x="107947" y="238125"/>
                  </a:lnTo>
                  <a:lnTo>
                    <a:pt x="110064" y="237065"/>
                  </a:lnTo>
                  <a:lnTo>
                    <a:pt x="111475" y="235301"/>
                  </a:lnTo>
                  <a:lnTo>
                    <a:pt x="112415" y="233066"/>
                  </a:lnTo>
                  <a:lnTo>
                    <a:pt x="114101" y="232635"/>
                  </a:lnTo>
                  <a:lnTo>
                    <a:pt x="118796" y="234978"/>
                  </a:lnTo>
                  <a:lnTo>
                    <a:pt x="121530" y="234967"/>
                  </a:lnTo>
                  <a:lnTo>
                    <a:pt x="133347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2"/>
            <p:cNvSpPr/>
            <p:nvPr>
              <p:custDataLst>
                <p:tags r:id="rId288"/>
              </p:custDataLst>
            </p:nvPr>
          </p:nvSpPr>
          <p:spPr>
            <a:xfrm>
              <a:off x="9772650" y="19431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641"/>
                  </a:lnTo>
                  <a:lnTo>
                    <a:pt x="45625" y="9525"/>
                  </a:lnTo>
                  <a:lnTo>
                    <a:pt x="64839" y="9525"/>
                  </a:lnTo>
                  <a:lnTo>
                    <a:pt x="73916" y="2979"/>
                  </a:lnTo>
                  <a:lnTo>
                    <a:pt x="83961" y="39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3"/>
            <p:cNvSpPr/>
            <p:nvPr>
              <p:custDataLst>
                <p:tags r:id="rId289"/>
              </p:custDataLst>
            </p:nvPr>
          </p:nvSpPr>
          <p:spPr>
            <a:xfrm>
              <a:off x="9944100" y="1876425"/>
              <a:ext cx="133351" cy="333376"/>
            </a:xfrm>
            <a:custGeom>
              <a:avLst/>
              <a:gdLst/>
              <a:ahLst/>
              <a:cxnLst/>
              <a:rect l="0" t="0" r="0" b="0"/>
              <a:pathLst>
                <a:path w="133351" h="333376">
                  <a:moveTo>
                    <a:pt x="133350" y="0"/>
                  </a:moveTo>
                  <a:lnTo>
                    <a:pt x="133350" y="0"/>
                  </a:lnTo>
                  <a:lnTo>
                    <a:pt x="132292" y="15209"/>
                  </a:lnTo>
                  <a:lnTo>
                    <a:pt x="125744" y="31435"/>
                  </a:lnTo>
                  <a:lnTo>
                    <a:pt x="110961" y="55397"/>
                  </a:lnTo>
                  <a:lnTo>
                    <a:pt x="97532" y="98508"/>
                  </a:lnTo>
                  <a:lnTo>
                    <a:pt x="78970" y="142880"/>
                  </a:lnTo>
                  <a:lnTo>
                    <a:pt x="74198" y="161927"/>
                  </a:lnTo>
                  <a:lnTo>
                    <a:pt x="53858" y="206375"/>
                  </a:lnTo>
                  <a:lnTo>
                    <a:pt x="40386" y="250825"/>
                  </a:lnTo>
                  <a:lnTo>
                    <a:pt x="21820" y="287736"/>
                  </a:lnTo>
                  <a:lnTo>
                    <a:pt x="19224" y="298274"/>
                  </a:lnTo>
                  <a:lnTo>
                    <a:pt x="11754" y="313663"/>
                  </a:lnTo>
                  <a:lnTo>
                    <a:pt x="9965" y="321838"/>
                  </a:lnTo>
                  <a:lnTo>
                    <a:pt x="0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44"/>
            <p:cNvSpPr/>
            <p:nvPr>
              <p:custDataLst>
                <p:tags r:id="rId290"/>
              </p:custDataLst>
            </p:nvPr>
          </p:nvSpPr>
          <p:spPr>
            <a:xfrm>
              <a:off x="10021623" y="1905000"/>
              <a:ext cx="8203" cy="47626"/>
            </a:xfrm>
            <a:custGeom>
              <a:avLst/>
              <a:gdLst/>
              <a:ahLst/>
              <a:cxnLst/>
              <a:rect l="0" t="0" r="0" b="0"/>
              <a:pathLst>
                <a:path w="8203" h="47626">
                  <a:moveTo>
                    <a:pt x="8202" y="47625"/>
                  </a:moveTo>
                  <a:lnTo>
                    <a:pt x="8202" y="47625"/>
                  </a:lnTo>
                  <a:lnTo>
                    <a:pt x="8202" y="25235"/>
                  </a:lnTo>
                  <a:lnTo>
                    <a:pt x="7144" y="23173"/>
                  </a:lnTo>
                  <a:lnTo>
                    <a:pt x="5378" y="21799"/>
                  </a:lnTo>
                  <a:lnTo>
                    <a:pt x="3145" y="20882"/>
                  </a:lnTo>
                  <a:lnTo>
                    <a:pt x="1656" y="19213"/>
                  </a:lnTo>
                  <a:lnTo>
                    <a:pt x="0" y="14537"/>
                  </a:lnTo>
                  <a:lnTo>
                    <a:pt x="618" y="11808"/>
                  </a:lnTo>
                  <a:lnTo>
                    <a:pt x="82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5"/>
            <p:cNvSpPr/>
            <p:nvPr>
              <p:custDataLst>
                <p:tags r:id="rId291"/>
              </p:custDataLst>
            </p:nvPr>
          </p:nvSpPr>
          <p:spPr>
            <a:xfrm>
              <a:off x="10086975" y="1847850"/>
              <a:ext cx="57116" cy="114300"/>
            </a:xfrm>
            <a:custGeom>
              <a:avLst/>
              <a:gdLst/>
              <a:ahLst/>
              <a:cxnLst/>
              <a:rect l="0" t="0" r="0" b="0"/>
              <a:pathLst>
                <a:path w="57116" h="114300">
                  <a:moveTo>
                    <a:pt x="0" y="0"/>
                  </a:moveTo>
                  <a:lnTo>
                    <a:pt x="0" y="0"/>
                  </a:lnTo>
                  <a:lnTo>
                    <a:pt x="36649" y="0"/>
                  </a:lnTo>
                  <a:lnTo>
                    <a:pt x="52554" y="14465"/>
                  </a:lnTo>
                  <a:lnTo>
                    <a:pt x="55107" y="19835"/>
                  </a:lnTo>
                  <a:lnTo>
                    <a:pt x="57115" y="41681"/>
                  </a:lnTo>
                  <a:lnTo>
                    <a:pt x="54312" y="47805"/>
                  </a:lnTo>
                  <a:lnTo>
                    <a:pt x="50598" y="54055"/>
                  </a:lnTo>
                  <a:lnTo>
                    <a:pt x="48212" y="66691"/>
                  </a:lnTo>
                  <a:lnTo>
                    <a:pt x="48016" y="69861"/>
                  </a:lnTo>
                  <a:lnTo>
                    <a:pt x="44977" y="76205"/>
                  </a:lnTo>
                  <a:lnTo>
                    <a:pt x="41157" y="82552"/>
                  </a:lnTo>
                  <a:lnTo>
                    <a:pt x="37948" y="92076"/>
                  </a:lnTo>
                  <a:lnTo>
                    <a:pt x="30018" y="102894"/>
                  </a:lnTo>
                  <a:lnTo>
                    <a:pt x="29003" y="109274"/>
                  </a:lnTo>
                  <a:lnTo>
                    <a:pt x="27802" y="110949"/>
                  </a:lnTo>
                  <a:lnTo>
                    <a:pt x="25943" y="112066"/>
                  </a:lnTo>
                  <a:lnTo>
                    <a:pt x="18899" y="114006"/>
                  </a:lnTo>
                  <a:lnTo>
                    <a:pt x="9563" y="114299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SMARTInkShape-Group15"/>
          <p:cNvGrpSpPr/>
          <p:nvPr/>
        </p:nvGrpSpPr>
        <p:grpSpPr>
          <a:xfrm>
            <a:off x="10201276" y="1600200"/>
            <a:ext cx="1714500" cy="599672"/>
            <a:chOff x="10201276" y="1600200"/>
            <a:chExt cx="1714500" cy="599672"/>
          </a:xfrm>
        </p:grpSpPr>
        <p:sp>
          <p:nvSpPr>
            <p:cNvPr id="58" name="SMARTInkShape-46"/>
            <p:cNvSpPr/>
            <p:nvPr>
              <p:custDataLst>
                <p:tags r:id="rId278"/>
              </p:custDataLst>
            </p:nvPr>
          </p:nvSpPr>
          <p:spPr>
            <a:xfrm>
              <a:off x="10201276" y="1600200"/>
              <a:ext cx="1162050" cy="380570"/>
            </a:xfrm>
            <a:custGeom>
              <a:avLst/>
              <a:gdLst/>
              <a:ahLst/>
              <a:cxnLst/>
              <a:rect l="0" t="0" r="0" b="0"/>
              <a:pathLst>
                <a:path w="1162050" h="380570">
                  <a:moveTo>
                    <a:pt x="95249" y="266700"/>
                  </a:moveTo>
                  <a:lnTo>
                    <a:pt x="95249" y="266700"/>
                  </a:lnTo>
                  <a:lnTo>
                    <a:pt x="95249" y="229927"/>
                  </a:lnTo>
                  <a:lnTo>
                    <a:pt x="94191" y="229485"/>
                  </a:lnTo>
                  <a:lnTo>
                    <a:pt x="87047" y="228716"/>
                  </a:lnTo>
                  <a:lnTo>
                    <a:pt x="86607" y="229736"/>
                  </a:lnTo>
                  <a:lnTo>
                    <a:pt x="85839" y="236811"/>
                  </a:lnTo>
                  <a:lnTo>
                    <a:pt x="82953" y="237541"/>
                  </a:lnTo>
                  <a:lnTo>
                    <a:pt x="77535" y="238010"/>
                  </a:lnTo>
                  <a:lnTo>
                    <a:pt x="53542" y="260790"/>
                  </a:lnTo>
                  <a:lnTo>
                    <a:pt x="50254" y="266896"/>
                  </a:lnTo>
                  <a:lnTo>
                    <a:pt x="47735" y="273137"/>
                  </a:lnTo>
                  <a:lnTo>
                    <a:pt x="43087" y="279439"/>
                  </a:lnTo>
                  <a:lnTo>
                    <a:pt x="37494" y="282945"/>
                  </a:lnTo>
                  <a:lnTo>
                    <a:pt x="34521" y="283880"/>
                  </a:lnTo>
                  <a:lnTo>
                    <a:pt x="32539" y="286620"/>
                  </a:lnTo>
                  <a:lnTo>
                    <a:pt x="26535" y="303404"/>
                  </a:lnTo>
                  <a:lnTo>
                    <a:pt x="22377" y="310529"/>
                  </a:lnTo>
                  <a:lnTo>
                    <a:pt x="18977" y="320491"/>
                  </a:lnTo>
                  <a:lnTo>
                    <a:pt x="12795" y="330146"/>
                  </a:lnTo>
                  <a:lnTo>
                    <a:pt x="9434" y="339709"/>
                  </a:lnTo>
                  <a:lnTo>
                    <a:pt x="3266" y="349245"/>
                  </a:lnTo>
                  <a:lnTo>
                    <a:pt x="429" y="360068"/>
                  </a:lnTo>
                  <a:lnTo>
                    <a:pt x="0" y="380569"/>
                  </a:lnTo>
                  <a:lnTo>
                    <a:pt x="8201" y="372761"/>
                  </a:lnTo>
                  <a:lnTo>
                    <a:pt x="16866" y="370671"/>
                  </a:lnTo>
                  <a:lnTo>
                    <a:pt x="63501" y="327016"/>
                  </a:lnTo>
                  <a:lnTo>
                    <a:pt x="76199" y="311501"/>
                  </a:lnTo>
                  <a:lnTo>
                    <a:pt x="82900" y="297260"/>
                  </a:lnTo>
                  <a:lnTo>
                    <a:pt x="83843" y="293424"/>
                  </a:lnTo>
                  <a:lnTo>
                    <a:pt x="85528" y="290866"/>
                  </a:lnTo>
                  <a:lnTo>
                    <a:pt x="87711" y="289160"/>
                  </a:lnTo>
                  <a:lnTo>
                    <a:pt x="92957" y="286208"/>
                  </a:lnTo>
                  <a:lnTo>
                    <a:pt x="98817" y="281367"/>
                  </a:lnTo>
                  <a:lnTo>
                    <a:pt x="102126" y="275688"/>
                  </a:lnTo>
                  <a:lnTo>
                    <a:pt x="104619" y="267226"/>
                  </a:lnTo>
                  <a:lnTo>
                    <a:pt x="113902" y="266714"/>
                  </a:lnTo>
                  <a:lnTo>
                    <a:pt x="109125" y="266704"/>
                  </a:lnTo>
                  <a:lnTo>
                    <a:pt x="107675" y="267761"/>
                  </a:lnTo>
                  <a:lnTo>
                    <a:pt x="105156" y="274901"/>
                  </a:lnTo>
                  <a:lnTo>
                    <a:pt x="104888" y="280889"/>
                  </a:lnTo>
                  <a:lnTo>
                    <a:pt x="102002" y="286412"/>
                  </a:lnTo>
                  <a:lnTo>
                    <a:pt x="98250" y="292394"/>
                  </a:lnTo>
                  <a:lnTo>
                    <a:pt x="95842" y="304858"/>
                  </a:lnTo>
                  <a:lnTo>
                    <a:pt x="95644" y="308014"/>
                  </a:lnTo>
                  <a:lnTo>
                    <a:pt x="92603" y="314342"/>
                  </a:lnTo>
                  <a:lnTo>
                    <a:pt x="88782" y="320683"/>
                  </a:lnTo>
                  <a:lnTo>
                    <a:pt x="86328" y="333377"/>
                  </a:lnTo>
                  <a:lnTo>
                    <a:pt x="85725" y="369986"/>
                  </a:lnTo>
                  <a:lnTo>
                    <a:pt x="86782" y="370482"/>
                  </a:lnTo>
                  <a:lnTo>
                    <a:pt x="93926" y="371344"/>
                  </a:lnTo>
                  <a:lnTo>
                    <a:pt x="103651" y="364903"/>
                  </a:lnTo>
                  <a:lnTo>
                    <a:pt x="117965" y="361767"/>
                  </a:lnTo>
                  <a:lnTo>
                    <a:pt x="141227" y="348808"/>
                  </a:lnTo>
                  <a:lnTo>
                    <a:pt x="150256" y="339881"/>
                  </a:lnTo>
                  <a:lnTo>
                    <a:pt x="158854" y="329917"/>
                  </a:lnTo>
                  <a:lnTo>
                    <a:pt x="200216" y="294608"/>
                  </a:lnTo>
                  <a:lnTo>
                    <a:pt x="240963" y="257116"/>
                  </a:lnTo>
                  <a:lnTo>
                    <a:pt x="285162" y="219070"/>
                  </a:lnTo>
                  <a:lnTo>
                    <a:pt x="330165" y="174625"/>
                  </a:lnTo>
                  <a:lnTo>
                    <a:pt x="374647" y="130175"/>
                  </a:lnTo>
                  <a:lnTo>
                    <a:pt x="420392" y="87576"/>
                  </a:lnTo>
                  <a:lnTo>
                    <a:pt x="443330" y="60619"/>
                  </a:lnTo>
                  <a:lnTo>
                    <a:pt x="449639" y="47683"/>
                  </a:lnTo>
                  <a:lnTo>
                    <a:pt x="453839" y="41301"/>
                  </a:lnTo>
                  <a:lnTo>
                    <a:pt x="456756" y="30460"/>
                  </a:lnTo>
                  <a:lnTo>
                    <a:pt x="457196" y="14124"/>
                  </a:lnTo>
                  <a:lnTo>
                    <a:pt x="456139" y="12591"/>
                  </a:lnTo>
                  <a:lnTo>
                    <a:pt x="454375" y="11569"/>
                  </a:lnTo>
                  <a:lnTo>
                    <a:pt x="448997" y="9929"/>
                  </a:lnTo>
                  <a:lnTo>
                    <a:pt x="438052" y="19249"/>
                  </a:lnTo>
                  <a:lnTo>
                    <a:pt x="433519" y="23725"/>
                  </a:lnTo>
                  <a:lnTo>
                    <a:pt x="427977" y="26419"/>
                  </a:lnTo>
                  <a:lnTo>
                    <a:pt x="425017" y="27138"/>
                  </a:lnTo>
                  <a:lnTo>
                    <a:pt x="423045" y="28675"/>
                  </a:lnTo>
                  <a:lnTo>
                    <a:pt x="420854" y="33206"/>
                  </a:lnTo>
                  <a:lnTo>
                    <a:pt x="419211" y="34837"/>
                  </a:lnTo>
                  <a:lnTo>
                    <a:pt x="414562" y="36650"/>
                  </a:lnTo>
                  <a:lnTo>
                    <a:pt x="412900" y="39250"/>
                  </a:lnTo>
                  <a:lnTo>
                    <a:pt x="407409" y="55809"/>
                  </a:lnTo>
                  <a:lnTo>
                    <a:pt x="365115" y="102654"/>
                  </a:lnTo>
                  <a:lnTo>
                    <a:pt x="356656" y="117670"/>
                  </a:lnTo>
                  <a:lnTo>
                    <a:pt x="345190" y="145984"/>
                  </a:lnTo>
                  <a:lnTo>
                    <a:pt x="330084" y="169730"/>
                  </a:lnTo>
                  <a:lnTo>
                    <a:pt x="310753" y="217262"/>
                  </a:lnTo>
                  <a:lnTo>
                    <a:pt x="302761" y="245007"/>
                  </a:lnTo>
                  <a:lnTo>
                    <a:pt x="289714" y="269723"/>
                  </a:lnTo>
                  <a:lnTo>
                    <a:pt x="285864" y="281589"/>
                  </a:lnTo>
                  <a:lnTo>
                    <a:pt x="279552" y="292866"/>
                  </a:lnTo>
                  <a:lnTo>
                    <a:pt x="275253" y="329931"/>
                  </a:lnTo>
                  <a:lnTo>
                    <a:pt x="268702" y="342847"/>
                  </a:lnTo>
                  <a:lnTo>
                    <a:pt x="268035" y="346040"/>
                  </a:lnTo>
                  <a:lnTo>
                    <a:pt x="268648" y="349226"/>
                  </a:lnTo>
                  <a:lnTo>
                    <a:pt x="275420" y="361752"/>
                  </a:lnTo>
                  <a:lnTo>
                    <a:pt x="275867" y="366448"/>
                  </a:lnTo>
                  <a:lnTo>
                    <a:pt x="277043" y="368124"/>
                  </a:lnTo>
                  <a:lnTo>
                    <a:pt x="278887" y="369241"/>
                  </a:lnTo>
                  <a:lnTo>
                    <a:pt x="285904" y="371181"/>
                  </a:lnTo>
                  <a:lnTo>
                    <a:pt x="298887" y="371436"/>
                  </a:lnTo>
                  <a:lnTo>
                    <a:pt x="313161" y="366407"/>
                  </a:lnTo>
                  <a:lnTo>
                    <a:pt x="332803" y="352176"/>
                  </a:lnTo>
                  <a:lnTo>
                    <a:pt x="380406" y="314323"/>
                  </a:lnTo>
                  <a:lnTo>
                    <a:pt x="387085" y="306916"/>
                  </a:lnTo>
                  <a:lnTo>
                    <a:pt x="395736" y="291904"/>
                  </a:lnTo>
                  <a:lnTo>
                    <a:pt x="399829" y="280283"/>
                  </a:lnTo>
                  <a:lnTo>
                    <a:pt x="406216" y="270137"/>
                  </a:lnTo>
                  <a:lnTo>
                    <a:pt x="408579" y="260428"/>
                  </a:lnTo>
                  <a:lnTo>
                    <a:pt x="409443" y="244485"/>
                  </a:lnTo>
                  <a:lnTo>
                    <a:pt x="408429" y="242365"/>
                  </a:lnTo>
                  <a:lnTo>
                    <a:pt x="406693" y="240952"/>
                  </a:lnTo>
                  <a:lnTo>
                    <a:pt x="401361" y="238683"/>
                  </a:lnTo>
                  <a:lnTo>
                    <a:pt x="392703" y="231689"/>
                  </a:lnTo>
                  <a:lnTo>
                    <a:pt x="383879" y="229515"/>
                  </a:lnTo>
                  <a:lnTo>
                    <a:pt x="373317" y="228721"/>
                  </a:lnTo>
                  <a:lnTo>
                    <a:pt x="350176" y="236812"/>
                  </a:lnTo>
                  <a:lnTo>
                    <a:pt x="336732" y="238924"/>
                  </a:lnTo>
                  <a:lnTo>
                    <a:pt x="320699" y="251348"/>
                  </a:lnTo>
                  <a:lnTo>
                    <a:pt x="282574" y="288929"/>
                  </a:lnTo>
                  <a:lnTo>
                    <a:pt x="279048" y="295277"/>
                  </a:lnTo>
                  <a:lnTo>
                    <a:pt x="276420" y="301626"/>
                  </a:lnTo>
                  <a:lnTo>
                    <a:pt x="261146" y="327221"/>
                  </a:lnTo>
                  <a:lnTo>
                    <a:pt x="257524" y="342442"/>
                  </a:lnTo>
                  <a:lnTo>
                    <a:pt x="257178" y="360492"/>
                  </a:lnTo>
                  <a:lnTo>
                    <a:pt x="258235" y="360978"/>
                  </a:lnTo>
                  <a:lnTo>
                    <a:pt x="285827" y="361939"/>
                  </a:lnTo>
                  <a:lnTo>
                    <a:pt x="293898" y="359123"/>
                  </a:lnTo>
                  <a:lnTo>
                    <a:pt x="317514" y="346761"/>
                  </a:lnTo>
                  <a:lnTo>
                    <a:pt x="341188" y="338352"/>
                  </a:lnTo>
                  <a:lnTo>
                    <a:pt x="384261" y="308777"/>
                  </a:lnTo>
                  <a:lnTo>
                    <a:pt x="421223" y="287937"/>
                  </a:lnTo>
                  <a:lnTo>
                    <a:pt x="435839" y="272875"/>
                  </a:lnTo>
                  <a:lnTo>
                    <a:pt x="457218" y="260180"/>
                  </a:lnTo>
                  <a:lnTo>
                    <a:pt x="488227" y="229240"/>
                  </a:lnTo>
                  <a:lnTo>
                    <a:pt x="516150" y="207581"/>
                  </a:lnTo>
                  <a:lnTo>
                    <a:pt x="522349" y="201517"/>
                  </a:lnTo>
                  <a:lnTo>
                    <a:pt x="523673" y="192683"/>
                  </a:lnTo>
                  <a:lnTo>
                    <a:pt x="523741" y="191955"/>
                  </a:lnTo>
                  <a:lnTo>
                    <a:pt x="524844" y="191470"/>
                  </a:lnTo>
                  <a:lnTo>
                    <a:pt x="532063" y="190628"/>
                  </a:lnTo>
                  <a:lnTo>
                    <a:pt x="532508" y="191644"/>
                  </a:lnTo>
                  <a:lnTo>
                    <a:pt x="533364" y="204692"/>
                  </a:lnTo>
                  <a:lnTo>
                    <a:pt x="530561" y="210213"/>
                  </a:lnTo>
                  <a:lnTo>
                    <a:pt x="525196" y="217325"/>
                  </a:lnTo>
                  <a:lnTo>
                    <a:pt x="523076" y="226334"/>
                  </a:lnTo>
                  <a:lnTo>
                    <a:pt x="517406" y="236277"/>
                  </a:lnTo>
                  <a:lnTo>
                    <a:pt x="514197" y="251101"/>
                  </a:lnTo>
                  <a:lnTo>
                    <a:pt x="506989" y="266127"/>
                  </a:lnTo>
                  <a:lnTo>
                    <a:pt x="506267" y="269493"/>
                  </a:lnTo>
                  <a:lnTo>
                    <a:pt x="481237" y="317105"/>
                  </a:lnTo>
                  <a:lnTo>
                    <a:pt x="470689" y="330122"/>
                  </a:lnTo>
                  <a:lnTo>
                    <a:pt x="467899" y="339702"/>
                  </a:lnTo>
                  <a:lnTo>
                    <a:pt x="467247" y="346065"/>
                  </a:lnTo>
                  <a:lnTo>
                    <a:pt x="464135" y="352420"/>
                  </a:lnTo>
                  <a:lnTo>
                    <a:pt x="460283" y="358773"/>
                  </a:lnTo>
                  <a:lnTo>
                    <a:pt x="457202" y="371460"/>
                  </a:lnTo>
                  <a:lnTo>
                    <a:pt x="457200" y="366414"/>
                  </a:lnTo>
                  <a:lnTo>
                    <a:pt x="458257" y="364926"/>
                  </a:lnTo>
                  <a:lnTo>
                    <a:pt x="460023" y="363934"/>
                  </a:lnTo>
                  <a:lnTo>
                    <a:pt x="462256" y="363273"/>
                  </a:lnTo>
                  <a:lnTo>
                    <a:pt x="463745" y="361773"/>
                  </a:lnTo>
                  <a:lnTo>
                    <a:pt x="468959" y="351763"/>
                  </a:lnTo>
                  <a:lnTo>
                    <a:pt x="473009" y="345781"/>
                  </a:lnTo>
                  <a:lnTo>
                    <a:pt x="476346" y="336463"/>
                  </a:lnTo>
                  <a:lnTo>
                    <a:pt x="502058" y="304798"/>
                  </a:lnTo>
                  <a:lnTo>
                    <a:pt x="504653" y="298449"/>
                  </a:lnTo>
                  <a:lnTo>
                    <a:pt x="512863" y="287631"/>
                  </a:lnTo>
                  <a:lnTo>
                    <a:pt x="514345" y="276283"/>
                  </a:lnTo>
                  <a:lnTo>
                    <a:pt x="514348" y="276236"/>
                  </a:lnTo>
                  <a:lnTo>
                    <a:pt x="523483" y="276225"/>
                  </a:lnTo>
                  <a:lnTo>
                    <a:pt x="523871" y="290690"/>
                  </a:lnTo>
                  <a:lnTo>
                    <a:pt x="524931" y="292218"/>
                  </a:lnTo>
                  <a:lnTo>
                    <a:pt x="526695" y="293237"/>
                  </a:lnTo>
                  <a:lnTo>
                    <a:pt x="532075" y="294873"/>
                  </a:lnTo>
                  <a:lnTo>
                    <a:pt x="532811" y="297918"/>
                  </a:lnTo>
                  <a:lnTo>
                    <a:pt x="533008" y="300212"/>
                  </a:lnTo>
                  <a:lnTo>
                    <a:pt x="534197" y="301741"/>
                  </a:lnTo>
                  <a:lnTo>
                    <a:pt x="538339" y="303441"/>
                  </a:lnTo>
                  <a:lnTo>
                    <a:pt x="546622" y="304397"/>
                  </a:lnTo>
                  <a:lnTo>
                    <a:pt x="548564" y="303473"/>
                  </a:lnTo>
                  <a:lnTo>
                    <a:pt x="549860" y="301799"/>
                  </a:lnTo>
                  <a:lnTo>
                    <a:pt x="550723" y="299624"/>
                  </a:lnTo>
                  <a:lnTo>
                    <a:pt x="552357" y="298174"/>
                  </a:lnTo>
                  <a:lnTo>
                    <a:pt x="556994" y="296563"/>
                  </a:lnTo>
                  <a:lnTo>
                    <a:pt x="565555" y="295657"/>
                  </a:lnTo>
                  <a:lnTo>
                    <a:pt x="567536" y="294471"/>
                  </a:lnTo>
                  <a:lnTo>
                    <a:pt x="568857" y="292622"/>
                  </a:lnTo>
                  <a:lnTo>
                    <a:pt x="571384" y="287746"/>
                  </a:lnTo>
                  <a:lnTo>
                    <a:pt x="576034" y="282051"/>
                  </a:lnTo>
                  <a:lnTo>
                    <a:pt x="622659" y="244082"/>
                  </a:lnTo>
                  <a:lnTo>
                    <a:pt x="644546" y="223285"/>
                  </a:lnTo>
                  <a:lnTo>
                    <a:pt x="650883" y="220946"/>
                  </a:lnTo>
                  <a:lnTo>
                    <a:pt x="652998" y="219264"/>
                  </a:lnTo>
                  <a:lnTo>
                    <a:pt x="656667" y="211038"/>
                  </a:lnTo>
                  <a:lnTo>
                    <a:pt x="657223" y="200063"/>
                  </a:lnTo>
                  <a:lnTo>
                    <a:pt x="657224" y="222691"/>
                  </a:lnTo>
                  <a:lnTo>
                    <a:pt x="654400" y="228796"/>
                  </a:lnTo>
                  <a:lnTo>
                    <a:pt x="642037" y="244501"/>
                  </a:lnTo>
                  <a:lnTo>
                    <a:pt x="628039" y="274240"/>
                  </a:lnTo>
                  <a:lnTo>
                    <a:pt x="623087" y="281693"/>
                  </a:lnTo>
                  <a:lnTo>
                    <a:pt x="611078" y="316142"/>
                  </a:lnTo>
                  <a:lnTo>
                    <a:pt x="608833" y="329932"/>
                  </a:lnTo>
                  <a:lnTo>
                    <a:pt x="602117" y="342847"/>
                  </a:lnTo>
                  <a:lnTo>
                    <a:pt x="600109" y="361392"/>
                  </a:lnTo>
                  <a:lnTo>
                    <a:pt x="608277" y="370102"/>
                  </a:lnTo>
                  <a:lnTo>
                    <a:pt x="614265" y="371068"/>
                  </a:lnTo>
                  <a:lnTo>
                    <a:pt x="619785" y="368472"/>
                  </a:lnTo>
                  <a:lnTo>
                    <a:pt x="625768" y="364849"/>
                  </a:lnTo>
                  <a:lnTo>
                    <a:pt x="635086" y="361751"/>
                  </a:lnTo>
                  <a:lnTo>
                    <a:pt x="681743" y="326999"/>
                  </a:lnTo>
                  <a:lnTo>
                    <a:pt x="691889" y="316434"/>
                  </a:lnTo>
                  <a:lnTo>
                    <a:pt x="730247" y="269952"/>
                  </a:lnTo>
                  <a:lnTo>
                    <a:pt x="739774" y="261431"/>
                  </a:lnTo>
                  <a:lnTo>
                    <a:pt x="746124" y="259067"/>
                  </a:lnTo>
                  <a:lnTo>
                    <a:pt x="748241" y="257378"/>
                  </a:lnTo>
                  <a:lnTo>
                    <a:pt x="752309" y="248092"/>
                  </a:lnTo>
                  <a:lnTo>
                    <a:pt x="761964" y="247651"/>
                  </a:lnTo>
                  <a:lnTo>
                    <a:pt x="753796" y="255851"/>
                  </a:lnTo>
                  <a:lnTo>
                    <a:pt x="752865" y="261839"/>
                  </a:lnTo>
                  <a:lnTo>
                    <a:pt x="752483" y="288964"/>
                  </a:lnTo>
                  <a:lnTo>
                    <a:pt x="749656" y="295292"/>
                  </a:lnTo>
                  <a:lnTo>
                    <a:pt x="745929" y="301633"/>
                  </a:lnTo>
                  <a:lnTo>
                    <a:pt x="743340" y="312445"/>
                  </a:lnTo>
                  <a:lnTo>
                    <a:pt x="742949" y="351992"/>
                  </a:lnTo>
                  <a:lnTo>
                    <a:pt x="765615" y="352422"/>
                  </a:lnTo>
                  <a:lnTo>
                    <a:pt x="771720" y="349601"/>
                  </a:lnTo>
                  <a:lnTo>
                    <a:pt x="774829" y="347368"/>
                  </a:lnTo>
                  <a:lnTo>
                    <a:pt x="801962" y="338236"/>
                  </a:lnTo>
                  <a:lnTo>
                    <a:pt x="847720" y="295270"/>
                  </a:lnTo>
                  <a:lnTo>
                    <a:pt x="860423" y="282574"/>
                  </a:lnTo>
                  <a:lnTo>
                    <a:pt x="863950" y="273402"/>
                  </a:lnTo>
                  <a:lnTo>
                    <a:pt x="866578" y="263329"/>
                  </a:lnTo>
                  <a:lnTo>
                    <a:pt x="875306" y="248108"/>
                  </a:lnTo>
                  <a:lnTo>
                    <a:pt x="876259" y="230375"/>
                  </a:lnTo>
                  <a:lnTo>
                    <a:pt x="868094" y="220555"/>
                  </a:lnTo>
                  <a:lnTo>
                    <a:pt x="864538" y="219733"/>
                  </a:lnTo>
                  <a:lnTo>
                    <a:pt x="849174" y="219086"/>
                  </a:lnTo>
                  <a:lnTo>
                    <a:pt x="815571" y="251232"/>
                  </a:lnTo>
                  <a:lnTo>
                    <a:pt x="777870" y="298337"/>
                  </a:lnTo>
                  <a:lnTo>
                    <a:pt x="767024" y="309289"/>
                  </a:lnTo>
                  <a:lnTo>
                    <a:pt x="764234" y="314909"/>
                  </a:lnTo>
                  <a:lnTo>
                    <a:pt x="763488" y="317889"/>
                  </a:lnTo>
                  <a:lnTo>
                    <a:pt x="752602" y="333213"/>
                  </a:lnTo>
                  <a:lnTo>
                    <a:pt x="789411" y="333375"/>
                  </a:lnTo>
                  <a:lnTo>
                    <a:pt x="798171" y="330552"/>
                  </a:lnTo>
                  <a:lnTo>
                    <a:pt x="845099" y="304727"/>
                  </a:lnTo>
                  <a:lnTo>
                    <a:pt x="889266" y="279397"/>
                  </a:lnTo>
                  <a:lnTo>
                    <a:pt x="934754" y="254000"/>
                  </a:lnTo>
                  <a:lnTo>
                    <a:pt x="955500" y="242358"/>
                  </a:lnTo>
                  <a:lnTo>
                    <a:pt x="967382" y="238321"/>
                  </a:lnTo>
                  <a:lnTo>
                    <a:pt x="990377" y="220252"/>
                  </a:lnTo>
                  <a:lnTo>
                    <a:pt x="1009252" y="219075"/>
                  </a:lnTo>
                  <a:lnTo>
                    <a:pt x="1009614" y="232333"/>
                  </a:lnTo>
                  <a:lnTo>
                    <a:pt x="1008567" y="234263"/>
                  </a:lnTo>
                  <a:lnTo>
                    <a:pt x="1006811" y="235551"/>
                  </a:lnTo>
                  <a:lnTo>
                    <a:pt x="1004582" y="236409"/>
                  </a:lnTo>
                  <a:lnTo>
                    <a:pt x="1003097" y="238039"/>
                  </a:lnTo>
                  <a:lnTo>
                    <a:pt x="1001446" y="242673"/>
                  </a:lnTo>
                  <a:lnTo>
                    <a:pt x="999326" y="254271"/>
                  </a:lnTo>
                  <a:lnTo>
                    <a:pt x="993656" y="263605"/>
                  </a:lnTo>
                  <a:lnTo>
                    <a:pt x="991203" y="276241"/>
                  </a:lnTo>
                  <a:lnTo>
                    <a:pt x="991001" y="279411"/>
                  </a:lnTo>
                  <a:lnTo>
                    <a:pt x="987955" y="285755"/>
                  </a:lnTo>
                  <a:lnTo>
                    <a:pt x="984132" y="292102"/>
                  </a:lnTo>
                  <a:lnTo>
                    <a:pt x="980922" y="301626"/>
                  </a:lnTo>
                  <a:lnTo>
                    <a:pt x="974796" y="311150"/>
                  </a:lnTo>
                  <a:lnTo>
                    <a:pt x="972513" y="320675"/>
                  </a:lnTo>
                  <a:lnTo>
                    <a:pt x="971552" y="342459"/>
                  </a:lnTo>
                  <a:lnTo>
                    <a:pt x="985740" y="342889"/>
                  </a:lnTo>
                  <a:lnTo>
                    <a:pt x="987359" y="341834"/>
                  </a:lnTo>
                  <a:lnTo>
                    <a:pt x="988438" y="340073"/>
                  </a:lnTo>
                  <a:lnTo>
                    <a:pt x="989158" y="337840"/>
                  </a:lnTo>
                  <a:lnTo>
                    <a:pt x="990696" y="336352"/>
                  </a:lnTo>
                  <a:lnTo>
                    <a:pt x="1000771" y="331141"/>
                  </a:lnTo>
                  <a:lnTo>
                    <a:pt x="1006762" y="327090"/>
                  </a:lnTo>
                  <a:lnTo>
                    <a:pt x="1016083" y="323752"/>
                  </a:lnTo>
                  <a:lnTo>
                    <a:pt x="1031886" y="310719"/>
                  </a:lnTo>
                  <a:lnTo>
                    <a:pt x="1053041" y="280257"/>
                  </a:lnTo>
                  <a:lnTo>
                    <a:pt x="1059261" y="266869"/>
                  </a:lnTo>
                  <a:lnTo>
                    <a:pt x="1063448" y="260425"/>
                  </a:lnTo>
                  <a:lnTo>
                    <a:pt x="1066864" y="250847"/>
                  </a:lnTo>
                  <a:lnTo>
                    <a:pt x="1073052" y="241307"/>
                  </a:lnTo>
                  <a:lnTo>
                    <a:pt x="1075354" y="231777"/>
                  </a:lnTo>
                  <a:lnTo>
                    <a:pt x="1076312" y="205051"/>
                  </a:lnTo>
                  <a:lnTo>
                    <a:pt x="1073497" y="199436"/>
                  </a:lnTo>
                  <a:lnTo>
                    <a:pt x="1069776" y="193413"/>
                  </a:lnTo>
                  <a:lnTo>
                    <a:pt x="1068122" y="187209"/>
                  </a:lnTo>
                  <a:lnTo>
                    <a:pt x="1066622" y="185131"/>
                  </a:lnTo>
                  <a:lnTo>
                    <a:pt x="1064564" y="183746"/>
                  </a:lnTo>
                  <a:lnTo>
                    <a:pt x="1062133" y="182822"/>
                  </a:lnTo>
                  <a:lnTo>
                    <a:pt x="1060514" y="181148"/>
                  </a:lnTo>
                  <a:lnTo>
                    <a:pt x="1055094" y="170857"/>
                  </a:lnTo>
                  <a:lnTo>
                    <a:pt x="1041489" y="154669"/>
                  </a:lnTo>
                  <a:lnTo>
                    <a:pt x="1038653" y="144637"/>
                  </a:lnTo>
                  <a:lnTo>
                    <a:pt x="1038352" y="138341"/>
                  </a:lnTo>
                  <a:lnTo>
                    <a:pt x="1037250" y="136677"/>
                  </a:lnTo>
                  <a:lnTo>
                    <a:pt x="1035458" y="135568"/>
                  </a:lnTo>
                  <a:lnTo>
                    <a:pt x="1033205" y="134829"/>
                  </a:lnTo>
                  <a:lnTo>
                    <a:pt x="1031703" y="133278"/>
                  </a:lnTo>
                  <a:lnTo>
                    <a:pt x="1029094" y="125279"/>
                  </a:lnTo>
                  <a:lnTo>
                    <a:pt x="1028817" y="119199"/>
                  </a:lnTo>
                  <a:lnTo>
                    <a:pt x="1031574" y="113655"/>
                  </a:lnTo>
                  <a:lnTo>
                    <a:pt x="1036912" y="106529"/>
                  </a:lnTo>
                  <a:lnTo>
                    <a:pt x="1038109" y="96728"/>
                  </a:lnTo>
                  <a:lnTo>
                    <a:pt x="1084086" y="49387"/>
                  </a:lnTo>
                  <a:lnTo>
                    <a:pt x="1121043" y="13490"/>
                  </a:lnTo>
                  <a:lnTo>
                    <a:pt x="1127243" y="11287"/>
                  </a:lnTo>
                  <a:lnTo>
                    <a:pt x="1129319" y="9641"/>
                  </a:lnTo>
                  <a:lnTo>
                    <a:pt x="1132926" y="1479"/>
                  </a:lnTo>
                  <a:lnTo>
                    <a:pt x="1136054" y="657"/>
                  </a:lnTo>
                  <a:lnTo>
                    <a:pt x="11620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7"/>
            <p:cNvSpPr/>
            <p:nvPr>
              <p:custDataLst>
                <p:tags r:id="rId279"/>
              </p:custDataLst>
            </p:nvPr>
          </p:nvSpPr>
          <p:spPr>
            <a:xfrm>
              <a:off x="11334865" y="1809753"/>
              <a:ext cx="257051" cy="142477"/>
            </a:xfrm>
            <a:custGeom>
              <a:avLst/>
              <a:gdLst/>
              <a:ahLst/>
              <a:cxnLst/>
              <a:rect l="0" t="0" r="0" b="0"/>
              <a:pathLst>
                <a:path w="257051" h="142477">
                  <a:moveTo>
                    <a:pt x="85610" y="19047"/>
                  </a:moveTo>
                  <a:lnTo>
                    <a:pt x="85610" y="19047"/>
                  </a:lnTo>
                  <a:lnTo>
                    <a:pt x="90667" y="19047"/>
                  </a:lnTo>
                  <a:lnTo>
                    <a:pt x="92156" y="17989"/>
                  </a:lnTo>
                  <a:lnTo>
                    <a:pt x="93148" y="16225"/>
                  </a:lnTo>
                  <a:lnTo>
                    <a:pt x="95100" y="9638"/>
                  </a:lnTo>
                  <a:lnTo>
                    <a:pt x="95132" y="1331"/>
                  </a:lnTo>
                  <a:lnTo>
                    <a:pt x="94075" y="886"/>
                  </a:lnTo>
                  <a:lnTo>
                    <a:pt x="77444" y="0"/>
                  </a:lnTo>
                  <a:lnTo>
                    <a:pt x="76990" y="1057"/>
                  </a:lnTo>
                  <a:lnTo>
                    <a:pt x="76487" y="5054"/>
                  </a:lnTo>
                  <a:lnTo>
                    <a:pt x="75294" y="6543"/>
                  </a:lnTo>
                  <a:lnTo>
                    <a:pt x="67919" y="9130"/>
                  </a:lnTo>
                  <a:lnTo>
                    <a:pt x="61907" y="9406"/>
                  </a:lnTo>
                  <a:lnTo>
                    <a:pt x="60282" y="10503"/>
                  </a:lnTo>
                  <a:lnTo>
                    <a:pt x="59200" y="12293"/>
                  </a:lnTo>
                  <a:lnTo>
                    <a:pt x="58478" y="14544"/>
                  </a:lnTo>
                  <a:lnTo>
                    <a:pt x="56940" y="16045"/>
                  </a:lnTo>
                  <a:lnTo>
                    <a:pt x="52406" y="17713"/>
                  </a:lnTo>
                  <a:lnTo>
                    <a:pt x="50774" y="19216"/>
                  </a:lnTo>
                  <a:lnTo>
                    <a:pt x="46738" y="28670"/>
                  </a:lnTo>
                  <a:lnTo>
                    <a:pt x="31709" y="45415"/>
                  </a:lnTo>
                  <a:lnTo>
                    <a:pt x="28888" y="55393"/>
                  </a:lnTo>
                  <a:lnTo>
                    <a:pt x="21998" y="64405"/>
                  </a:lnTo>
                  <a:lnTo>
                    <a:pt x="18784" y="73291"/>
                  </a:lnTo>
                  <a:lnTo>
                    <a:pt x="12659" y="82627"/>
                  </a:lnTo>
                  <a:lnTo>
                    <a:pt x="10374" y="92096"/>
                  </a:lnTo>
                  <a:lnTo>
                    <a:pt x="9448" y="109272"/>
                  </a:lnTo>
                  <a:lnTo>
                    <a:pt x="6605" y="114886"/>
                  </a:lnTo>
                  <a:lnTo>
                    <a:pt x="1213" y="122057"/>
                  </a:lnTo>
                  <a:lnTo>
                    <a:pt x="0" y="131868"/>
                  </a:lnTo>
                  <a:lnTo>
                    <a:pt x="1021" y="132361"/>
                  </a:lnTo>
                  <a:lnTo>
                    <a:pt x="8096" y="133217"/>
                  </a:lnTo>
                  <a:lnTo>
                    <a:pt x="8826" y="136112"/>
                  </a:lnTo>
                  <a:lnTo>
                    <a:pt x="9020" y="138365"/>
                  </a:lnTo>
                  <a:lnTo>
                    <a:pt x="10209" y="139867"/>
                  </a:lnTo>
                  <a:lnTo>
                    <a:pt x="17577" y="142476"/>
                  </a:lnTo>
                  <a:lnTo>
                    <a:pt x="29115" y="135281"/>
                  </a:lnTo>
                  <a:lnTo>
                    <a:pt x="32072" y="134636"/>
                  </a:lnTo>
                  <a:lnTo>
                    <a:pt x="47568" y="125978"/>
                  </a:lnTo>
                  <a:lnTo>
                    <a:pt x="50725" y="125259"/>
                  </a:lnTo>
                  <a:lnTo>
                    <a:pt x="66564" y="116472"/>
                  </a:lnTo>
                  <a:lnTo>
                    <a:pt x="69739" y="115747"/>
                  </a:lnTo>
                  <a:lnTo>
                    <a:pt x="79260" y="109670"/>
                  </a:lnTo>
                  <a:lnTo>
                    <a:pt x="117360" y="73011"/>
                  </a:lnTo>
                  <a:lnTo>
                    <a:pt x="126534" y="69489"/>
                  </a:lnTo>
                  <a:lnTo>
                    <a:pt x="131942" y="68550"/>
                  </a:lnTo>
                  <a:lnTo>
                    <a:pt x="135549" y="66866"/>
                  </a:lnTo>
                  <a:lnTo>
                    <a:pt x="137952" y="64685"/>
                  </a:lnTo>
                  <a:lnTo>
                    <a:pt x="146868" y="53580"/>
                  </a:lnTo>
                  <a:lnTo>
                    <a:pt x="152698" y="50270"/>
                  </a:lnTo>
                  <a:lnTo>
                    <a:pt x="161668" y="47971"/>
                  </a:lnTo>
                  <a:lnTo>
                    <a:pt x="169853" y="47668"/>
                  </a:lnTo>
                  <a:lnTo>
                    <a:pt x="170347" y="46594"/>
                  </a:lnTo>
                  <a:lnTo>
                    <a:pt x="171332" y="38131"/>
                  </a:lnTo>
                  <a:lnTo>
                    <a:pt x="171335" y="47231"/>
                  </a:lnTo>
                  <a:lnTo>
                    <a:pt x="163133" y="55789"/>
                  </a:lnTo>
                  <a:lnTo>
                    <a:pt x="161012" y="64483"/>
                  </a:lnTo>
                  <a:lnTo>
                    <a:pt x="155342" y="73314"/>
                  </a:lnTo>
                  <a:lnTo>
                    <a:pt x="152687" y="83879"/>
                  </a:lnTo>
                  <a:lnTo>
                    <a:pt x="152288" y="104249"/>
                  </a:lnTo>
                  <a:lnTo>
                    <a:pt x="160487" y="112927"/>
                  </a:lnTo>
                  <a:lnTo>
                    <a:pt x="169894" y="114177"/>
                  </a:lnTo>
                  <a:lnTo>
                    <a:pt x="178655" y="107727"/>
                  </a:lnTo>
                  <a:lnTo>
                    <a:pt x="187498" y="105648"/>
                  </a:lnTo>
                  <a:lnTo>
                    <a:pt x="193687" y="105161"/>
                  </a:lnTo>
                  <a:lnTo>
                    <a:pt x="199967" y="102123"/>
                  </a:lnTo>
                  <a:lnTo>
                    <a:pt x="231660" y="72976"/>
                  </a:lnTo>
                  <a:lnTo>
                    <a:pt x="235186" y="66652"/>
                  </a:lnTo>
                  <a:lnTo>
                    <a:pt x="237814" y="60313"/>
                  </a:lnTo>
                  <a:lnTo>
                    <a:pt x="244184" y="50794"/>
                  </a:lnTo>
                  <a:lnTo>
                    <a:pt x="246046" y="44446"/>
                  </a:lnTo>
                  <a:lnTo>
                    <a:pt x="247600" y="42329"/>
                  </a:lnTo>
                  <a:lnTo>
                    <a:pt x="249696" y="40919"/>
                  </a:lnTo>
                  <a:lnTo>
                    <a:pt x="252151" y="39978"/>
                  </a:lnTo>
                  <a:lnTo>
                    <a:pt x="253788" y="38293"/>
                  </a:lnTo>
                  <a:lnTo>
                    <a:pt x="255605" y="33598"/>
                  </a:lnTo>
                  <a:lnTo>
                    <a:pt x="257050" y="5013"/>
                  </a:lnTo>
                  <a:lnTo>
                    <a:pt x="255993" y="3341"/>
                  </a:lnTo>
                  <a:lnTo>
                    <a:pt x="254233" y="2226"/>
                  </a:lnTo>
                  <a:lnTo>
                    <a:pt x="247358" y="291"/>
                  </a:lnTo>
                  <a:lnTo>
                    <a:pt x="233380" y="8"/>
                  </a:lnTo>
                  <a:lnTo>
                    <a:pt x="231749" y="1063"/>
                  </a:lnTo>
                  <a:lnTo>
                    <a:pt x="230661" y="2824"/>
                  </a:lnTo>
                  <a:lnTo>
                    <a:pt x="229935" y="5057"/>
                  </a:lnTo>
                  <a:lnTo>
                    <a:pt x="228393" y="6545"/>
                  </a:lnTo>
                  <a:lnTo>
                    <a:pt x="218313" y="11756"/>
                  </a:lnTo>
                  <a:lnTo>
                    <a:pt x="177681" y="50808"/>
                  </a:lnTo>
                  <a:lnTo>
                    <a:pt x="174156" y="57152"/>
                  </a:lnTo>
                  <a:lnTo>
                    <a:pt x="17133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48"/>
            <p:cNvSpPr/>
            <p:nvPr>
              <p:custDataLst>
                <p:tags r:id="rId280"/>
              </p:custDataLst>
            </p:nvPr>
          </p:nvSpPr>
          <p:spPr>
            <a:xfrm>
              <a:off x="11458578" y="1885950"/>
              <a:ext cx="209548" cy="313922"/>
            </a:xfrm>
            <a:custGeom>
              <a:avLst/>
              <a:gdLst/>
              <a:ahLst/>
              <a:cxnLst/>
              <a:rect l="0" t="0" r="0" b="0"/>
              <a:pathLst>
                <a:path w="209548" h="313922">
                  <a:moveTo>
                    <a:pt x="133347" y="0"/>
                  </a:moveTo>
                  <a:lnTo>
                    <a:pt x="133347" y="0"/>
                  </a:lnTo>
                  <a:lnTo>
                    <a:pt x="133347" y="45358"/>
                  </a:lnTo>
                  <a:lnTo>
                    <a:pt x="133347" y="51203"/>
                  </a:lnTo>
                  <a:lnTo>
                    <a:pt x="130523" y="57329"/>
                  </a:lnTo>
                  <a:lnTo>
                    <a:pt x="126801" y="63580"/>
                  </a:lnTo>
                  <a:lnTo>
                    <a:pt x="124213" y="74329"/>
                  </a:lnTo>
                  <a:lnTo>
                    <a:pt x="123937" y="80702"/>
                  </a:lnTo>
                  <a:lnTo>
                    <a:pt x="121051" y="86315"/>
                  </a:lnTo>
                  <a:lnTo>
                    <a:pt x="117299" y="92337"/>
                  </a:lnTo>
                  <a:lnTo>
                    <a:pt x="114890" y="104827"/>
                  </a:lnTo>
                  <a:lnTo>
                    <a:pt x="113246" y="148343"/>
                  </a:lnTo>
                  <a:lnTo>
                    <a:pt x="106759" y="161751"/>
                  </a:lnTo>
                  <a:lnTo>
                    <a:pt x="95674" y="207861"/>
                  </a:lnTo>
                  <a:lnTo>
                    <a:pt x="92615" y="216913"/>
                  </a:lnTo>
                  <a:lnTo>
                    <a:pt x="80083" y="235724"/>
                  </a:lnTo>
                  <a:lnTo>
                    <a:pt x="74142" y="255133"/>
                  </a:lnTo>
                  <a:lnTo>
                    <a:pt x="69993" y="262617"/>
                  </a:lnTo>
                  <a:lnTo>
                    <a:pt x="66598" y="272781"/>
                  </a:lnTo>
                  <a:lnTo>
                    <a:pt x="39575" y="303310"/>
                  </a:lnTo>
                  <a:lnTo>
                    <a:pt x="33479" y="304358"/>
                  </a:lnTo>
                  <a:lnTo>
                    <a:pt x="31843" y="305564"/>
                  </a:lnTo>
                  <a:lnTo>
                    <a:pt x="30025" y="309725"/>
                  </a:lnTo>
                  <a:lnTo>
                    <a:pt x="28482" y="311259"/>
                  </a:lnTo>
                  <a:lnTo>
                    <a:pt x="20499" y="313921"/>
                  </a:lnTo>
                  <a:lnTo>
                    <a:pt x="20015" y="312997"/>
                  </a:lnTo>
                  <a:lnTo>
                    <a:pt x="19477" y="309149"/>
                  </a:lnTo>
                  <a:lnTo>
                    <a:pt x="18275" y="307699"/>
                  </a:lnTo>
                  <a:lnTo>
                    <a:pt x="10884" y="305182"/>
                  </a:lnTo>
                  <a:lnTo>
                    <a:pt x="10127" y="302147"/>
                  </a:lnTo>
                  <a:lnTo>
                    <a:pt x="9642" y="296632"/>
                  </a:lnTo>
                  <a:lnTo>
                    <a:pt x="1333" y="287193"/>
                  </a:lnTo>
                  <a:lnTo>
                    <a:pt x="115" y="277676"/>
                  </a:lnTo>
                  <a:lnTo>
                    <a:pt x="0" y="262074"/>
                  </a:lnTo>
                  <a:lnTo>
                    <a:pt x="2821" y="256530"/>
                  </a:lnTo>
                  <a:lnTo>
                    <a:pt x="41312" y="215865"/>
                  </a:lnTo>
                  <a:lnTo>
                    <a:pt x="88370" y="178152"/>
                  </a:lnTo>
                  <a:lnTo>
                    <a:pt x="116515" y="152989"/>
                  </a:lnTo>
                  <a:lnTo>
                    <a:pt x="163965" y="114904"/>
                  </a:lnTo>
                  <a:lnTo>
                    <a:pt x="20954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49"/>
            <p:cNvSpPr/>
            <p:nvPr>
              <p:custDataLst>
                <p:tags r:id="rId281"/>
              </p:custDataLst>
            </p:nvPr>
          </p:nvSpPr>
          <p:spPr>
            <a:xfrm>
              <a:off x="11811000" y="1867292"/>
              <a:ext cx="104776" cy="18659"/>
            </a:xfrm>
            <a:custGeom>
              <a:avLst/>
              <a:gdLst/>
              <a:ahLst/>
              <a:cxnLst/>
              <a:rect l="0" t="0" r="0" b="0"/>
              <a:pathLst>
                <a:path w="104776" h="18659">
                  <a:moveTo>
                    <a:pt x="0" y="18658"/>
                  </a:moveTo>
                  <a:lnTo>
                    <a:pt x="0" y="18658"/>
                  </a:lnTo>
                  <a:lnTo>
                    <a:pt x="14191" y="18658"/>
                  </a:lnTo>
                  <a:lnTo>
                    <a:pt x="19711" y="15836"/>
                  </a:lnTo>
                  <a:lnTo>
                    <a:pt x="26825" y="10457"/>
                  </a:lnTo>
                  <a:lnTo>
                    <a:pt x="35833" y="9395"/>
                  </a:lnTo>
                  <a:lnTo>
                    <a:pt x="69860" y="9136"/>
                  </a:lnTo>
                  <a:lnTo>
                    <a:pt x="71974" y="8077"/>
                  </a:lnTo>
                  <a:lnTo>
                    <a:pt x="73382" y="6312"/>
                  </a:lnTo>
                  <a:lnTo>
                    <a:pt x="74322" y="4077"/>
                  </a:lnTo>
                  <a:lnTo>
                    <a:pt x="76005" y="2588"/>
                  </a:lnTo>
                  <a:lnTo>
                    <a:pt x="80700" y="932"/>
                  </a:lnTo>
                  <a:lnTo>
                    <a:pt x="89291" y="0"/>
                  </a:lnTo>
                  <a:lnTo>
                    <a:pt x="91278" y="928"/>
                  </a:lnTo>
                  <a:lnTo>
                    <a:pt x="92602" y="2605"/>
                  </a:lnTo>
                  <a:lnTo>
                    <a:pt x="94727" y="7844"/>
                  </a:lnTo>
                  <a:lnTo>
                    <a:pt x="97839" y="8560"/>
                  </a:lnTo>
                  <a:lnTo>
                    <a:pt x="104775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3" name="SMARTInkShape-50"/>
          <p:cNvSpPr/>
          <p:nvPr>
            <p:custDataLst>
              <p:tags r:id="rId7"/>
            </p:custDataLst>
          </p:nvPr>
        </p:nvSpPr>
        <p:spPr>
          <a:xfrm>
            <a:off x="4772025" y="2495550"/>
            <a:ext cx="85726" cy="294845"/>
          </a:xfrm>
          <a:custGeom>
            <a:avLst/>
            <a:gdLst/>
            <a:ahLst/>
            <a:cxnLst/>
            <a:rect l="0" t="0" r="0" b="0"/>
            <a:pathLst>
              <a:path w="85726" h="294845">
                <a:moveTo>
                  <a:pt x="85725" y="0"/>
                </a:moveTo>
                <a:lnTo>
                  <a:pt x="85725" y="0"/>
                </a:lnTo>
                <a:lnTo>
                  <a:pt x="85725" y="5056"/>
                </a:lnTo>
                <a:lnTo>
                  <a:pt x="82903" y="10361"/>
                </a:lnTo>
                <a:lnTo>
                  <a:pt x="79179" y="16246"/>
                </a:lnTo>
                <a:lnTo>
                  <a:pt x="76789" y="28648"/>
                </a:lnTo>
                <a:lnTo>
                  <a:pt x="76592" y="31799"/>
                </a:lnTo>
                <a:lnTo>
                  <a:pt x="73552" y="38122"/>
                </a:lnTo>
                <a:lnTo>
                  <a:pt x="69732" y="44460"/>
                </a:lnTo>
                <a:lnTo>
                  <a:pt x="67581" y="55036"/>
                </a:lnTo>
                <a:lnTo>
                  <a:pt x="65885" y="70047"/>
                </a:lnTo>
                <a:lnTo>
                  <a:pt x="60208" y="82726"/>
                </a:lnTo>
                <a:lnTo>
                  <a:pt x="49068" y="130306"/>
                </a:lnTo>
                <a:lnTo>
                  <a:pt x="42996" y="149264"/>
                </a:lnTo>
                <a:lnTo>
                  <a:pt x="32521" y="168087"/>
                </a:lnTo>
                <a:lnTo>
                  <a:pt x="20528" y="210960"/>
                </a:lnTo>
                <a:lnTo>
                  <a:pt x="18284" y="231622"/>
                </a:lnTo>
                <a:lnTo>
                  <a:pt x="10887" y="250387"/>
                </a:lnTo>
                <a:lnTo>
                  <a:pt x="8736" y="263438"/>
                </a:lnTo>
                <a:lnTo>
                  <a:pt x="1360" y="274332"/>
                </a:lnTo>
                <a:lnTo>
                  <a:pt x="119" y="284260"/>
                </a:lnTo>
                <a:lnTo>
                  <a:pt x="3" y="294844"/>
                </a:lnTo>
                <a:lnTo>
                  <a:pt x="0" y="2857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7" name="SMARTInkShape-Group17"/>
          <p:cNvGrpSpPr/>
          <p:nvPr/>
        </p:nvGrpSpPr>
        <p:grpSpPr>
          <a:xfrm>
            <a:off x="4810125" y="2400300"/>
            <a:ext cx="1362076" cy="247612"/>
            <a:chOff x="4810125" y="2400300"/>
            <a:chExt cx="1362076" cy="247612"/>
          </a:xfrm>
        </p:grpSpPr>
        <p:sp>
          <p:nvSpPr>
            <p:cNvPr id="64" name="SMARTInkShape-51"/>
            <p:cNvSpPr/>
            <p:nvPr>
              <p:custDataLst>
                <p:tags r:id="rId275"/>
              </p:custDataLst>
            </p:nvPr>
          </p:nvSpPr>
          <p:spPr>
            <a:xfrm>
              <a:off x="4810125" y="2428914"/>
              <a:ext cx="1304915" cy="218998"/>
            </a:xfrm>
            <a:custGeom>
              <a:avLst/>
              <a:gdLst/>
              <a:ahLst/>
              <a:cxnLst/>
              <a:rect l="0" t="0" r="0" b="0"/>
              <a:pathLst>
                <a:path w="1304915" h="218998">
                  <a:moveTo>
                    <a:pt x="0" y="142836"/>
                  </a:moveTo>
                  <a:lnTo>
                    <a:pt x="0" y="142836"/>
                  </a:lnTo>
                  <a:lnTo>
                    <a:pt x="5057" y="142836"/>
                  </a:lnTo>
                  <a:lnTo>
                    <a:pt x="10361" y="140014"/>
                  </a:lnTo>
                  <a:lnTo>
                    <a:pt x="34958" y="118384"/>
                  </a:lnTo>
                  <a:lnTo>
                    <a:pt x="47631" y="112253"/>
                  </a:lnTo>
                  <a:lnTo>
                    <a:pt x="63501" y="99180"/>
                  </a:lnTo>
                  <a:lnTo>
                    <a:pt x="76200" y="93173"/>
                  </a:lnTo>
                  <a:lnTo>
                    <a:pt x="82550" y="89014"/>
                  </a:lnTo>
                  <a:lnTo>
                    <a:pt x="93369" y="86124"/>
                  </a:lnTo>
                  <a:lnTo>
                    <a:pt x="122346" y="85687"/>
                  </a:lnTo>
                  <a:lnTo>
                    <a:pt x="122839" y="86745"/>
                  </a:lnTo>
                  <a:lnTo>
                    <a:pt x="123825" y="127089"/>
                  </a:lnTo>
                  <a:lnTo>
                    <a:pt x="121003" y="133368"/>
                  </a:lnTo>
                  <a:lnTo>
                    <a:pt x="117280" y="139686"/>
                  </a:lnTo>
                  <a:lnTo>
                    <a:pt x="114888" y="152366"/>
                  </a:lnTo>
                  <a:lnTo>
                    <a:pt x="114301" y="199986"/>
                  </a:lnTo>
                  <a:lnTo>
                    <a:pt x="114300" y="203161"/>
                  </a:lnTo>
                  <a:lnTo>
                    <a:pt x="115359" y="205278"/>
                  </a:lnTo>
                  <a:lnTo>
                    <a:pt x="117123" y="206689"/>
                  </a:lnTo>
                  <a:lnTo>
                    <a:pt x="119357" y="207630"/>
                  </a:lnTo>
                  <a:lnTo>
                    <a:pt x="120846" y="209315"/>
                  </a:lnTo>
                  <a:lnTo>
                    <a:pt x="123433" y="217547"/>
                  </a:lnTo>
                  <a:lnTo>
                    <a:pt x="126473" y="218375"/>
                  </a:lnTo>
                  <a:lnTo>
                    <a:pt x="141148" y="218997"/>
                  </a:lnTo>
                  <a:lnTo>
                    <a:pt x="186466" y="184078"/>
                  </a:lnTo>
                  <a:lnTo>
                    <a:pt x="227997" y="149538"/>
                  </a:lnTo>
                  <a:lnTo>
                    <a:pt x="235740" y="139465"/>
                  </a:lnTo>
                  <a:lnTo>
                    <a:pt x="282496" y="98409"/>
                  </a:lnTo>
                  <a:lnTo>
                    <a:pt x="304669" y="76292"/>
                  </a:lnTo>
                  <a:lnTo>
                    <a:pt x="304761" y="71143"/>
                  </a:lnTo>
                  <a:lnTo>
                    <a:pt x="303716" y="69641"/>
                  </a:lnTo>
                  <a:lnTo>
                    <a:pt x="301961" y="68640"/>
                  </a:lnTo>
                  <a:lnTo>
                    <a:pt x="295097" y="66900"/>
                  </a:lnTo>
                  <a:lnTo>
                    <a:pt x="287190" y="66671"/>
                  </a:lnTo>
                  <a:lnTo>
                    <a:pt x="286710" y="67717"/>
                  </a:lnTo>
                  <a:lnTo>
                    <a:pt x="286177" y="71703"/>
                  </a:lnTo>
                  <a:lnTo>
                    <a:pt x="284976" y="73189"/>
                  </a:lnTo>
                  <a:lnTo>
                    <a:pt x="280820" y="74840"/>
                  </a:lnTo>
                  <a:lnTo>
                    <a:pt x="268428" y="76045"/>
                  </a:lnTo>
                  <a:lnTo>
                    <a:pt x="259437" y="82684"/>
                  </a:lnTo>
                  <a:lnTo>
                    <a:pt x="253594" y="84352"/>
                  </a:lnTo>
                  <a:lnTo>
                    <a:pt x="251613" y="85855"/>
                  </a:lnTo>
                  <a:lnTo>
                    <a:pt x="247766" y="91969"/>
                  </a:lnTo>
                  <a:lnTo>
                    <a:pt x="243115" y="93770"/>
                  </a:lnTo>
                  <a:lnTo>
                    <a:pt x="241452" y="95309"/>
                  </a:lnTo>
                  <a:lnTo>
                    <a:pt x="239604" y="99841"/>
                  </a:lnTo>
                  <a:lnTo>
                    <a:pt x="238052" y="101472"/>
                  </a:lnTo>
                  <a:lnTo>
                    <a:pt x="233507" y="103286"/>
                  </a:lnTo>
                  <a:lnTo>
                    <a:pt x="231871" y="104827"/>
                  </a:lnTo>
                  <a:lnTo>
                    <a:pt x="227828" y="114352"/>
                  </a:lnTo>
                  <a:lnTo>
                    <a:pt x="222139" y="121579"/>
                  </a:lnTo>
                  <a:lnTo>
                    <a:pt x="219982" y="130423"/>
                  </a:lnTo>
                  <a:lnTo>
                    <a:pt x="219075" y="174978"/>
                  </a:lnTo>
                  <a:lnTo>
                    <a:pt x="221898" y="181111"/>
                  </a:lnTo>
                  <a:lnTo>
                    <a:pt x="242755" y="204602"/>
                  </a:lnTo>
                  <a:lnTo>
                    <a:pt x="248297" y="207330"/>
                  </a:lnTo>
                  <a:lnTo>
                    <a:pt x="251256" y="208057"/>
                  </a:lnTo>
                  <a:lnTo>
                    <a:pt x="254287" y="207483"/>
                  </a:lnTo>
                  <a:lnTo>
                    <a:pt x="266757" y="201780"/>
                  </a:lnTo>
                  <a:lnTo>
                    <a:pt x="293985" y="195035"/>
                  </a:lnTo>
                  <a:lnTo>
                    <a:pt x="321275" y="180702"/>
                  </a:lnTo>
                  <a:lnTo>
                    <a:pt x="364117" y="149533"/>
                  </a:lnTo>
                  <a:lnTo>
                    <a:pt x="392701" y="124374"/>
                  </a:lnTo>
                  <a:lnTo>
                    <a:pt x="416355" y="106146"/>
                  </a:lnTo>
                  <a:lnTo>
                    <a:pt x="423172" y="97249"/>
                  </a:lnTo>
                  <a:lnTo>
                    <a:pt x="424989" y="93395"/>
                  </a:lnTo>
                  <a:lnTo>
                    <a:pt x="432654" y="86290"/>
                  </a:lnTo>
                  <a:lnTo>
                    <a:pt x="440998" y="79604"/>
                  </a:lnTo>
                  <a:lnTo>
                    <a:pt x="446755" y="70949"/>
                  </a:lnTo>
                  <a:lnTo>
                    <a:pt x="466589" y="57048"/>
                  </a:lnTo>
                  <a:lnTo>
                    <a:pt x="476247" y="47589"/>
                  </a:lnTo>
                  <a:lnTo>
                    <a:pt x="476250" y="55787"/>
                  </a:lnTo>
                  <a:lnTo>
                    <a:pt x="469705" y="64454"/>
                  </a:lnTo>
                  <a:lnTo>
                    <a:pt x="467608" y="73280"/>
                  </a:lnTo>
                  <a:lnTo>
                    <a:pt x="467117" y="79467"/>
                  </a:lnTo>
                  <a:lnTo>
                    <a:pt x="464077" y="85744"/>
                  </a:lnTo>
                  <a:lnTo>
                    <a:pt x="458558" y="93341"/>
                  </a:lnTo>
                  <a:lnTo>
                    <a:pt x="456410" y="108992"/>
                  </a:lnTo>
                  <a:lnTo>
                    <a:pt x="449714" y="123372"/>
                  </a:lnTo>
                  <a:lnTo>
                    <a:pt x="449034" y="126685"/>
                  </a:lnTo>
                  <a:lnTo>
                    <a:pt x="426448" y="171410"/>
                  </a:lnTo>
                  <a:lnTo>
                    <a:pt x="420551" y="179055"/>
                  </a:lnTo>
                  <a:lnTo>
                    <a:pt x="416923" y="180100"/>
                  </a:lnTo>
                  <a:lnTo>
                    <a:pt x="411026" y="180771"/>
                  </a:lnTo>
                  <a:lnTo>
                    <a:pt x="410542" y="181884"/>
                  </a:lnTo>
                  <a:lnTo>
                    <a:pt x="409702" y="189123"/>
                  </a:lnTo>
                  <a:lnTo>
                    <a:pt x="409586" y="182143"/>
                  </a:lnTo>
                  <a:lnTo>
                    <a:pt x="424764" y="164760"/>
                  </a:lnTo>
                  <a:lnTo>
                    <a:pt x="427481" y="155447"/>
                  </a:lnTo>
                  <a:lnTo>
                    <a:pt x="428117" y="149146"/>
                  </a:lnTo>
                  <a:lnTo>
                    <a:pt x="431221" y="142818"/>
                  </a:lnTo>
                  <a:lnTo>
                    <a:pt x="435071" y="136478"/>
                  </a:lnTo>
                  <a:lnTo>
                    <a:pt x="436781" y="130132"/>
                  </a:lnTo>
                  <a:lnTo>
                    <a:pt x="438296" y="128017"/>
                  </a:lnTo>
                  <a:lnTo>
                    <a:pt x="440364" y="126607"/>
                  </a:lnTo>
                  <a:lnTo>
                    <a:pt x="442801" y="125667"/>
                  </a:lnTo>
                  <a:lnTo>
                    <a:pt x="444426" y="123981"/>
                  </a:lnTo>
                  <a:lnTo>
                    <a:pt x="447247" y="115750"/>
                  </a:lnTo>
                  <a:lnTo>
                    <a:pt x="447664" y="105167"/>
                  </a:lnTo>
                  <a:lnTo>
                    <a:pt x="452728" y="104864"/>
                  </a:lnTo>
                  <a:lnTo>
                    <a:pt x="454219" y="105880"/>
                  </a:lnTo>
                  <a:lnTo>
                    <a:pt x="455213" y="107615"/>
                  </a:lnTo>
                  <a:lnTo>
                    <a:pt x="457084" y="113872"/>
                  </a:lnTo>
                  <a:lnTo>
                    <a:pt x="457200" y="136925"/>
                  </a:lnTo>
                  <a:lnTo>
                    <a:pt x="458258" y="138895"/>
                  </a:lnTo>
                  <a:lnTo>
                    <a:pt x="460022" y="140208"/>
                  </a:lnTo>
                  <a:lnTo>
                    <a:pt x="465401" y="142317"/>
                  </a:lnTo>
                  <a:lnTo>
                    <a:pt x="466137" y="145428"/>
                  </a:lnTo>
                  <a:lnTo>
                    <a:pt x="466333" y="147739"/>
                  </a:lnTo>
                  <a:lnTo>
                    <a:pt x="467521" y="149280"/>
                  </a:lnTo>
                  <a:lnTo>
                    <a:pt x="474892" y="151955"/>
                  </a:lnTo>
                  <a:lnTo>
                    <a:pt x="484332" y="152326"/>
                  </a:lnTo>
                  <a:lnTo>
                    <a:pt x="493094" y="145808"/>
                  </a:lnTo>
                  <a:lnTo>
                    <a:pt x="501937" y="142658"/>
                  </a:lnTo>
                  <a:lnTo>
                    <a:pt x="517563" y="129694"/>
                  </a:lnTo>
                  <a:lnTo>
                    <a:pt x="521069" y="123590"/>
                  </a:lnTo>
                  <a:lnTo>
                    <a:pt x="523687" y="117349"/>
                  </a:lnTo>
                  <a:lnTo>
                    <a:pt x="536968" y="101550"/>
                  </a:lnTo>
                  <a:lnTo>
                    <a:pt x="543100" y="98028"/>
                  </a:lnTo>
                  <a:lnTo>
                    <a:pt x="546217" y="97089"/>
                  </a:lnTo>
                  <a:lnTo>
                    <a:pt x="548294" y="95405"/>
                  </a:lnTo>
                  <a:lnTo>
                    <a:pt x="552277" y="89036"/>
                  </a:lnTo>
                  <a:lnTo>
                    <a:pt x="556959" y="87175"/>
                  </a:lnTo>
                  <a:lnTo>
                    <a:pt x="558631" y="85620"/>
                  </a:lnTo>
                  <a:lnTo>
                    <a:pt x="571489" y="66649"/>
                  </a:lnTo>
                  <a:lnTo>
                    <a:pt x="571497" y="66640"/>
                  </a:lnTo>
                  <a:lnTo>
                    <a:pt x="566443" y="66637"/>
                  </a:lnTo>
                  <a:lnTo>
                    <a:pt x="564953" y="67695"/>
                  </a:lnTo>
                  <a:lnTo>
                    <a:pt x="563961" y="69459"/>
                  </a:lnTo>
                  <a:lnTo>
                    <a:pt x="562367" y="74837"/>
                  </a:lnTo>
                  <a:lnTo>
                    <a:pt x="555506" y="83504"/>
                  </a:lnTo>
                  <a:lnTo>
                    <a:pt x="552853" y="93460"/>
                  </a:lnTo>
                  <a:lnTo>
                    <a:pt x="545984" y="102469"/>
                  </a:lnTo>
                  <a:lnTo>
                    <a:pt x="542773" y="111355"/>
                  </a:lnTo>
                  <a:lnTo>
                    <a:pt x="536647" y="120691"/>
                  </a:lnTo>
                  <a:lnTo>
                    <a:pt x="534362" y="130160"/>
                  </a:lnTo>
                  <a:lnTo>
                    <a:pt x="533403" y="169530"/>
                  </a:lnTo>
                  <a:lnTo>
                    <a:pt x="541601" y="179447"/>
                  </a:lnTo>
                  <a:lnTo>
                    <a:pt x="543101" y="178885"/>
                  </a:lnTo>
                  <a:lnTo>
                    <a:pt x="550268" y="174096"/>
                  </a:lnTo>
                  <a:lnTo>
                    <a:pt x="562171" y="171941"/>
                  </a:lnTo>
                  <a:lnTo>
                    <a:pt x="565281" y="171765"/>
                  </a:lnTo>
                  <a:lnTo>
                    <a:pt x="571558" y="168746"/>
                  </a:lnTo>
                  <a:lnTo>
                    <a:pt x="616126" y="135397"/>
                  </a:lnTo>
                  <a:lnTo>
                    <a:pt x="660312" y="98647"/>
                  </a:lnTo>
                  <a:lnTo>
                    <a:pt x="672133" y="87880"/>
                  </a:lnTo>
                  <a:lnTo>
                    <a:pt x="711548" y="40935"/>
                  </a:lnTo>
                  <a:lnTo>
                    <a:pt x="712490" y="39977"/>
                  </a:lnTo>
                  <a:lnTo>
                    <a:pt x="713537" y="36090"/>
                  </a:lnTo>
                  <a:lnTo>
                    <a:pt x="714327" y="28978"/>
                  </a:lnTo>
                  <a:lnTo>
                    <a:pt x="723783" y="28540"/>
                  </a:lnTo>
                  <a:lnTo>
                    <a:pt x="715688" y="36737"/>
                  </a:lnTo>
                  <a:lnTo>
                    <a:pt x="714765" y="42725"/>
                  </a:lnTo>
                  <a:lnTo>
                    <a:pt x="714385" y="69850"/>
                  </a:lnTo>
                  <a:lnTo>
                    <a:pt x="711558" y="76178"/>
                  </a:lnTo>
                  <a:lnTo>
                    <a:pt x="709322" y="79347"/>
                  </a:lnTo>
                  <a:lnTo>
                    <a:pt x="702617" y="102751"/>
                  </a:lnTo>
                  <a:lnTo>
                    <a:pt x="698566" y="110204"/>
                  </a:lnTo>
                  <a:lnTo>
                    <a:pt x="695227" y="120350"/>
                  </a:lnTo>
                  <a:lnTo>
                    <a:pt x="689063" y="130058"/>
                  </a:lnTo>
                  <a:lnTo>
                    <a:pt x="685709" y="139638"/>
                  </a:lnTo>
                  <a:lnTo>
                    <a:pt x="679540" y="149179"/>
                  </a:lnTo>
                  <a:lnTo>
                    <a:pt x="676705" y="160004"/>
                  </a:lnTo>
                  <a:lnTo>
                    <a:pt x="666870" y="171280"/>
                  </a:lnTo>
                  <a:lnTo>
                    <a:pt x="657620" y="171408"/>
                  </a:lnTo>
                  <a:lnTo>
                    <a:pt x="657260" y="163210"/>
                  </a:lnTo>
                  <a:lnTo>
                    <a:pt x="663778" y="154543"/>
                  </a:lnTo>
                  <a:lnTo>
                    <a:pt x="666359" y="144587"/>
                  </a:lnTo>
                  <a:lnTo>
                    <a:pt x="666634" y="133242"/>
                  </a:lnTo>
                  <a:lnTo>
                    <a:pt x="667731" y="130090"/>
                  </a:lnTo>
                  <a:lnTo>
                    <a:pt x="669521" y="127989"/>
                  </a:lnTo>
                  <a:lnTo>
                    <a:pt x="671773" y="126588"/>
                  </a:lnTo>
                  <a:lnTo>
                    <a:pt x="673274" y="124595"/>
                  </a:lnTo>
                  <a:lnTo>
                    <a:pt x="674941" y="119559"/>
                  </a:lnTo>
                  <a:lnTo>
                    <a:pt x="675880" y="110774"/>
                  </a:lnTo>
                  <a:lnTo>
                    <a:pt x="677070" y="108762"/>
                  </a:lnTo>
                  <a:lnTo>
                    <a:pt x="678921" y="107420"/>
                  </a:lnTo>
                  <a:lnTo>
                    <a:pt x="681214" y="106525"/>
                  </a:lnTo>
                  <a:lnTo>
                    <a:pt x="682743" y="104871"/>
                  </a:lnTo>
                  <a:lnTo>
                    <a:pt x="685797" y="95222"/>
                  </a:lnTo>
                  <a:lnTo>
                    <a:pt x="694001" y="103413"/>
                  </a:lnTo>
                  <a:lnTo>
                    <a:pt x="695209" y="112821"/>
                  </a:lnTo>
                  <a:lnTo>
                    <a:pt x="696306" y="113301"/>
                  </a:lnTo>
                  <a:lnTo>
                    <a:pt x="703516" y="114135"/>
                  </a:lnTo>
                  <a:lnTo>
                    <a:pt x="704257" y="117027"/>
                  </a:lnTo>
                  <a:lnTo>
                    <a:pt x="704455" y="119280"/>
                  </a:lnTo>
                  <a:lnTo>
                    <a:pt x="705645" y="120782"/>
                  </a:lnTo>
                  <a:lnTo>
                    <a:pt x="713017" y="123390"/>
                  </a:lnTo>
                  <a:lnTo>
                    <a:pt x="724557" y="116195"/>
                  </a:lnTo>
                  <a:lnTo>
                    <a:pt x="739861" y="113457"/>
                  </a:lnTo>
                  <a:lnTo>
                    <a:pt x="762005" y="97801"/>
                  </a:lnTo>
                  <a:lnTo>
                    <a:pt x="768352" y="95303"/>
                  </a:lnTo>
                  <a:lnTo>
                    <a:pt x="793750" y="72866"/>
                  </a:lnTo>
                  <a:lnTo>
                    <a:pt x="797278" y="66583"/>
                  </a:lnTo>
                  <a:lnTo>
                    <a:pt x="798219" y="63425"/>
                  </a:lnTo>
                  <a:lnTo>
                    <a:pt x="799904" y="61320"/>
                  </a:lnTo>
                  <a:lnTo>
                    <a:pt x="806275" y="57300"/>
                  </a:lnTo>
                  <a:lnTo>
                    <a:pt x="808136" y="52609"/>
                  </a:lnTo>
                  <a:lnTo>
                    <a:pt x="809690" y="50935"/>
                  </a:lnTo>
                  <a:lnTo>
                    <a:pt x="828661" y="38072"/>
                  </a:lnTo>
                  <a:lnTo>
                    <a:pt x="814485" y="38061"/>
                  </a:lnTo>
                  <a:lnTo>
                    <a:pt x="812865" y="39120"/>
                  </a:lnTo>
                  <a:lnTo>
                    <a:pt x="811785" y="40883"/>
                  </a:lnTo>
                  <a:lnTo>
                    <a:pt x="810265" y="48422"/>
                  </a:lnTo>
                  <a:lnTo>
                    <a:pt x="809751" y="55395"/>
                  </a:lnTo>
                  <a:lnTo>
                    <a:pt x="803104" y="64376"/>
                  </a:lnTo>
                  <a:lnTo>
                    <a:pt x="799932" y="73257"/>
                  </a:lnTo>
                  <a:lnTo>
                    <a:pt x="792016" y="83840"/>
                  </a:lnTo>
                  <a:lnTo>
                    <a:pt x="791002" y="90196"/>
                  </a:lnTo>
                  <a:lnTo>
                    <a:pt x="790701" y="98781"/>
                  </a:lnTo>
                  <a:lnTo>
                    <a:pt x="787809" y="104912"/>
                  </a:lnTo>
                  <a:lnTo>
                    <a:pt x="784054" y="111164"/>
                  </a:lnTo>
                  <a:lnTo>
                    <a:pt x="781643" y="123801"/>
                  </a:lnTo>
                  <a:lnTo>
                    <a:pt x="781053" y="156860"/>
                  </a:lnTo>
                  <a:lnTo>
                    <a:pt x="782110" y="158536"/>
                  </a:lnTo>
                  <a:lnTo>
                    <a:pt x="783873" y="159653"/>
                  </a:lnTo>
                  <a:lnTo>
                    <a:pt x="789251" y="161445"/>
                  </a:lnTo>
                  <a:lnTo>
                    <a:pt x="798660" y="170048"/>
                  </a:lnTo>
                  <a:lnTo>
                    <a:pt x="800198" y="169444"/>
                  </a:lnTo>
                  <a:lnTo>
                    <a:pt x="808174" y="163090"/>
                  </a:lnTo>
                  <a:lnTo>
                    <a:pt x="816944" y="161066"/>
                  </a:lnTo>
                  <a:lnTo>
                    <a:pt x="860428" y="120598"/>
                  </a:lnTo>
                  <a:lnTo>
                    <a:pt x="892175" y="73051"/>
                  </a:lnTo>
                  <a:lnTo>
                    <a:pt x="930628" y="28552"/>
                  </a:lnTo>
                  <a:lnTo>
                    <a:pt x="933254" y="22193"/>
                  </a:lnTo>
                  <a:lnTo>
                    <a:pt x="941486" y="11369"/>
                  </a:lnTo>
                  <a:lnTo>
                    <a:pt x="942936" y="402"/>
                  </a:lnTo>
                  <a:lnTo>
                    <a:pt x="951173" y="0"/>
                  </a:lnTo>
                  <a:lnTo>
                    <a:pt x="951615" y="1045"/>
                  </a:lnTo>
                  <a:lnTo>
                    <a:pt x="952384" y="8165"/>
                  </a:lnTo>
                  <a:lnTo>
                    <a:pt x="951364" y="8605"/>
                  </a:lnTo>
                  <a:lnTo>
                    <a:pt x="947409" y="9095"/>
                  </a:lnTo>
                  <a:lnTo>
                    <a:pt x="945931" y="10283"/>
                  </a:lnTo>
                  <a:lnTo>
                    <a:pt x="944288" y="14426"/>
                  </a:lnTo>
                  <a:lnTo>
                    <a:pt x="941994" y="34989"/>
                  </a:lnTo>
                  <a:lnTo>
                    <a:pt x="935451" y="47606"/>
                  </a:lnTo>
                  <a:lnTo>
                    <a:pt x="934784" y="50774"/>
                  </a:lnTo>
                  <a:lnTo>
                    <a:pt x="927167" y="64522"/>
                  </a:lnTo>
                  <a:lnTo>
                    <a:pt x="923827" y="79533"/>
                  </a:lnTo>
                  <a:lnTo>
                    <a:pt x="916575" y="94623"/>
                  </a:lnTo>
                  <a:lnTo>
                    <a:pt x="913427" y="129230"/>
                  </a:lnTo>
                  <a:lnTo>
                    <a:pt x="909381" y="136084"/>
                  </a:lnTo>
                  <a:lnTo>
                    <a:pt x="908938" y="139393"/>
                  </a:lnTo>
                  <a:lnTo>
                    <a:pt x="914125" y="156849"/>
                  </a:lnTo>
                  <a:lnTo>
                    <a:pt x="915274" y="158528"/>
                  </a:lnTo>
                  <a:lnTo>
                    <a:pt x="917099" y="159647"/>
                  </a:lnTo>
                  <a:lnTo>
                    <a:pt x="919375" y="160394"/>
                  </a:lnTo>
                  <a:lnTo>
                    <a:pt x="920891" y="161949"/>
                  </a:lnTo>
                  <a:lnTo>
                    <a:pt x="922577" y="166500"/>
                  </a:lnTo>
                  <a:lnTo>
                    <a:pt x="924085" y="168137"/>
                  </a:lnTo>
                  <a:lnTo>
                    <a:pt x="928582" y="169956"/>
                  </a:lnTo>
                  <a:lnTo>
                    <a:pt x="941224" y="171283"/>
                  </a:lnTo>
                  <a:lnTo>
                    <a:pt x="953106" y="163855"/>
                  </a:lnTo>
                  <a:lnTo>
                    <a:pt x="956079" y="163199"/>
                  </a:lnTo>
                  <a:lnTo>
                    <a:pt x="971604" y="154520"/>
                  </a:lnTo>
                  <a:lnTo>
                    <a:pt x="974761" y="153800"/>
                  </a:lnTo>
                  <a:lnTo>
                    <a:pt x="976866" y="152262"/>
                  </a:lnTo>
                  <a:lnTo>
                    <a:pt x="978268" y="150179"/>
                  </a:lnTo>
                  <a:lnTo>
                    <a:pt x="980885" y="145041"/>
                  </a:lnTo>
                  <a:lnTo>
                    <a:pt x="987251" y="136198"/>
                  </a:lnTo>
                  <a:lnTo>
                    <a:pt x="989608" y="126876"/>
                  </a:lnTo>
                  <a:lnTo>
                    <a:pt x="990589" y="101168"/>
                  </a:lnTo>
                  <a:lnTo>
                    <a:pt x="989535" y="99182"/>
                  </a:lnTo>
                  <a:lnTo>
                    <a:pt x="987773" y="97858"/>
                  </a:lnTo>
                  <a:lnTo>
                    <a:pt x="982993" y="95329"/>
                  </a:lnTo>
                  <a:lnTo>
                    <a:pt x="973266" y="87165"/>
                  </a:lnTo>
                  <a:lnTo>
                    <a:pt x="963500" y="85816"/>
                  </a:lnTo>
                  <a:lnTo>
                    <a:pt x="952503" y="85686"/>
                  </a:lnTo>
                  <a:lnTo>
                    <a:pt x="952500" y="76553"/>
                  </a:lnTo>
                  <a:lnTo>
                    <a:pt x="957556" y="76277"/>
                  </a:lnTo>
                  <a:lnTo>
                    <a:pt x="962861" y="73390"/>
                  </a:lnTo>
                  <a:lnTo>
                    <a:pt x="969833" y="67970"/>
                  </a:lnTo>
                  <a:lnTo>
                    <a:pt x="978815" y="66900"/>
                  </a:lnTo>
                  <a:lnTo>
                    <a:pt x="984657" y="66753"/>
                  </a:lnTo>
                  <a:lnTo>
                    <a:pt x="990781" y="63866"/>
                  </a:lnTo>
                  <a:lnTo>
                    <a:pt x="998280" y="58445"/>
                  </a:lnTo>
                  <a:lnTo>
                    <a:pt x="1007365" y="56316"/>
                  </a:lnTo>
                  <a:lnTo>
                    <a:pt x="1016264" y="50643"/>
                  </a:lnTo>
                  <a:lnTo>
                    <a:pt x="1026854" y="47988"/>
                  </a:lnTo>
                  <a:lnTo>
                    <a:pt x="1052761" y="47586"/>
                  </a:lnTo>
                  <a:lnTo>
                    <a:pt x="1054265" y="48644"/>
                  </a:lnTo>
                  <a:lnTo>
                    <a:pt x="1055268" y="50408"/>
                  </a:lnTo>
                  <a:lnTo>
                    <a:pt x="1057158" y="56719"/>
                  </a:lnTo>
                  <a:lnTo>
                    <a:pt x="1057275" y="102451"/>
                  </a:lnTo>
                  <a:lnTo>
                    <a:pt x="1057275" y="149591"/>
                  </a:lnTo>
                  <a:lnTo>
                    <a:pt x="1057275" y="150514"/>
                  </a:lnTo>
                  <a:lnTo>
                    <a:pt x="1058333" y="151130"/>
                  </a:lnTo>
                  <a:lnTo>
                    <a:pt x="1062331" y="151814"/>
                  </a:lnTo>
                  <a:lnTo>
                    <a:pt x="1063820" y="153055"/>
                  </a:lnTo>
                  <a:lnTo>
                    <a:pt x="1065476" y="157255"/>
                  </a:lnTo>
                  <a:lnTo>
                    <a:pt x="1066976" y="158799"/>
                  </a:lnTo>
                  <a:lnTo>
                    <a:pt x="1074885" y="161479"/>
                  </a:lnTo>
                  <a:lnTo>
                    <a:pt x="1086497" y="154293"/>
                  </a:lnTo>
                  <a:lnTo>
                    <a:pt x="1101811" y="151557"/>
                  </a:lnTo>
                  <a:lnTo>
                    <a:pt x="1117611" y="139137"/>
                  </a:lnTo>
                  <a:lnTo>
                    <a:pt x="1165225" y="92035"/>
                  </a:lnTo>
                  <a:lnTo>
                    <a:pt x="1176867" y="79336"/>
                  </a:lnTo>
                  <a:lnTo>
                    <a:pt x="1183086" y="66636"/>
                  </a:lnTo>
                  <a:lnTo>
                    <a:pt x="1187275" y="60286"/>
                  </a:lnTo>
                  <a:lnTo>
                    <a:pt x="1190184" y="49467"/>
                  </a:lnTo>
                  <a:lnTo>
                    <a:pt x="1200142" y="38069"/>
                  </a:lnTo>
                  <a:lnTo>
                    <a:pt x="1200150" y="38062"/>
                  </a:lnTo>
                  <a:lnTo>
                    <a:pt x="1200150" y="43117"/>
                  </a:lnTo>
                  <a:lnTo>
                    <a:pt x="1197328" y="48422"/>
                  </a:lnTo>
                  <a:lnTo>
                    <a:pt x="1191949" y="55395"/>
                  </a:lnTo>
                  <a:lnTo>
                    <a:pt x="1190887" y="64376"/>
                  </a:lnTo>
                  <a:lnTo>
                    <a:pt x="1190628" y="98397"/>
                  </a:lnTo>
                  <a:lnTo>
                    <a:pt x="1187805" y="104741"/>
                  </a:lnTo>
                  <a:lnTo>
                    <a:pt x="1184080" y="111088"/>
                  </a:lnTo>
                  <a:lnTo>
                    <a:pt x="1181493" y="121905"/>
                  </a:lnTo>
                  <a:lnTo>
                    <a:pt x="1181100" y="151814"/>
                  </a:lnTo>
                  <a:lnTo>
                    <a:pt x="1190232" y="152347"/>
                  </a:lnTo>
                  <a:lnTo>
                    <a:pt x="1198152" y="145812"/>
                  </a:lnTo>
                  <a:lnTo>
                    <a:pt x="1206848" y="142659"/>
                  </a:lnTo>
                  <a:lnTo>
                    <a:pt x="1254126" y="98378"/>
                  </a:lnTo>
                  <a:lnTo>
                    <a:pt x="1301575" y="50937"/>
                  </a:lnTo>
                  <a:lnTo>
                    <a:pt x="1303436" y="49075"/>
                  </a:lnTo>
                  <a:lnTo>
                    <a:pt x="1304914" y="38189"/>
                  </a:lnTo>
                  <a:lnTo>
                    <a:pt x="1296723" y="38072"/>
                  </a:lnTo>
                  <a:lnTo>
                    <a:pt x="1287315" y="46263"/>
                  </a:lnTo>
                  <a:lnTo>
                    <a:pt x="1286002" y="55671"/>
                  </a:lnTo>
                  <a:lnTo>
                    <a:pt x="1270694" y="73274"/>
                  </a:lnTo>
                  <a:lnTo>
                    <a:pt x="1264767" y="85743"/>
                  </a:lnTo>
                  <a:lnTo>
                    <a:pt x="1260619" y="92061"/>
                  </a:lnTo>
                  <a:lnTo>
                    <a:pt x="1258283" y="101569"/>
                  </a:lnTo>
                  <a:lnTo>
                    <a:pt x="1257737" y="107914"/>
                  </a:lnTo>
                  <a:lnTo>
                    <a:pt x="1254672" y="114263"/>
                  </a:lnTo>
                  <a:lnTo>
                    <a:pt x="1250840" y="120612"/>
                  </a:lnTo>
                  <a:lnTo>
                    <a:pt x="1248380" y="133311"/>
                  </a:lnTo>
                  <a:lnTo>
                    <a:pt x="1247775" y="171280"/>
                  </a:lnTo>
                  <a:lnTo>
                    <a:pt x="1247775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2"/>
            <p:cNvSpPr/>
            <p:nvPr>
              <p:custDataLst>
                <p:tags r:id="rId276"/>
              </p:custDataLst>
            </p:nvPr>
          </p:nvSpPr>
          <p:spPr>
            <a:xfrm>
              <a:off x="6019800" y="24193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53"/>
            <p:cNvSpPr/>
            <p:nvPr>
              <p:custDataLst>
                <p:tags r:id="rId277"/>
              </p:custDataLst>
            </p:nvPr>
          </p:nvSpPr>
          <p:spPr>
            <a:xfrm>
              <a:off x="6096000" y="240030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6"/>
                  </a:lnTo>
                  <a:lnTo>
                    <a:pt x="10321" y="6546"/>
                  </a:lnTo>
                  <a:lnTo>
                    <a:pt x="17692" y="9133"/>
                  </a:lnTo>
                  <a:lnTo>
                    <a:pt x="18446" y="12173"/>
                  </a:lnTo>
                  <a:lnTo>
                    <a:pt x="19015" y="23704"/>
                  </a:lnTo>
                  <a:lnTo>
                    <a:pt x="20084" y="25328"/>
                  </a:lnTo>
                  <a:lnTo>
                    <a:pt x="21857" y="26410"/>
                  </a:lnTo>
                  <a:lnTo>
                    <a:pt x="28182" y="28448"/>
                  </a:lnTo>
                  <a:lnTo>
                    <a:pt x="46267" y="28575"/>
                  </a:lnTo>
                  <a:lnTo>
                    <a:pt x="46719" y="27516"/>
                  </a:lnTo>
                  <a:lnTo>
                    <a:pt x="47223" y="23519"/>
                  </a:lnTo>
                  <a:lnTo>
                    <a:pt x="48415" y="22029"/>
                  </a:lnTo>
                  <a:lnTo>
                    <a:pt x="52563" y="20374"/>
                  </a:lnTo>
                  <a:lnTo>
                    <a:pt x="54091" y="18874"/>
                  </a:lnTo>
                  <a:lnTo>
                    <a:pt x="55792" y="14386"/>
                  </a:lnTo>
                  <a:lnTo>
                    <a:pt x="57302" y="12766"/>
                  </a:lnTo>
                  <a:lnTo>
                    <a:pt x="65232" y="9952"/>
                  </a:lnTo>
                  <a:lnTo>
                    <a:pt x="66033" y="6892"/>
                  </a:lnTo>
                  <a:lnTo>
                    <a:pt x="66548" y="1362"/>
                  </a:lnTo>
                  <a:lnTo>
                    <a:pt x="69441" y="60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SMARTInkShape-54"/>
          <p:cNvSpPr/>
          <p:nvPr>
            <p:custDataLst>
              <p:tags r:id="rId8"/>
            </p:custDataLst>
          </p:nvPr>
        </p:nvSpPr>
        <p:spPr>
          <a:xfrm>
            <a:off x="6210300" y="26193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SMARTInkShape-Group19"/>
          <p:cNvGrpSpPr/>
          <p:nvPr/>
        </p:nvGrpSpPr>
        <p:grpSpPr>
          <a:xfrm>
            <a:off x="1724025" y="2428875"/>
            <a:ext cx="609601" cy="827352"/>
            <a:chOff x="1724025" y="2428875"/>
            <a:chExt cx="609601" cy="827352"/>
          </a:xfrm>
        </p:grpSpPr>
        <p:sp>
          <p:nvSpPr>
            <p:cNvPr id="69" name="SMARTInkShape-55"/>
            <p:cNvSpPr/>
            <p:nvPr>
              <p:custDataLst>
                <p:tags r:id="rId273"/>
              </p:custDataLst>
            </p:nvPr>
          </p:nvSpPr>
          <p:spPr>
            <a:xfrm>
              <a:off x="1724025" y="2457450"/>
              <a:ext cx="609601" cy="798777"/>
            </a:xfrm>
            <a:custGeom>
              <a:avLst/>
              <a:gdLst/>
              <a:ahLst/>
              <a:cxnLst/>
              <a:rect l="0" t="0" r="0" b="0"/>
              <a:pathLst>
                <a:path w="609601" h="798777">
                  <a:moveTo>
                    <a:pt x="609600" y="790575"/>
                  </a:moveTo>
                  <a:lnTo>
                    <a:pt x="609600" y="790575"/>
                  </a:lnTo>
                  <a:lnTo>
                    <a:pt x="590942" y="790575"/>
                  </a:lnTo>
                  <a:lnTo>
                    <a:pt x="590584" y="798776"/>
                  </a:lnTo>
                  <a:lnTo>
                    <a:pt x="590553" y="791783"/>
                  </a:lnTo>
                  <a:lnTo>
                    <a:pt x="587729" y="791112"/>
                  </a:lnTo>
                  <a:lnTo>
                    <a:pt x="581035" y="790576"/>
                  </a:lnTo>
                  <a:lnTo>
                    <a:pt x="571892" y="781442"/>
                  </a:lnTo>
                  <a:lnTo>
                    <a:pt x="571616" y="776110"/>
                  </a:lnTo>
                  <a:lnTo>
                    <a:pt x="570519" y="774581"/>
                  </a:lnTo>
                  <a:lnTo>
                    <a:pt x="568730" y="773563"/>
                  </a:lnTo>
                  <a:lnTo>
                    <a:pt x="566478" y="772883"/>
                  </a:lnTo>
                  <a:lnTo>
                    <a:pt x="564977" y="771372"/>
                  </a:lnTo>
                  <a:lnTo>
                    <a:pt x="562010" y="762127"/>
                  </a:lnTo>
                  <a:lnTo>
                    <a:pt x="553777" y="753810"/>
                  </a:lnTo>
                  <a:lnTo>
                    <a:pt x="547787" y="752871"/>
                  </a:lnTo>
                  <a:lnTo>
                    <a:pt x="546166" y="751680"/>
                  </a:lnTo>
                  <a:lnTo>
                    <a:pt x="543352" y="744309"/>
                  </a:lnTo>
                  <a:lnTo>
                    <a:pt x="540293" y="743554"/>
                  </a:lnTo>
                  <a:lnTo>
                    <a:pt x="534762" y="743069"/>
                  </a:lnTo>
                  <a:lnTo>
                    <a:pt x="534308" y="741971"/>
                  </a:lnTo>
                  <a:lnTo>
                    <a:pt x="533804" y="737929"/>
                  </a:lnTo>
                  <a:lnTo>
                    <a:pt x="532611" y="736427"/>
                  </a:lnTo>
                  <a:lnTo>
                    <a:pt x="525234" y="733821"/>
                  </a:lnTo>
                  <a:lnTo>
                    <a:pt x="524479" y="730779"/>
                  </a:lnTo>
                  <a:lnTo>
                    <a:pt x="523994" y="725259"/>
                  </a:lnTo>
                  <a:lnTo>
                    <a:pt x="514746" y="714803"/>
                  </a:lnTo>
                  <a:lnTo>
                    <a:pt x="514360" y="700197"/>
                  </a:lnTo>
                  <a:lnTo>
                    <a:pt x="511532" y="694668"/>
                  </a:lnTo>
                  <a:lnTo>
                    <a:pt x="506150" y="687551"/>
                  </a:lnTo>
                  <a:lnTo>
                    <a:pt x="504941" y="677752"/>
                  </a:lnTo>
                  <a:lnTo>
                    <a:pt x="496634" y="668204"/>
                  </a:lnTo>
                  <a:lnTo>
                    <a:pt x="495695" y="662125"/>
                  </a:lnTo>
                  <a:lnTo>
                    <a:pt x="495417" y="653620"/>
                  </a:lnTo>
                  <a:lnTo>
                    <a:pt x="494320" y="651646"/>
                  </a:lnTo>
                  <a:lnTo>
                    <a:pt x="492530" y="650331"/>
                  </a:lnTo>
                  <a:lnTo>
                    <a:pt x="490278" y="649454"/>
                  </a:lnTo>
                  <a:lnTo>
                    <a:pt x="488777" y="647811"/>
                  </a:lnTo>
                  <a:lnTo>
                    <a:pt x="484980" y="638102"/>
                  </a:lnTo>
                  <a:lnTo>
                    <a:pt x="479307" y="630863"/>
                  </a:lnTo>
                  <a:lnTo>
                    <a:pt x="476652" y="620880"/>
                  </a:lnTo>
                  <a:lnTo>
                    <a:pt x="476369" y="614588"/>
                  </a:lnTo>
                  <a:lnTo>
                    <a:pt x="475271" y="612926"/>
                  </a:lnTo>
                  <a:lnTo>
                    <a:pt x="473481" y="611818"/>
                  </a:lnTo>
                  <a:lnTo>
                    <a:pt x="471229" y="611078"/>
                  </a:lnTo>
                  <a:lnTo>
                    <a:pt x="469728" y="609527"/>
                  </a:lnTo>
                  <a:lnTo>
                    <a:pt x="467121" y="601529"/>
                  </a:lnTo>
                  <a:lnTo>
                    <a:pt x="466842" y="595450"/>
                  </a:lnTo>
                  <a:lnTo>
                    <a:pt x="465745" y="593816"/>
                  </a:lnTo>
                  <a:lnTo>
                    <a:pt x="463955" y="592727"/>
                  </a:lnTo>
                  <a:lnTo>
                    <a:pt x="461703" y="592002"/>
                  </a:lnTo>
                  <a:lnTo>
                    <a:pt x="460202" y="590460"/>
                  </a:lnTo>
                  <a:lnTo>
                    <a:pt x="456405" y="580935"/>
                  </a:lnTo>
                  <a:lnTo>
                    <a:pt x="429987" y="553812"/>
                  </a:lnTo>
                  <a:lnTo>
                    <a:pt x="429028" y="547797"/>
                  </a:lnTo>
                  <a:lnTo>
                    <a:pt x="427836" y="546173"/>
                  </a:lnTo>
                  <a:lnTo>
                    <a:pt x="421139" y="543567"/>
                  </a:lnTo>
                  <a:lnTo>
                    <a:pt x="420459" y="543353"/>
                  </a:lnTo>
                  <a:lnTo>
                    <a:pt x="419704" y="540293"/>
                  </a:lnTo>
                  <a:lnTo>
                    <a:pt x="419219" y="534762"/>
                  </a:lnTo>
                  <a:lnTo>
                    <a:pt x="410910" y="525319"/>
                  </a:lnTo>
                  <a:lnTo>
                    <a:pt x="404914" y="524303"/>
                  </a:lnTo>
                  <a:lnTo>
                    <a:pt x="403293" y="523102"/>
                  </a:lnTo>
                  <a:lnTo>
                    <a:pt x="397418" y="512132"/>
                  </a:lnTo>
                  <a:lnTo>
                    <a:pt x="372919" y="487219"/>
                  </a:lnTo>
                  <a:lnTo>
                    <a:pt x="371903" y="481146"/>
                  </a:lnTo>
                  <a:lnTo>
                    <a:pt x="370702" y="479514"/>
                  </a:lnTo>
                  <a:lnTo>
                    <a:pt x="366545" y="477701"/>
                  </a:lnTo>
                  <a:lnTo>
                    <a:pt x="365014" y="476159"/>
                  </a:lnTo>
                  <a:lnTo>
                    <a:pt x="361161" y="466634"/>
                  </a:lnTo>
                  <a:lnTo>
                    <a:pt x="353784" y="458651"/>
                  </a:lnTo>
                  <a:lnTo>
                    <a:pt x="352828" y="452573"/>
                  </a:lnTo>
                  <a:lnTo>
                    <a:pt x="351635" y="450940"/>
                  </a:lnTo>
                  <a:lnTo>
                    <a:pt x="349782" y="449852"/>
                  </a:lnTo>
                  <a:lnTo>
                    <a:pt x="347488" y="449126"/>
                  </a:lnTo>
                  <a:lnTo>
                    <a:pt x="345959" y="447584"/>
                  </a:lnTo>
                  <a:lnTo>
                    <a:pt x="344259" y="443048"/>
                  </a:lnTo>
                  <a:lnTo>
                    <a:pt x="342748" y="441415"/>
                  </a:lnTo>
                  <a:lnTo>
                    <a:pt x="338246" y="439601"/>
                  </a:lnTo>
                  <a:lnTo>
                    <a:pt x="336623" y="438059"/>
                  </a:lnTo>
                  <a:lnTo>
                    <a:pt x="332602" y="428534"/>
                  </a:lnTo>
                  <a:lnTo>
                    <a:pt x="296726" y="391976"/>
                  </a:lnTo>
                  <a:lnTo>
                    <a:pt x="290649" y="390955"/>
                  </a:lnTo>
                  <a:lnTo>
                    <a:pt x="289016" y="389753"/>
                  </a:lnTo>
                  <a:lnTo>
                    <a:pt x="287201" y="385596"/>
                  </a:lnTo>
                  <a:lnTo>
                    <a:pt x="285659" y="384064"/>
                  </a:lnTo>
                  <a:lnTo>
                    <a:pt x="281124" y="382362"/>
                  </a:lnTo>
                  <a:lnTo>
                    <a:pt x="279491" y="380849"/>
                  </a:lnTo>
                  <a:lnTo>
                    <a:pt x="276655" y="372919"/>
                  </a:lnTo>
                  <a:lnTo>
                    <a:pt x="273594" y="372117"/>
                  </a:lnTo>
                  <a:lnTo>
                    <a:pt x="271296" y="371903"/>
                  </a:lnTo>
                  <a:lnTo>
                    <a:pt x="269764" y="370702"/>
                  </a:lnTo>
                  <a:lnTo>
                    <a:pt x="268062" y="366545"/>
                  </a:lnTo>
                  <a:lnTo>
                    <a:pt x="266549" y="365013"/>
                  </a:lnTo>
                  <a:lnTo>
                    <a:pt x="262047" y="363312"/>
                  </a:lnTo>
                  <a:lnTo>
                    <a:pt x="260423" y="361799"/>
                  </a:lnTo>
                  <a:lnTo>
                    <a:pt x="249101" y="344652"/>
                  </a:lnTo>
                  <a:lnTo>
                    <a:pt x="245472" y="343678"/>
                  </a:lnTo>
                  <a:lnTo>
                    <a:pt x="243023" y="343419"/>
                  </a:lnTo>
                  <a:lnTo>
                    <a:pt x="241390" y="342188"/>
                  </a:lnTo>
                  <a:lnTo>
                    <a:pt x="239576" y="337997"/>
                  </a:lnTo>
                  <a:lnTo>
                    <a:pt x="238034" y="336456"/>
                  </a:lnTo>
                  <a:lnTo>
                    <a:pt x="233499" y="334744"/>
                  </a:lnTo>
                  <a:lnTo>
                    <a:pt x="231866" y="333230"/>
                  </a:lnTo>
                  <a:lnTo>
                    <a:pt x="220526" y="316077"/>
                  </a:lnTo>
                  <a:lnTo>
                    <a:pt x="216898" y="315103"/>
                  </a:lnTo>
                  <a:lnTo>
                    <a:pt x="214449" y="314844"/>
                  </a:lnTo>
                  <a:lnTo>
                    <a:pt x="212816" y="313613"/>
                  </a:lnTo>
                  <a:lnTo>
                    <a:pt x="211001" y="309422"/>
                  </a:lnTo>
                  <a:lnTo>
                    <a:pt x="209459" y="307881"/>
                  </a:lnTo>
                  <a:lnTo>
                    <a:pt x="204924" y="306169"/>
                  </a:lnTo>
                  <a:lnTo>
                    <a:pt x="203291" y="304655"/>
                  </a:lnTo>
                  <a:lnTo>
                    <a:pt x="191468" y="285859"/>
                  </a:lnTo>
                  <a:lnTo>
                    <a:pt x="190930" y="281212"/>
                  </a:lnTo>
                  <a:lnTo>
                    <a:pt x="189728" y="279550"/>
                  </a:lnTo>
                  <a:lnTo>
                    <a:pt x="187869" y="278441"/>
                  </a:lnTo>
                  <a:lnTo>
                    <a:pt x="185571" y="277702"/>
                  </a:lnTo>
                  <a:lnTo>
                    <a:pt x="184039" y="276152"/>
                  </a:lnTo>
                  <a:lnTo>
                    <a:pt x="182337" y="271606"/>
                  </a:lnTo>
                  <a:lnTo>
                    <a:pt x="181095" y="258930"/>
                  </a:lnTo>
                  <a:lnTo>
                    <a:pt x="165168" y="240338"/>
                  </a:lnTo>
                  <a:lnTo>
                    <a:pt x="162352" y="230355"/>
                  </a:lnTo>
                  <a:lnTo>
                    <a:pt x="144319" y="211004"/>
                  </a:lnTo>
                  <a:lnTo>
                    <a:pt x="142102" y="202233"/>
                  </a:lnTo>
                  <a:lnTo>
                    <a:pt x="134712" y="192254"/>
                  </a:lnTo>
                  <a:lnTo>
                    <a:pt x="133753" y="185963"/>
                  </a:lnTo>
                  <a:lnTo>
                    <a:pt x="132561" y="184301"/>
                  </a:lnTo>
                  <a:lnTo>
                    <a:pt x="130707" y="183193"/>
                  </a:lnTo>
                  <a:lnTo>
                    <a:pt x="128413" y="182453"/>
                  </a:lnTo>
                  <a:lnTo>
                    <a:pt x="126884" y="180902"/>
                  </a:lnTo>
                  <a:lnTo>
                    <a:pt x="125184" y="176356"/>
                  </a:lnTo>
                  <a:lnTo>
                    <a:pt x="123673" y="174721"/>
                  </a:lnTo>
                  <a:lnTo>
                    <a:pt x="119171" y="172904"/>
                  </a:lnTo>
                  <a:lnTo>
                    <a:pt x="117548" y="171361"/>
                  </a:lnTo>
                  <a:lnTo>
                    <a:pt x="113527" y="161835"/>
                  </a:lnTo>
                  <a:lnTo>
                    <a:pt x="96609" y="144237"/>
                  </a:lnTo>
                  <a:lnTo>
                    <a:pt x="95653" y="138222"/>
                  </a:lnTo>
                  <a:lnTo>
                    <a:pt x="94460" y="136598"/>
                  </a:lnTo>
                  <a:lnTo>
                    <a:pt x="90313" y="134794"/>
                  </a:lnTo>
                  <a:lnTo>
                    <a:pt x="88784" y="133254"/>
                  </a:lnTo>
                  <a:lnTo>
                    <a:pt x="85844" y="124255"/>
                  </a:lnTo>
                  <a:lnTo>
                    <a:pt x="85760" y="118896"/>
                  </a:lnTo>
                  <a:lnTo>
                    <a:pt x="84690" y="117364"/>
                  </a:lnTo>
                  <a:lnTo>
                    <a:pt x="82918" y="116343"/>
                  </a:lnTo>
                  <a:lnTo>
                    <a:pt x="77527" y="114704"/>
                  </a:lnTo>
                  <a:lnTo>
                    <a:pt x="76790" y="111657"/>
                  </a:lnTo>
                  <a:lnTo>
                    <a:pt x="76316" y="106135"/>
                  </a:lnTo>
                  <a:lnTo>
                    <a:pt x="75219" y="105681"/>
                  </a:lnTo>
                  <a:lnTo>
                    <a:pt x="71178" y="105177"/>
                  </a:lnTo>
                  <a:lnTo>
                    <a:pt x="69677" y="103985"/>
                  </a:lnTo>
                  <a:lnTo>
                    <a:pt x="66710" y="95369"/>
                  </a:lnTo>
                  <a:lnTo>
                    <a:pt x="58477" y="95260"/>
                  </a:lnTo>
                  <a:lnTo>
                    <a:pt x="58035" y="94199"/>
                  </a:lnTo>
                  <a:lnTo>
                    <a:pt x="57153" y="80703"/>
                  </a:lnTo>
                  <a:lnTo>
                    <a:pt x="56094" y="79202"/>
                  </a:lnTo>
                  <a:lnTo>
                    <a:pt x="54329" y="78201"/>
                  </a:lnTo>
                  <a:lnTo>
                    <a:pt x="47741" y="76235"/>
                  </a:lnTo>
                  <a:lnTo>
                    <a:pt x="47635" y="68002"/>
                  </a:lnTo>
                  <a:lnTo>
                    <a:pt x="46574" y="67560"/>
                  </a:lnTo>
                  <a:lnTo>
                    <a:pt x="42572" y="67068"/>
                  </a:lnTo>
                  <a:lnTo>
                    <a:pt x="41081" y="65879"/>
                  </a:lnTo>
                  <a:lnTo>
                    <a:pt x="38134" y="57269"/>
                  </a:lnTo>
                  <a:lnTo>
                    <a:pt x="38101" y="42964"/>
                  </a:lnTo>
                  <a:lnTo>
                    <a:pt x="37042" y="41342"/>
                  </a:lnTo>
                  <a:lnTo>
                    <a:pt x="35278" y="40262"/>
                  </a:lnTo>
                  <a:lnTo>
                    <a:pt x="28967" y="38227"/>
                  </a:lnTo>
                  <a:lnTo>
                    <a:pt x="28609" y="29910"/>
                  </a:lnTo>
                  <a:lnTo>
                    <a:pt x="27540" y="29465"/>
                  </a:lnTo>
                  <a:lnTo>
                    <a:pt x="19166" y="28585"/>
                  </a:lnTo>
                  <a:lnTo>
                    <a:pt x="19060" y="20375"/>
                  </a:lnTo>
                  <a:lnTo>
                    <a:pt x="17999" y="19933"/>
                  </a:lnTo>
                  <a:lnTo>
                    <a:pt x="13997" y="19443"/>
                  </a:lnTo>
                  <a:lnTo>
                    <a:pt x="12506" y="18254"/>
                  </a:lnTo>
                  <a:lnTo>
                    <a:pt x="9535" y="9560"/>
                  </a:lnTo>
                  <a:lnTo>
                    <a:pt x="9525" y="3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56"/>
            <p:cNvSpPr/>
            <p:nvPr>
              <p:custDataLst>
                <p:tags r:id="rId274"/>
              </p:custDataLst>
            </p:nvPr>
          </p:nvSpPr>
          <p:spPr>
            <a:xfrm>
              <a:off x="1819275" y="2428875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5056" y="9515"/>
                  </a:lnTo>
                  <a:lnTo>
                    <a:pt x="6546" y="10576"/>
                  </a:lnTo>
                  <a:lnTo>
                    <a:pt x="7539" y="12343"/>
                  </a:lnTo>
                  <a:lnTo>
                    <a:pt x="9409" y="18657"/>
                  </a:lnTo>
                  <a:lnTo>
                    <a:pt x="17716" y="27217"/>
                  </a:lnTo>
                  <a:lnTo>
                    <a:pt x="23711" y="28173"/>
                  </a:lnTo>
                  <a:lnTo>
                    <a:pt x="25332" y="29365"/>
                  </a:lnTo>
                  <a:lnTo>
                    <a:pt x="27134" y="33512"/>
                  </a:lnTo>
                  <a:lnTo>
                    <a:pt x="28673" y="35042"/>
                  </a:lnTo>
                  <a:lnTo>
                    <a:pt x="33205" y="36741"/>
                  </a:lnTo>
                  <a:lnTo>
                    <a:pt x="34836" y="38252"/>
                  </a:lnTo>
                  <a:lnTo>
                    <a:pt x="38872" y="47721"/>
                  </a:lnTo>
                  <a:lnTo>
                    <a:pt x="55791" y="65313"/>
                  </a:lnTo>
                  <a:lnTo>
                    <a:pt x="56747" y="71328"/>
                  </a:lnTo>
                  <a:lnTo>
                    <a:pt x="57940" y="72952"/>
                  </a:lnTo>
                  <a:lnTo>
                    <a:pt x="65316" y="75772"/>
                  </a:lnTo>
                  <a:lnTo>
                    <a:pt x="66071" y="78832"/>
                  </a:lnTo>
                  <a:lnTo>
                    <a:pt x="66272" y="81130"/>
                  </a:lnTo>
                  <a:lnTo>
                    <a:pt x="67465" y="82662"/>
                  </a:lnTo>
                  <a:lnTo>
                    <a:pt x="76081" y="85690"/>
                  </a:lnTo>
                  <a:lnTo>
                    <a:pt x="76190" y="93923"/>
                  </a:lnTo>
                  <a:lnTo>
                    <a:pt x="77251" y="94365"/>
                  </a:lnTo>
                  <a:lnTo>
                    <a:pt x="85725" y="95250"/>
                  </a:lnTo>
                  <a:lnTo>
                    <a:pt x="77524" y="95250"/>
                  </a:lnTo>
                  <a:lnTo>
                    <a:pt x="77083" y="96308"/>
                  </a:lnTo>
                  <a:lnTo>
                    <a:pt x="76210" y="104659"/>
                  </a:lnTo>
                  <a:lnTo>
                    <a:pt x="68000" y="112966"/>
                  </a:lnTo>
                  <a:lnTo>
                    <a:pt x="62011" y="113905"/>
                  </a:lnTo>
                  <a:lnTo>
                    <a:pt x="60391" y="115095"/>
                  </a:lnTo>
                  <a:lnTo>
                    <a:pt x="57790" y="121787"/>
                  </a:lnTo>
                  <a:lnTo>
                    <a:pt x="57577" y="122466"/>
                  </a:lnTo>
                  <a:lnTo>
                    <a:pt x="54517" y="123221"/>
                  </a:lnTo>
                  <a:lnTo>
                    <a:pt x="52220" y="123423"/>
                  </a:lnTo>
                  <a:lnTo>
                    <a:pt x="50688" y="124615"/>
                  </a:lnTo>
                  <a:lnTo>
                    <a:pt x="39062" y="142782"/>
                  </a:lnTo>
                  <a:lnTo>
                    <a:pt x="38528" y="147420"/>
                  </a:lnTo>
                  <a:lnTo>
                    <a:pt x="37327" y="149080"/>
                  </a:lnTo>
                  <a:lnTo>
                    <a:pt x="35468" y="150186"/>
                  </a:lnTo>
                  <a:lnTo>
                    <a:pt x="29937" y="151963"/>
                  </a:lnTo>
                  <a:lnTo>
                    <a:pt x="10887" y="170090"/>
                  </a:lnTo>
                  <a:lnTo>
                    <a:pt x="17" y="171449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2" name="SMARTInkShape-57"/>
          <p:cNvSpPr/>
          <p:nvPr>
            <p:custDataLst>
              <p:tags r:id="rId9"/>
            </p:custDataLst>
          </p:nvPr>
        </p:nvSpPr>
        <p:spPr>
          <a:xfrm>
            <a:off x="1457445" y="2028825"/>
            <a:ext cx="266580" cy="360624"/>
          </a:xfrm>
          <a:custGeom>
            <a:avLst/>
            <a:gdLst/>
            <a:ahLst/>
            <a:cxnLst/>
            <a:rect l="0" t="0" r="0" b="0"/>
            <a:pathLst>
              <a:path w="266580" h="360624">
                <a:moveTo>
                  <a:pt x="114180" y="114300"/>
                </a:moveTo>
                <a:lnTo>
                  <a:pt x="114180" y="114300"/>
                </a:lnTo>
                <a:lnTo>
                  <a:pt x="114180" y="146481"/>
                </a:lnTo>
                <a:lnTo>
                  <a:pt x="117002" y="152592"/>
                </a:lnTo>
                <a:lnTo>
                  <a:pt x="120726" y="158835"/>
                </a:lnTo>
                <a:lnTo>
                  <a:pt x="122381" y="165138"/>
                </a:lnTo>
                <a:lnTo>
                  <a:pt x="121764" y="168300"/>
                </a:lnTo>
                <a:lnTo>
                  <a:pt x="118256" y="174636"/>
                </a:lnTo>
                <a:lnTo>
                  <a:pt x="117956" y="177807"/>
                </a:lnTo>
                <a:lnTo>
                  <a:pt x="123419" y="203201"/>
                </a:lnTo>
                <a:lnTo>
                  <a:pt x="123703" y="250433"/>
                </a:lnTo>
                <a:lnTo>
                  <a:pt x="123705" y="298055"/>
                </a:lnTo>
                <a:lnTo>
                  <a:pt x="123705" y="345474"/>
                </a:lnTo>
                <a:lnTo>
                  <a:pt x="123705" y="352018"/>
                </a:lnTo>
                <a:lnTo>
                  <a:pt x="115504" y="352389"/>
                </a:lnTo>
                <a:lnTo>
                  <a:pt x="115063" y="353459"/>
                </a:lnTo>
                <a:lnTo>
                  <a:pt x="114296" y="360623"/>
                </a:lnTo>
                <a:lnTo>
                  <a:pt x="114190" y="353632"/>
                </a:lnTo>
                <a:lnTo>
                  <a:pt x="111362" y="352962"/>
                </a:lnTo>
                <a:lnTo>
                  <a:pt x="105980" y="352531"/>
                </a:lnTo>
                <a:lnTo>
                  <a:pt x="105244" y="349650"/>
                </a:lnTo>
                <a:lnTo>
                  <a:pt x="104656" y="320244"/>
                </a:lnTo>
                <a:lnTo>
                  <a:pt x="105714" y="318271"/>
                </a:lnTo>
                <a:lnTo>
                  <a:pt x="107478" y="316956"/>
                </a:lnTo>
                <a:lnTo>
                  <a:pt x="109712" y="316079"/>
                </a:lnTo>
                <a:lnTo>
                  <a:pt x="111201" y="314436"/>
                </a:lnTo>
                <a:lnTo>
                  <a:pt x="113787" y="306278"/>
                </a:lnTo>
                <a:lnTo>
                  <a:pt x="114064" y="300181"/>
                </a:lnTo>
                <a:lnTo>
                  <a:pt x="116950" y="294633"/>
                </a:lnTo>
                <a:lnTo>
                  <a:pt x="122371" y="287505"/>
                </a:lnTo>
                <a:lnTo>
                  <a:pt x="125934" y="286530"/>
                </a:lnTo>
                <a:lnTo>
                  <a:pt x="128366" y="286270"/>
                </a:lnTo>
                <a:lnTo>
                  <a:pt x="129987" y="285038"/>
                </a:lnTo>
                <a:lnTo>
                  <a:pt x="131789" y="280848"/>
                </a:lnTo>
                <a:lnTo>
                  <a:pt x="133328" y="279307"/>
                </a:lnTo>
                <a:lnTo>
                  <a:pt x="141305" y="276631"/>
                </a:lnTo>
                <a:lnTo>
                  <a:pt x="166707" y="276226"/>
                </a:lnTo>
                <a:lnTo>
                  <a:pt x="172098" y="279048"/>
                </a:lnTo>
                <a:lnTo>
                  <a:pt x="179125" y="284426"/>
                </a:lnTo>
                <a:lnTo>
                  <a:pt x="188118" y="286547"/>
                </a:lnTo>
                <a:lnTo>
                  <a:pt x="207951" y="303357"/>
                </a:lnTo>
                <a:lnTo>
                  <a:pt x="216742" y="305573"/>
                </a:lnTo>
                <a:lnTo>
                  <a:pt x="225590" y="311262"/>
                </a:lnTo>
                <a:lnTo>
                  <a:pt x="236161" y="313921"/>
                </a:lnTo>
                <a:lnTo>
                  <a:pt x="256624" y="314324"/>
                </a:lnTo>
                <a:lnTo>
                  <a:pt x="265218" y="306124"/>
                </a:lnTo>
                <a:lnTo>
                  <a:pt x="266177" y="300136"/>
                </a:lnTo>
                <a:lnTo>
                  <a:pt x="266577" y="255313"/>
                </a:lnTo>
                <a:lnTo>
                  <a:pt x="266579" y="244864"/>
                </a:lnTo>
                <a:lnTo>
                  <a:pt x="254407" y="197382"/>
                </a:lnTo>
                <a:lnTo>
                  <a:pt x="245312" y="172054"/>
                </a:lnTo>
                <a:lnTo>
                  <a:pt x="232421" y="155655"/>
                </a:lnTo>
                <a:lnTo>
                  <a:pt x="226436" y="142891"/>
                </a:lnTo>
                <a:lnTo>
                  <a:pt x="213394" y="127002"/>
                </a:lnTo>
                <a:lnTo>
                  <a:pt x="211192" y="120651"/>
                </a:lnTo>
                <a:lnTo>
                  <a:pt x="209546" y="118534"/>
                </a:lnTo>
                <a:lnTo>
                  <a:pt x="180802" y="97898"/>
                </a:lnTo>
                <a:lnTo>
                  <a:pt x="169339" y="95482"/>
                </a:lnTo>
                <a:lnTo>
                  <a:pt x="123700" y="95251"/>
                </a:lnTo>
                <a:lnTo>
                  <a:pt x="116061" y="95250"/>
                </a:lnTo>
                <a:lnTo>
                  <a:pt x="106947" y="101796"/>
                </a:lnTo>
                <a:lnTo>
                  <a:pt x="98043" y="104951"/>
                </a:lnTo>
                <a:lnTo>
                  <a:pt x="88702" y="111060"/>
                </a:lnTo>
                <a:lnTo>
                  <a:pt x="79232" y="114398"/>
                </a:lnTo>
                <a:lnTo>
                  <a:pt x="69723" y="120561"/>
                </a:lnTo>
                <a:lnTo>
                  <a:pt x="60203" y="123916"/>
                </a:lnTo>
                <a:lnTo>
                  <a:pt x="28281" y="149769"/>
                </a:lnTo>
                <a:lnTo>
                  <a:pt x="25164" y="150646"/>
                </a:lnTo>
                <a:lnTo>
                  <a:pt x="23086" y="152289"/>
                </a:lnTo>
                <a:lnTo>
                  <a:pt x="19103" y="158599"/>
                </a:lnTo>
                <a:lnTo>
                  <a:pt x="14421" y="160447"/>
                </a:lnTo>
                <a:lnTo>
                  <a:pt x="12749" y="161998"/>
                </a:lnTo>
                <a:lnTo>
                  <a:pt x="8640" y="171539"/>
                </a:lnTo>
                <a:lnTo>
                  <a:pt x="284" y="180545"/>
                </a:lnTo>
                <a:lnTo>
                  <a:pt x="0" y="185904"/>
                </a:lnTo>
                <a:lnTo>
                  <a:pt x="1018" y="187436"/>
                </a:lnTo>
                <a:lnTo>
                  <a:pt x="2755" y="188457"/>
                </a:lnTo>
                <a:lnTo>
                  <a:pt x="4972" y="189138"/>
                </a:lnTo>
                <a:lnTo>
                  <a:pt x="6449" y="190651"/>
                </a:lnTo>
                <a:lnTo>
                  <a:pt x="9016" y="198581"/>
                </a:lnTo>
                <a:lnTo>
                  <a:pt x="12054" y="199383"/>
                </a:lnTo>
                <a:lnTo>
                  <a:pt x="14346" y="199597"/>
                </a:lnTo>
                <a:lnTo>
                  <a:pt x="15874" y="200798"/>
                </a:lnTo>
                <a:lnTo>
                  <a:pt x="17572" y="204955"/>
                </a:lnTo>
                <a:lnTo>
                  <a:pt x="19083" y="206487"/>
                </a:lnTo>
                <a:lnTo>
                  <a:pt x="23584" y="208188"/>
                </a:lnTo>
                <a:lnTo>
                  <a:pt x="69733" y="209547"/>
                </a:lnTo>
                <a:lnTo>
                  <a:pt x="76082" y="206726"/>
                </a:lnTo>
                <a:lnTo>
                  <a:pt x="82431" y="203003"/>
                </a:lnTo>
                <a:lnTo>
                  <a:pt x="91955" y="199849"/>
                </a:lnTo>
                <a:lnTo>
                  <a:pt x="101480" y="193741"/>
                </a:lnTo>
                <a:lnTo>
                  <a:pt x="122411" y="185870"/>
                </a:lnTo>
                <a:lnTo>
                  <a:pt x="126018" y="183180"/>
                </a:lnTo>
                <a:lnTo>
                  <a:pt x="133210" y="174337"/>
                </a:lnTo>
                <a:lnTo>
                  <a:pt x="154407" y="158712"/>
                </a:lnTo>
                <a:lnTo>
                  <a:pt x="158517" y="152383"/>
                </a:lnTo>
                <a:lnTo>
                  <a:pt x="161402" y="146043"/>
                </a:lnTo>
                <a:lnTo>
                  <a:pt x="193587" y="102924"/>
                </a:lnTo>
                <a:lnTo>
                  <a:pt x="205203" y="82615"/>
                </a:lnTo>
                <a:lnTo>
                  <a:pt x="209236" y="70810"/>
                </a:lnTo>
                <a:lnTo>
                  <a:pt x="225832" y="47681"/>
                </a:lnTo>
                <a:lnTo>
                  <a:pt x="228362" y="41300"/>
                </a:lnTo>
                <a:lnTo>
                  <a:pt x="234677" y="31757"/>
                </a:lnTo>
                <a:lnTo>
                  <a:pt x="237019" y="22227"/>
                </a:lnTo>
                <a:lnTo>
                  <a:pt x="237567" y="15876"/>
                </a:lnTo>
                <a:lnTo>
                  <a:pt x="238771" y="13759"/>
                </a:lnTo>
                <a:lnTo>
                  <a:pt x="240633" y="12348"/>
                </a:lnTo>
                <a:lnTo>
                  <a:pt x="246167" y="10082"/>
                </a:lnTo>
                <a:lnTo>
                  <a:pt x="246924" y="6951"/>
                </a:lnTo>
                <a:lnTo>
                  <a:pt x="247126" y="4634"/>
                </a:lnTo>
                <a:lnTo>
                  <a:pt x="248319" y="3089"/>
                </a:lnTo>
                <a:lnTo>
                  <a:pt x="25705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0" name="SMARTInkShape-Group21"/>
          <p:cNvGrpSpPr/>
          <p:nvPr/>
        </p:nvGrpSpPr>
        <p:grpSpPr>
          <a:xfrm>
            <a:off x="5086386" y="2705100"/>
            <a:ext cx="1485865" cy="295272"/>
            <a:chOff x="5086386" y="2705100"/>
            <a:chExt cx="1485865" cy="295272"/>
          </a:xfrm>
        </p:grpSpPr>
        <p:sp>
          <p:nvSpPr>
            <p:cNvPr id="73" name="SMARTInkShape-58"/>
            <p:cNvSpPr/>
            <p:nvPr>
              <p:custDataLst>
                <p:tags r:id="rId266"/>
              </p:custDataLst>
            </p:nvPr>
          </p:nvSpPr>
          <p:spPr>
            <a:xfrm>
              <a:off x="5086386" y="2733675"/>
              <a:ext cx="304765" cy="266697"/>
            </a:xfrm>
            <a:custGeom>
              <a:avLst/>
              <a:gdLst/>
              <a:ahLst/>
              <a:cxnLst/>
              <a:rect l="0" t="0" r="0" b="0"/>
              <a:pathLst>
                <a:path w="304765" h="266697">
                  <a:moveTo>
                    <a:pt x="180939" y="28575"/>
                  </a:moveTo>
                  <a:lnTo>
                    <a:pt x="180939" y="28575"/>
                  </a:lnTo>
                  <a:lnTo>
                    <a:pt x="190072" y="28575"/>
                  </a:lnTo>
                  <a:lnTo>
                    <a:pt x="190464" y="38097"/>
                  </a:lnTo>
                  <a:lnTo>
                    <a:pt x="208187" y="38100"/>
                  </a:lnTo>
                  <a:lnTo>
                    <a:pt x="208629" y="37042"/>
                  </a:lnTo>
                  <a:lnTo>
                    <a:pt x="209398" y="29899"/>
                  </a:lnTo>
                  <a:lnTo>
                    <a:pt x="212285" y="29164"/>
                  </a:lnTo>
                  <a:lnTo>
                    <a:pt x="214537" y="28967"/>
                  </a:lnTo>
                  <a:lnTo>
                    <a:pt x="216038" y="27778"/>
                  </a:lnTo>
                  <a:lnTo>
                    <a:pt x="218922" y="19452"/>
                  </a:lnTo>
                  <a:lnTo>
                    <a:pt x="219039" y="9535"/>
                  </a:lnTo>
                  <a:lnTo>
                    <a:pt x="209906" y="393"/>
                  </a:lnTo>
                  <a:lnTo>
                    <a:pt x="172865" y="0"/>
                  </a:lnTo>
                  <a:lnTo>
                    <a:pt x="163340" y="8201"/>
                  </a:lnTo>
                  <a:lnTo>
                    <a:pt x="157263" y="9133"/>
                  </a:lnTo>
                  <a:lnTo>
                    <a:pt x="155630" y="10322"/>
                  </a:lnTo>
                  <a:lnTo>
                    <a:pt x="154541" y="12172"/>
                  </a:lnTo>
                  <a:lnTo>
                    <a:pt x="152651" y="19203"/>
                  </a:lnTo>
                  <a:lnTo>
                    <a:pt x="152402" y="32188"/>
                  </a:lnTo>
                  <a:lnTo>
                    <a:pt x="151330" y="34159"/>
                  </a:lnTo>
                  <a:lnTo>
                    <a:pt x="149558" y="35472"/>
                  </a:lnTo>
                  <a:lnTo>
                    <a:pt x="147318" y="36348"/>
                  </a:lnTo>
                  <a:lnTo>
                    <a:pt x="145825" y="37991"/>
                  </a:lnTo>
                  <a:lnTo>
                    <a:pt x="143232" y="46148"/>
                  </a:lnTo>
                  <a:lnTo>
                    <a:pt x="142839" y="83963"/>
                  </a:lnTo>
                  <a:lnTo>
                    <a:pt x="151040" y="93771"/>
                  </a:lnTo>
                  <a:lnTo>
                    <a:pt x="151972" y="99868"/>
                  </a:lnTo>
                  <a:lnTo>
                    <a:pt x="152354" y="118837"/>
                  </a:lnTo>
                  <a:lnTo>
                    <a:pt x="153415" y="120499"/>
                  </a:lnTo>
                  <a:lnTo>
                    <a:pt x="155181" y="121607"/>
                  </a:lnTo>
                  <a:lnTo>
                    <a:pt x="160564" y="123387"/>
                  </a:lnTo>
                  <a:lnTo>
                    <a:pt x="161300" y="126453"/>
                  </a:lnTo>
                  <a:lnTo>
                    <a:pt x="161496" y="128752"/>
                  </a:lnTo>
                  <a:lnTo>
                    <a:pt x="162685" y="130284"/>
                  </a:lnTo>
                  <a:lnTo>
                    <a:pt x="170056" y="132946"/>
                  </a:lnTo>
                  <a:lnTo>
                    <a:pt x="179496" y="133315"/>
                  </a:lnTo>
                  <a:lnTo>
                    <a:pt x="190034" y="142482"/>
                  </a:lnTo>
                  <a:lnTo>
                    <a:pt x="198627" y="142840"/>
                  </a:lnTo>
                  <a:lnTo>
                    <a:pt x="199082" y="141794"/>
                  </a:lnTo>
                  <a:lnTo>
                    <a:pt x="199989" y="133350"/>
                  </a:lnTo>
                  <a:lnTo>
                    <a:pt x="152535" y="133350"/>
                  </a:lnTo>
                  <a:lnTo>
                    <a:pt x="147854" y="133350"/>
                  </a:lnTo>
                  <a:lnTo>
                    <a:pt x="109211" y="143672"/>
                  </a:lnTo>
                  <a:lnTo>
                    <a:pt x="107720" y="145522"/>
                  </a:lnTo>
                  <a:lnTo>
                    <a:pt x="106726" y="147815"/>
                  </a:lnTo>
                  <a:lnTo>
                    <a:pt x="105005" y="149344"/>
                  </a:lnTo>
                  <a:lnTo>
                    <a:pt x="94639" y="154618"/>
                  </a:lnTo>
                  <a:lnTo>
                    <a:pt x="88609" y="158678"/>
                  </a:lnTo>
                  <a:lnTo>
                    <a:pt x="79263" y="162021"/>
                  </a:lnTo>
                  <a:lnTo>
                    <a:pt x="69792" y="168186"/>
                  </a:lnTo>
                  <a:lnTo>
                    <a:pt x="60282" y="171541"/>
                  </a:lnTo>
                  <a:lnTo>
                    <a:pt x="50762" y="177710"/>
                  </a:lnTo>
                  <a:lnTo>
                    <a:pt x="41239" y="181066"/>
                  </a:lnTo>
                  <a:lnTo>
                    <a:pt x="31714" y="187235"/>
                  </a:lnTo>
                  <a:lnTo>
                    <a:pt x="25364" y="189049"/>
                  </a:lnTo>
                  <a:lnTo>
                    <a:pt x="23247" y="190591"/>
                  </a:lnTo>
                  <a:lnTo>
                    <a:pt x="21836" y="192677"/>
                  </a:lnTo>
                  <a:lnTo>
                    <a:pt x="19210" y="197818"/>
                  </a:lnTo>
                  <a:lnTo>
                    <a:pt x="10978" y="207796"/>
                  </a:lnTo>
                  <a:lnTo>
                    <a:pt x="8725" y="216808"/>
                  </a:lnTo>
                  <a:lnTo>
                    <a:pt x="1327" y="226838"/>
                  </a:lnTo>
                  <a:lnTo>
                    <a:pt x="84" y="236646"/>
                  </a:lnTo>
                  <a:lnTo>
                    <a:pt x="0" y="242744"/>
                  </a:lnTo>
                  <a:lnTo>
                    <a:pt x="1046" y="244379"/>
                  </a:lnTo>
                  <a:lnTo>
                    <a:pt x="2802" y="245469"/>
                  </a:lnTo>
                  <a:lnTo>
                    <a:pt x="5032" y="246196"/>
                  </a:lnTo>
                  <a:lnTo>
                    <a:pt x="6517" y="247739"/>
                  </a:lnTo>
                  <a:lnTo>
                    <a:pt x="9098" y="255723"/>
                  </a:lnTo>
                  <a:lnTo>
                    <a:pt x="12138" y="256529"/>
                  </a:lnTo>
                  <a:lnTo>
                    <a:pt x="14429" y="256745"/>
                  </a:lnTo>
                  <a:lnTo>
                    <a:pt x="19798" y="259806"/>
                  </a:lnTo>
                  <a:lnTo>
                    <a:pt x="26812" y="265338"/>
                  </a:lnTo>
                  <a:lnTo>
                    <a:pt x="33083" y="266296"/>
                  </a:lnTo>
                  <a:lnTo>
                    <a:pt x="79233" y="266696"/>
                  </a:lnTo>
                  <a:lnTo>
                    <a:pt x="122100" y="252511"/>
                  </a:lnTo>
                  <a:lnTo>
                    <a:pt x="165151" y="240330"/>
                  </a:lnTo>
                  <a:lnTo>
                    <a:pt x="209519" y="219018"/>
                  </a:lnTo>
                  <a:lnTo>
                    <a:pt x="253964" y="196846"/>
                  </a:lnTo>
                  <a:lnTo>
                    <a:pt x="30476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59"/>
            <p:cNvSpPr/>
            <p:nvPr>
              <p:custDataLst>
                <p:tags r:id="rId267"/>
              </p:custDataLst>
            </p:nvPr>
          </p:nvSpPr>
          <p:spPr>
            <a:xfrm>
              <a:off x="5429254" y="2762370"/>
              <a:ext cx="314322" cy="209312"/>
            </a:xfrm>
            <a:custGeom>
              <a:avLst/>
              <a:gdLst/>
              <a:ahLst/>
              <a:cxnLst/>
              <a:rect l="0" t="0" r="0" b="0"/>
              <a:pathLst>
                <a:path w="314322" h="209312">
                  <a:moveTo>
                    <a:pt x="142871" y="47505"/>
                  </a:moveTo>
                  <a:lnTo>
                    <a:pt x="142871" y="47505"/>
                  </a:lnTo>
                  <a:lnTo>
                    <a:pt x="142871" y="80618"/>
                  </a:lnTo>
                  <a:lnTo>
                    <a:pt x="140049" y="86211"/>
                  </a:lnTo>
                  <a:lnTo>
                    <a:pt x="136326" y="92224"/>
                  </a:lnTo>
                  <a:lnTo>
                    <a:pt x="134229" y="102618"/>
                  </a:lnTo>
                  <a:lnTo>
                    <a:pt x="132550" y="117575"/>
                  </a:lnTo>
                  <a:lnTo>
                    <a:pt x="121603" y="142582"/>
                  </a:lnTo>
                  <a:lnTo>
                    <a:pt x="117543" y="149028"/>
                  </a:lnTo>
                  <a:lnTo>
                    <a:pt x="114200" y="158607"/>
                  </a:lnTo>
                  <a:lnTo>
                    <a:pt x="108036" y="168148"/>
                  </a:lnTo>
                  <a:lnTo>
                    <a:pt x="104680" y="177678"/>
                  </a:lnTo>
                  <a:lnTo>
                    <a:pt x="96697" y="188499"/>
                  </a:lnTo>
                  <a:lnTo>
                    <a:pt x="95676" y="194879"/>
                  </a:lnTo>
                  <a:lnTo>
                    <a:pt x="94474" y="196554"/>
                  </a:lnTo>
                  <a:lnTo>
                    <a:pt x="92615" y="197672"/>
                  </a:lnTo>
                  <a:lnTo>
                    <a:pt x="86124" y="199774"/>
                  </a:lnTo>
                  <a:lnTo>
                    <a:pt x="71259" y="199904"/>
                  </a:lnTo>
                  <a:lnTo>
                    <a:pt x="69730" y="198846"/>
                  </a:lnTo>
                  <a:lnTo>
                    <a:pt x="68710" y="197082"/>
                  </a:lnTo>
                  <a:lnTo>
                    <a:pt x="66790" y="190772"/>
                  </a:lnTo>
                  <a:lnTo>
                    <a:pt x="57541" y="181257"/>
                  </a:lnTo>
                  <a:lnTo>
                    <a:pt x="57149" y="166393"/>
                  </a:lnTo>
                  <a:lnTo>
                    <a:pt x="58206" y="164863"/>
                  </a:lnTo>
                  <a:lnTo>
                    <a:pt x="59969" y="163844"/>
                  </a:lnTo>
                  <a:lnTo>
                    <a:pt x="66847" y="162074"/>
                  </a:lnTo>
                  <a:lnTo>
                    <a:pt x="71336" y="161924"/>
                  </a:lnTo>
                  <a:lnTo>
                    <a:pt x="72956" y="160826"/>
                  </a:lnTo>
                  <a:lnTo>
                    <a:pt x="74036" y="159036"/>
                  </a:lnTo>
                  <a:lnTo>
                    <a:pt x="74756" y="156784"/>
                  </a:lnTo>
                  <a:lnTo>
                    <a:pt x="76294" y="155282"/>
                  </a:lnTo>
                  <a:lnTo>
                    <a:pt x="80826" y="153614"/>
                  </a:lnTo>
                  <a:lnTo>
                    <a:pt x="108349" y="152290"/>
                  </a:lnTo>
                  <a:lnTo>
                    <a:pt x="114475" y="155107"/>
                  </a:lnTo>
                  <a:lnTo>
                    <a:pt x="120725" y="158828"/>
                  </a:lnTo>
                  <a:lnTo>
                    <a:pt x="133363" y="161217"/>
                  </a:lnTo>
                  <a:lnTo>
                    <a:pt x="140992" y="161689"/>
                  </a:lnTo>
                  <a:lnTo>
                    <a:pt x="162561" y="178693"/>
                  </a:lnTo>
                  <a:lnTo>
                    <a:pt x="165523" y="179414"/>
                  </a:lnTo>
                  <a:lnTo>
                    <a:pt x="167497" y="180953"/>
                  </a:lnTo>
                  <a:lnTo>
                    <a:pt x="169691" y="185485"/>
                  </a:lnTo>
                  <a:lnTo>
                    <a:pt x="171334" y="187116"/>
                  </a:lnTo>
                  <a:lnTo>
                    <a:pt x="179493" y="189950"/>
                  </a:lnTo>
                  <a:lnTo>
                    <a:pt x="180314" y="193011"/>
                  </a:lnTo>
                  <a:lnTo>
                    <a:pt x="180533" y="195309"/>
                  </a:lnTo>
                  <a:lnTo>
                    <a:pt x="181737" y="196841"/>
                  </a:lnTo>
                  <a:lnTo>
                    <a:pt x="189133" y="199501"/>
                  </a:lnTo>
                  <a:lnTo>
                    <a:pt x="189890" y="202548"/>
                  </a:lnTo>
                  <a:lnTo>
                    <a:pt x="190092" y="204842"/>
                  </a:lnTo>
                  <a:lnTo>
                    <a:pt x="191285" y="206371"/>
                  </a:lnTo>
                  <a:lnTo>
                    <a:pt x="199618" y="209311"/>
                  </a:lnTo>
                  <a:lnTo>
                    <a:pt x="208187" y="201218"/>
                  </a:lnTo>
                  <a:lnTo>
                    <a:pt x="209143" y="195238"/>
                  </a:lnTo>
                  <a:lnTo>
                    <a:pt x="210336" y="193619"/>
                  </a:lnTo>
                  <a:lnTo>
                    <a:pt x="214483" y="191819"/>
                  </a:lnTo>
                  <a:lnTo>
                    <a:pt x="216012" y="190281"/>
                  </a:lnTo>
                  <a:lnTo>
                    <a:pt x="217712" y="185750"/>
                  </a:lnTo>
                  <a:lnTo>
                    <a:pt x="219861" y="174217"/>
                  </a:lnTo>
                  <a:lnTo>
                    <a:pt x="225537" y="164895"/>
                  </a:lnTo>
                  <a:lnTo>
                    <a:pt x="227992" y="152263"/>
                  </a:lnTo>
                  <a:lnTo>
                    <a:pt x="228591" y="106641"/>
                  </a:lnTo>
                  <a:lnTo>
                    <a:pt x="228593" y="102804"/>
                  </a:lnTo>
                  <a:lnTo>
                    <a:pt x="225773" y="95719"/>
                  </a:lnTo>
                  <a:lnTo>
                    <a:pt x="222049" y="89042"/>
                  </a:lnTo>
                  <a:lnTo>
                    <a:pt x="214406" y="67883"/>
                  </a:lnTo>
                  <a:lnTo>
                    <a:pt x="211728" y="64265"/>
                  </a:lnTo>
                  <a:lnTo>
                    <a:pt x="196715" y="52926"/>
                  </a:lnTo>
                  <a:lnTo>
                    <a:pt x="193260" y="47092"/>
                  </a:lnTo>
                  <a:lnTo>
                    <a:pt x="190665" y="40971"/>
                  </a:lnTo>
                  <a:lnTo>
                    <a:pt x="177400" y="25256"/>
                  </a:lnTo>
                  <a:lnTo>
                    <a:pt x="171270" y="21741"/>
                  </a:lnTo>
                  <a:lnTo>
                    <a:pt x="165018" y="19121"/>
                  </a:lnTo>
                  <a:lnTo>
                    <a:pt x="155548" y="12754"/>
                  </a:lnTo>
                  <a:lnTo>
                    <a:pt x="144981" y="10397"/>
                  </a:lnTo>
                  <a:lnTo>
                    <a:pt x="129973" y="8641"/>
                  </a:lnTo>
                  <a:lnTo>
                    <a:pt x="111513" y="1243"/>
                  </a:lnTo>
                  <a:lnTo>
                    <a:pt x="87049" y="0"/>
                  </a:lnTo>
                  <a:lnTo>
                    <a:pt x="78197" y="2755"/>
                  </a:lnTo>
                  <a:lnTo>
                    <a:pt x="70735" y="6450"/>
                  </a:lnTo>
                  <a:lnTo>
                    <a:pt x="50875" y="10204"/>
                  </a:lnTo>
                  <a:lnTo>
                    <a:pt x="40235" y="15874"/>
                  </a:lnTo>
                  <a:lnTo>
                    <a:pt x="26265" y="19083"/>
                  </a:lnTo>
                  <a:lnTo>
                    <a:pt x="23858" y="21149"/>
                  </a:lnTo>
                  <a:lnTo>
                    <a:pt x="22255" y="23584"/>
                  </a:lnTo>
                  <a:lnTo>
                    <a:pt x="20126" y="25208"/>
                  </a:lnTo>
                  <a:lnTo>
                    <a:pt x="9107" y="30636"/>
                  </a:lnTo>
                  <a:lnTo>
                    <a:pt x="1796" y="36529"/>
                  </a:lnTo>
                  <a:lnTo>
                    <a:pt x="796" y="40157"/>
                  </a:lnTo>
                  <a:lnTo>
                    <a:pt x="0" y="65077"/>
                  </a:lnTo>
                  <a:lnTo>
                    <a:pt x="1057" y="65570"/>
                  </a:lnTo>
                  <a:lnTo>
                    <a:pt x="5054" y="66117"/>
                  </a:lnTo>
                  <a:lnTo>
                    <a:pt x="10358" y="69183"/>
                  </a:lnTo>
                  <a:lnTo>
                    <a:pt x="16243" y="73014"/>
                  </a:lnTo>
                  <a:lnTo>
                    <a:pt x="25506" y="75172"/>
                  </a:lnTo>
                  <a:lnTo>
                    <a:pt x="31794" y="75676"/>
                  </a:lnTo>
                  <a:lnTo>
                    <a:pt x="38118" y="78723"/>
                  </a:lnTo>
                  <a:lnTo>
                    <a:pt x="44456" y="82546"/>
                  </a:lnTo>
                  <a:lnTo>
                    <a:pt x="55033" y="84699"/>
                  </a:lnTo>
                  <a:lnTo>
                    <a:pt x="78047" y="85486"/>
                  </a:lnTo>
                  <a:lnTo>
                    <a:pt x="125245" y="76469"/>
                  </a:lnTo>
                  <a:lnTo>
                    <a:pt x="146954" y="75099"/>
                  </a:lnTo>
                  <a:lnTo>
                    <a:pt x="187727" y="67148"/>
                  </a:lnTo>
                  <a:lnTo>
                    <a:pt x="196674" y="65760"/>
                  </a:lnTo>
                  <a:lnTo>
                    <a:pt x="227936" y="54812"/>
                  </a:lnTo>
                  <a:lnTo>
                    <a:pt x="231331" y="52376"/>
                  </a:lnTo>
                  <a:lnTo>
                    <a:pt x="246222" y="48948"/>
                  </a:lnTo>
                  <a:lnTo>
                    <a:pt x="262613" y="46732"/>
                  </a:lnTo>
                  <a:lnTo>
                    <a:pt x="276042" y="40022"/>
                  </a:lnTo>
                  <a:lnTo>
                    <a:pt x="314321" y="379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60"/>
            <p:cNvSpPr/>
            <p:nvPr>
              <p:custDataLst>
                <p:tags r:id="rId268"/>
              </p:custDataLst>
            </p:nvPr>
          </p:nvSpPr>
          <p:spPr>
            <a:xfrm>
              <a:off x="5772150" y="2743200"/>
              <a:ext cx="295276" cy="247651"/>
            </a:xfrm>
            <a:custGeom>
              <a:avLst/>
              <a:gdLst/>
              <a:ahLst/>
              <a:cxnLst/>
              <a:rect l="0" t="0" r="0" b="0"/>
              <a:pathLst>
                <a:path w="295276" h="247651">
                  <a:moveTo>
                    <a:pt x="133350" y="0"/>
                  </a:moveTo>
                  <a:lnTo>
                    <a:pt x="133350" y="0"/>
                  </a:lnTo>
                  <a:lnTo>
                    <a:pt x="133350" y="46174"/>
                  </a:lnTo>
                  <a:lnTo>
                    <a:pt x="133350" y="93372"/>
                  </a:lnTo>
                  <a:lnTo>
                    <a:pt x="133350" y="99750"/>
                  </a:lnTo>
                  <a:lnTo>
                    <a:pt x="136172" y="105364"/>
                  </a:lnTo>
                  <a:lnTo>
                    <a:pt x="139895" y="111387"/>
                  </a:lnTo>
                  <a:lnTo>
                    <a:pt x="142287" y="123877"/>
                  </a:lnTo>
                  <a:lnTo>
                    <a:pt x="142482" y="127034"/>
                  </a:lnTo>
                  <a:lnTo>
                    <a:pt x="139878" y="133365"/>
                  </a:lnTo>
                  <a:lnTo>
                    <a:pt x="136251" y="139707"/>
                  </a:lnTo>
                  <a:lnTo>
                    <a:pt x="133605" y="152205"/>
                  </a:lnTo>
                  <a:lnTo>
                    <a:pt x="133350" y="199738"/>
                  </a:lnTo>
                  <a:lnTo>
                    <a:pt x="133350" y="200025"/>
                  </a:lnTo>
                  <a:lnTo>
                    <a:pt x="119161" y="200025"/>
                  </a:lnTo>
                  <a:lnTo>
                    <a:pt x="117540" y="201083"/>
                  </a:lnTo>
                  <a:lnTo>
                    <a:pt x="116460" y="202847"/>
                  </a:lnTo>
                  <a:lnTo>
                    <a:pt x="115740" y="205081"/>
                  </a:lnTo>
                  <a:lnTo>
                    <a:pt x="114202" y="206571"/>
                  </a:lnTo>
                  <a:lnTo>
                    <a:pt x="109670" y="208226"/>
                  </a:lnTo>
                  <a:lnTo>
                    <a:pt x="87992" y="210585"/>
                  </a:lnTo>
                  <a:lnTo>
                    <a:pt x="66070" y="226439"/>
                  </a:lnTo>
                  <a:lnTo>
                    <a:pt x="50721" y="229374"/>
                  </a:lnTo>
                  <a:lnTo>
                    <a:pt x="39971" y="236763"/>
                  </a:lnTo>
                  <a:lnTo>
                    <a:pt x="30865" y="237856"/>
                  </a:lnTo>
                  <a:lnTo>
                    <a:pt x="25007" y="238005"/>
                  </a:lnTo>
                  <a:lnTo>
                    <a:pt x="23021" y="239103"/>
                  </a:lnTo>
                  <a:lnTo>
                    <a:pt x="21698" y="240894"/>
                  </a:lnTo>
                  <a:lnTo>
                    <a:pt x="20815" y="243146"/>
                  </a:lnTo>
                  <a:lnTo>
                    <a:pt x="19169" y="244647"/>
                  </a:lnTo>
                  <a:lnTo>
                    <a:pt x="11004" y="247254"/>
                  </a:lnTo>
                  <a:lnTo>
                    <a:pt x="0" y="247650"/>
                  </a:lnTo>
                  <a:lnTo>
                    <a:pt x="26824" y="247650"/>
                  </a:lnTo>
                  <a:lnTo>
                    <a:pt x="35834" y="241104"/>
                  </a:lnTo>
                  <a:lnTo>
                    <a:pt x="44719" y="239008"/>
                  </a:lnTo>
                  <a:lnTo>
                    <a:pt x="60361" y="238241"/>
                  </a:lnTo>
                  <a:lnTo>
                    <a:pt x="66692" y="235355"/>
                  </a:lnTo>
                  <a:lnTo>
                    <a:pt x="73032" y="231602"/>
                  </a:lnTo>
                  <a:lnTo>
                    <a:pt x="85726" y="229193"/>
                  </a:lnTo>
                  <a:lnTo>
                    <a:pt x="107950" y="228635"/>
                  </a:lnTo>
                  <a:lnTo>
                    <a:pt x="114300" y="225793"/>
                  </a:lnTo>
                  <a:lnTo>
                    <a:pt x="120650" y="222061"/>
                  </a:lnTo>
                  <a:lnTo>
                    <a:pt x="133350" y="219665"/>
                  </a:lnTo>
                  <a:lnTo>
                    <a:pt x="180975" y="219076"/>
                  </a:lnTo>
                  <a:lnTo>
                    <a:pt x="203200" y="219075"/>
                  </a:lnTo>
                  <a:lnTo>
                    <a:pt x="209550" y="216253"/>
                  </a:lnTo>
                  <a:lnTo>
                    <a:pt x="215900" y="212529"/>
                  </a:lnTo>
                  <a:lnTo>
                    <a:pt x="228600" y="210139"/>
                  </a:lnTo>
                  <a:lnTo>
                    <a:pt x="250825" y="209585"/>
                  </a:lnTo>
                  <a:lnTo>
                    <a:pt x="257175" y="212388"/>
                  </a:lnTo>
                  <a:lnTo>
                    <a:pt x="264819" y="217754"/>
                  </a:lnTo>
                  <a:lnTo>
                    <a:pt x="274736" y="218959"/>
                  </a:lnTo>
                  <a:lnTo>
                    <a:pt x="295275" y="219075"/>
                  </a:lnTo>
                  <a:lnTo>
                    <a:pt x="295275" y="227276"/>
                  </a:lnTo>
                  <a:lnTo>
                    <a:pt x="294217" y="227717"/>
                  </a:lnTo>
                  <a:lnTo>
                    <a:pt x="2762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61"/>
            <p:cNvSpPr/>
            <p:nvPr>
              <p:custDataLst>
                <p:tags r:id="rId269"/>
              </p:custDataLst>
            </p:nvPr>
          </p:nvSpPr>
          <p:spPr>
            <a:xfrm>
              <a:off x="6238875" y="2705100"/>
              <a:ext cx="95251" cy="236789"/>
            </a:xfrm>
            <a:custGeom>
              <a:avLst/>
              <a:gdLst/>
              <a:ahLst/>
              <a:cxnLst/>
              <a:rect l="0" t="0" r="0" b="0"/>
              <a:pathLst>
                <a:path w="95251" h="236789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94192" y="8642"/>
                  </a:lnTo>
                  <a:lnTo>
                    <a:pt x="80785" y="9515"/>
                  </a:lnTo>
                  <a:lnTo>
                    <a:pt x="79256" y="10576"/>
                  </a:lnTo>
                  <a:lnTo>
                    <a:pt x="78237" y="12343"/>
                  </a:lnTo>
                  <a:lnTo>
                    <a:pt x="76468" y="19225"/>
                  </a:lnTo>
                  <a:lnTo>
                    <a:pt x="76235" y="27135"/>
                  </a:lnTo>
                  <a:lnTo>
                    <a:pt x="68002" y="36650"/>
                  </a:lnTo>
                  <a:lnTo>
                    <a:pt x="65879" y="45418"/>
                  </a:lnTo>
                  <a:lnTo>
                    <a:pt x="49790" y="67280"/>
                  </a:lnTo>
                  <a:lnTo>
                    <a:pt x="46852" y="82630"/>
                  </a:lnTo>
                  <a:lnTo>
                    <a:pt x="40142" y="95266"/>
                  </a:lnTo>
                  <a:lnTo>
                    <a:pt x="39462" y="98436"/>
                  </a:lnTo>
                  <a:lnTo>
                    <a:pt x="30019" y="117476"/>
                  </a:lnTo>
                  <a:lnTo>
                    <a:pt x="27802" y="130175"/>
                  </a:lnTo>
                  <a:lnTo>
                    <a:pt x="21092" y="142875"/>
                  </a:lnTo>
                  <a:lnTo>
                    <a:pt x="18261" y="158750"/>
                  </a:lnTo>
                  <a:lnTo>
                    <a:pt x="11564" y="171450"/>
                  </a:lnTo>
                  <a:lnTo>
                    <a:pt x="8736" y="187325"/>
                  </a:lnTo>
                  <a:lnTo>
                    <a:pt x="2039" y="200025"/>
                  </a:lnTo>
                  <a:lnTo>
                    <a:pt x="0" y="236788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62"/>
            <p:cNvSpPr/>
            <p:nvPr>
              <p:custDataLst>
                <p:tags r:id="rId270"/>
              </p:custDataLst>
            </p:nvPr>
          </p:nvSpPr>
          <p:spPr>
            <a:xfrm>
              <a:off x="6334125" y="2724185"/>
              <a:ext cx="9526" cy="219041"/>
            </a:xfrm>
            <a:custGeom>
              <a:avLst/>
              <a:gdLst/>
              <a:ahLst/>
              <a:cxnLst/>
              <a:rect l="0" t="0" r="0" b="0"/>
              <a:pathLst>
                <a:path w="9526" h="219041">
                  <a:moveTo>
                    <a:pt x="0" y="9490"/>
                  </a:moveTo>
                  <a:lnTo>
                    <a:pt x="0" y="9490"/>
                  </a:lnTo>
                  <a:lnTo>
                    <a:pt x="0" y="0"/>
                  </a:lnTo>
                  <a:lnTo>
                    <a:pt x="0" y="44502"/>
                  </a:lnTo>
                  <a:lnTo>
                    <a:pt x="0" y="89062"/>
                  </a:lnTo>
                  <a:lnTo>
                    <a:pt x="0" y="133776"/>
                  </a:lnTo>
                  <a:lnTo>
                    <a:pt x="0" y="178572"/>
                  </a:lnTo>
                  <a:lnTo>
                    <a:pt x="0" y="184473"/>
                  </a:lnTo>
                  <a:lnTo>
                    <a:pt x="2822" y="190624"/>
                  </a:lnTo>
                  <a:lnTo>
                    <a:pt x="8201" y="198140"/>
                  </a:lnTo>
                  <a:lnTo>
                    <a:pt x="9409" y="208029"/>
                  </a:lnTo>
                  <a:lnTo>
                    <a:pt x="9525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63"/>
            <p:cNvSpPr/>
            <p:nvPr>
              <p:custDataLst>
                <p:tags r:id="rId271"/>
              </p:custDataLst>
            </p:nvPr>
          </p:nvSpPr>
          <p:spPr>
            <a:xfrm>
              <a:off x="6229350" y="28479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442"/>
                  </a:lnTo>
                  <a:lnTo>
                    <a:pt x="26824" y="19051"/>
                  </a:lnTo>
                  <a:lnTo>
                    <a:pt x="35834" y="12504"/>
                  </a:lnTo>
                  <a:lnTo>
                    <a:pt x="44719" y="10408"/>
                  </a:lnTo>
                  <a:lnTo>
                    <a:pt x="79378" y="9535"/>
                  </a:lnTo>
                  <a:lnTo>
                    <a:pt x="85726" y="6707"/>
                  </a:lnTo>
                  <a:lnTo>
                    <a:pt x="92075" y="2981"/>
                  </a:lnTo>
                  <a:lnTo>
                    <a:pt x="102658" y="88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64"/>
            <p:cNvSpPr/>
            <p:nvPr>
              <p:custDataLst>
                <p:tags r:id="rId272"/>
              </p:custDataLst>
            </p:nvPr>
          </p:nvSpPr>
          <p:spPr>
            <a:xfrm>
              <a:off x="6410325" y="2743203"/>
              <a:ext cx="161926" cy="209537"/>
            </a:xfrm>
            <a:custGeom>
              <a:avLst/>
              <a:gdLst/>
              <a:ahLst/>
              <a:cxnLst/>
              <a:rect l="0" t="0" r="0" b="0"/>
              <a:pathLst>
                <a:path w="161926" h="209537">
                  <a:moveTo>
                    <a:pt x="142875" y="19047"/>
                  </a:moveTo>
                  <a:lnTo>
                    <a:pt x="142875" y="19047"/>
                  </a:lnTo>
                  <a:lnTo>
                    <a:pt x="142875" y="47587"/>
                  </a:lnTo>
                  <a:lnTo>
                    <a:pt x="133466" y="38213"/>
                  </a:lnTo>
                  <a:lnTo>
                    <a:pt x="133353" y="28967"/>
                  </a:lnTo>
                  <a:lnTo>
                    <a:pt x="125150" y="20406"/>
                  </a:lnTo>
                  <a:lnTo>
                    <a:pt x="119161" y="19449"/>
                  </a:lnTo>
                  <a:lnTo>
                    <a:pt x="117541" y="18257"/>
                  </a:lnTo>
                  <a:lnTo>
                    <a:pt x="114940" y="11561"/>
                  </a:lnTo>
                  <a:lnTo>
                    <a:pt x="114727" y="10881"/>
                  </a:lnTo>
                  <a:lnTo>
                    <a:pt x="106137" y="1440"/>
                  </a:lnTo>
                  <a:lnTo>
                    <a:pt x="96694" y="124"/>
                  </a:lnTo>
                  <a:lnTo>
                    <a:pt x="72897" y="0"/>
                  </a:lnTo>
                  <a:lnTo>
                    <a:pt x="70824" y="1058"/>
                  </a:lnTo>
                  <a:lnTo>
                    <a:pt x="69441" y="2821"/>
                  </a:lnTo>
                  <a:lnTo>
                    <a:pt x="68519" y="5055"/>
                  </a:lnTo>
                  <a:lnTo>
                    <a:pt x="66846" y="6544"/>
                  </a:lnTo>
                  <a:lnTo>
                    <a:pt x="62165" y="8198"/>
                  </a:lnTo>
                  <a:lnTo>
                    <a:pt x="60494" y="9698"/>
                  </a:lnTo>
                  <a:lnTo>
                    <a:pt x="58635" y="14186"/>
                  </a:lnTo>
                  <a:lnTo>
                    <a:pt x="57082" y="15806"/>
                  </a:lnTo>
                  <a:lnTo>
                    <a:pt x="44023" y="23677"/>
                  </a:lnTo>
                  <a:lnTo>
                    <a:pt x="34798" y="32178"/>
                  </a:lnTo>
                  <a:lnTo>
                    <a:pt x="31341" y="38289"/>
                  </a:lnTo>
                  <a:lnTo>
                    <a:pt x="30419" y="41400"/>
                  </a:lnTo>
                  <a:lnTo>
                    <a:pt x="28746" y="43474"/>
                  </a:lnTo>
                  <a:lnTo>
                    <a:pt x="22394" y="47451"/>
                  </a:lnTo>
                  <a:lnTo>
                    <a:pt x="20535" y="52132"/>
                  </a:lnTo>
                  <a:lnTo>
                    <a:pt x="18285" y="63761"/>
                  </a:lnTo>
                  <a:lnTo>
                    <a:pt x="12591" y="73100"/>
                  </a:lnTo>
                  <a:lnTo>
                    <a:pt x="10131" y="85737"/>
                  </a:lnTo>
                  <a:lnTo>
                    <a:pt x="9929" y="88907"/>
                  </a:lnTo>
                  <a:lnTo>
                    <a:pt x="6882" y="95252"/>
                  </a:lnTo>
                  <a:lnTo>
                    <a:pt x="3059" y="101599"/>
                  </a:lnTo>
                  <a:lnTo>
                    <a:pt x="605" y="114297"/>
                  </a:lnTo>
                  <a:lnTo>
                    <a:pt x="0" y="159630"/>
                  </a:lnTo>
                  <a:lnTo>
                    <a:pt x="0" y="184181"/>
                  </a:lnTo>
                  <a:lnTo>
                    <a:pt x="2822" y="190512"/>
                  </a:lnTo>
                  <a:lnTo>
                    <a:pt x="14189" y="204522"/>
                  </a:lnTo>
                  <a:lnTo>
                    <a:pt x="19712" y="207314"/>
                  </a:lnTo>
                  <a:lnTo>
                    <a:pt x="38158" y="209351"/>
                  </a:lnTo>
                  <a:lnTo>
                    <a:pt x="60328" y="209536"/>
                  </a:lnTo>
                  <a:lnTo>
                    <a:pt x="66676" y="206720"/>
                  </a:lnTo>
                  <a:lnTo>
                    <a:pt x="69851" y="204487"/>
                  </a:lnTo>
                  <a:lnTo>
                    <a:pt x="93263" y="197788"/>
                  </a:lnTo>
                  <a:lnTo>
                    <a:pt x="100717" y="193737"/>
                  </a:lnTo>
                  <a:lnTo>
                    <a:pt x="110863" y="190399"/>
                  </a:lnTo>
                  <a:lnTo>
                    <a:pt x="120572" y="184235"/>
                  </a:lnTo>
                  <a:lnTo>
                    <a:pt x="130152" y="180881"/>
                  </a:lnTo>
                  <a:lnTo>
                    <a:pt x="139693" y="174712"/>
                  </a:lnTo>
                  <a:lnTo>
                    <a:pt x="149223" y="172414"/>
                  </a:lnTo>
                  <a:lnTo>
                    <a:pt x="161368" y="171485"/>
                  </a:lnTo>
                  <a:lnTo>
                    <a:pt x="161925" y="161932"/>
                  </a:lnTo>
                  <a:lnTo>
                    <a:pt x="153725" y="161923"/>
                  </a:lnTo>
                  <a:lnTo>
                    <a:pt x="153283" y="162981"/>
                  </a:lnTo>
                  <a:lnTo>
                    <a:pt x="152793" y="166978"/>
                  </a:lnTo>
                  <a:lnTo>
                    <a:pt x="151604" y="168468"/>
                  </a:lnTo>
                  <a:lnTo>
                    <a:pt x="143277" y="171331"/>
                  </a:lnTo>
                  <a:lnTo>
                    <a:pt x="13335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SMARTInkShape-Group22"/>
          <p:cNvGrpSpPr/>
          <p:nvPr/>
        </p:nvGrpSpPr>
        <p:grpSpPr>
          <a:xfrm>
            <a:off x="1228725" y="2743200"/>
            <a:ext cx="180976" cy="180976"/>
            <a:chOff x="1228725" y="2743200"/>
            <a:chExt cx="180976" cy="180976"/>
          </a:xfrm>
        </p:grpSpPr>
        <p:sp>
          <p:nvSpPr>
            <p:cNvPr id="81" name="SMARTInkShape-65"/>
            <p:cNvSpPr/>
            <p:nvPr>
              <p:custDataLst>
                <p:tags r:id="rId264"/>
              </p:custDataLst>
            </p:nvPr>
          </p:nvSpPr>
          <p:spPr>
            <a:xfrm>
              <a:off x="1228725" y="2752725"/>
              <a:ext cx="104776" cy="171451"/>
            </a:xfrm>
            <a:custGeom>
              <a:avLst/>
              <a:gdLst/>
              <a:ahLst/>
              <a:cxnLst/>
              <a:rect l="0" t="0" r="0" b="0"/>
              <a:pathLst>
                <a:path w="104776" h="17145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1" y="9409"/>
                  </a:lnTo>
                  <a:lnTo>
                    <a:pt x="8937" y="12295"/>
                  </a:lnTo>
                  <a:lnTo>
                    <a:pt x="9515" y="23989"/>
                  </a:lnTo>
                  <a:lnTo>
                    <a:pt x="12343" y="29359"/>
                  </a:lnTo>
                  <a:lnTo>
                    <a:pt x="17725" y="36374"/>
                  </a:lnTo>
                  <a:lnTo>
                    <a:pt x="18934" y="46149"/>
                  </a:lnTo>
                  <a:lnTo>
                    <a:pt x="25573" y="54938"/>
                  </a:lnTo>
                  <a:lnTo>
                    <a:pt x="28180" y="64920"/>
                  </a:lnTo>
                  <a:lnTo>
                    <a:pt x="36741" y="74722"/>
                  </a:lnTo>
                  <a:lnTo>
                    <a:pt x="37697" y="80819"/>
                  </a:lnTo>
                  <a:lnTo>
                    <a:pt x="37981" y="89328"/>
                  </a:lnTo>
                  <a:lnTo>
                    <a:pt x="39079" y="91302"/>
                  </a:lnTo>
                  <a:lnTo>
                    <a:pt x="40869" y="92618"/>
                  </a:lnTo>
                  <a:lnTo>
                    <a:pt x="43121" y="93495"/>
                  </a:lnTo>
                  <a:lnTo>
                    <a:pt x="44622" y="95138"/>
                  </a:lnTo>
                  <a:lnTo>
                    <a:pt x="46290" y="99787"/>
                  </a:lnTo>
                  <a:lnTo>
                    <a:pt x="47794" y="101449"/>
                  </a:lnTo>
                  <a:lnTo>
                    <a:pt x="52286" y="103297"/>
                  </a:lnTo>
                  <a:lnTo>
                    <a:pt x="53907" y="104848"/>
                  </a:lnTo>
                  <a:lnTo>
                    <a:pt x="56723" y="112846"/>
                  </a:lnTo>
                  <a:lnTo>
                    <a:pt x="57023" y="118925"/>
                  </a:lnTo>
                  <a:lnTo>
                    <a:pt x="59916" y="124470"/>
                  </a:lnTo>
                  <a:lnTo>
                    <a:pt x="65340" y="131596"/>
                  </a:lnTo>
                  <a:lnTo>
                    <a:pt x="66279" y="137887"/>
                  </a:lnTo>
                  <a:lnTo>
                    <a:pt x="67470" y="139549"/>
                  </a:lnTo>
                  <a:lnTo>
                    <a:pt x="69321" y="140657"/>
                  </a:lnTo>
                  <a:lnTo>
                    <a:pt x="71614" y="141397"/>
                  </a:lnTo>
                  <a:lnTo>
                    <a:pt x="73143" y="142948"/>
                  </a:lnTo>
                  <a:lnTo>
                    <a:pt x="74841" y="147494"/>
                  </a:lnTo>
                  <a:lnTo>
                    <a:pt x="76352" y="149129"/>
                  </a:lnTo>
                  <a:lnTo>
                    <a:pt x="80854" y="150946"/>
                  </a:lnTo>
                  <a:lnTo>
                    <a:pt x="82478" y="152489"/>
                  </a:lnTo>
                  <a:lnTo>
                    <a:pt x="85297" y="160473"/>
                  </a:lnTo>
                  <a:lnTo>
                    <a:pt x="88357" y="161279"/>
                  </a:lnTo>
                  <a:lnTo>
                    <a:pt x="90655" y="161495"/>
                  </a:lnTo>
                  <a:lnTo>
                    <a:pt x="92187" y="162697"/>
                  </a:lnTo>
                  <a:lnTo>
                    <a:pt x="95215" y="171330"/>
                  </a:lnTo>
                  <a:lnTo>
                    <a:pt x="1047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66"/>
            <p:cNvSpPr/>
            <p:nvPr>
              <p:custDataLst>
                <p:tags r:id="rId265"/>
              </p:custDataLst>
            </p:nvPr>
          </p:nvSpPr>
          <p:spPr>
            <a:xfrm>
              <a:off x="1323975" y="2743200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8201" y="17692"/>
                  </a:lnTo>
                  <a:lnTo>
                    <a:pt x="9409" y="27132"/>
                  </a:lnTo>
                  <a:lnTo>
                    <a:pt x="9490" y="33204"/>
                  </a:lnTo>
                  <a:lnTo>
                    <a:pt x="12332" y="38746"/>
                  </a:lnTo>
                  <a:lnTo>
                    <a:pt x="16064" y="44737"/>
                  </a:lnTo>
                  <a:lnTo>
                    <a:pt x="18657" y="55306"/>
                  </a:lnTo>
                  <a:lnTo>
                    <a:pt x="25518" y="64390"/>
                  </a:lnTo>
                  <a:lnTo>
                    <a:pt x="28728" y="73289"/>
                  </a:lnTo>
                  <a:lnTo>
                    <a:pt x="44361" y="92964"/>
                  </a:lnTo>
                  <a:lnTo>
                    <a:pt x="46174" y="98820"/>
                  </a:lnTo>
                  <a:lnTo>
                    <a:pt x="47716" y="100805"/>
                  </a:lnTo>
                  <a:lnTo>
                    <a:pt x="52252" y="103011"/>
                  </a:lnTo>
                  <a:lnTo>
                    <a:pt x="53885" y="104657"/>
                  </a:lnTo>
                  <a:lnTo>
                    <a:pt x="57922" y="114373"/>
                  </a:lnTo>
                  <a:lnTo>
                    <a:pt x="65313" y="122371"/>
                  </a:lnTo>
                  <a:lnTo>
                    <a:pt x="71328" y="123394"/>
                  </a:lnTo>
                  <a:lnTo>
                    <a:pt x="72952" y="124596"/>
                  </a:lnTo>
                  <a:lnTo>
                    <a:pt x="76073" y="132946"/>
                  </a:lnTo>
                  <a:lnTo>
                    <a:pt x="857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SMARTInkShape-Group23"/>
          <p:cNvGrpSpPr/>
          <p:nvPr/>
        </p:nvGrpSpPr>
        <p:grpSpPr>
          <a:xfrm>
            <a:off x="2066925" y="2076450"/>
            <a:ext cx="171451" cy="200026"/>
            <a:chOff x="2066925" y="2076450"/>
            <a:chExt cx="171451" cy="200026"/>
          </a:xfrm>
        </p:grpSpPr>
        <p:sp>
          <p:nvSpPr>
            <p:cNvPr id="84" name="SMARTInkShape-67"/>
            <p:cNvSpPr/>
            <p:nvPr>
              <p:custDataLst>
                <p:tags r:id="rId261"/>
              </p:custDataLst>
            </p:nvPr>
          </p:nvSpPr>
          <p:spPr>
            <a:xfrm>
              <a:off x="2066925" y="2095500"/>
              <a:ext cx="123826" cy="180976"/>
            </a:xfrm>
            <a:custGeom>
              <a:avLst/>
              <a:gdLst/>
              <a:ahLst/>
              <a:cxnLst/>
              <a:rect l="0" t="0" r="0" b="0"/>
              <a:pathLst>
                <a:path w="123826" h="18097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409" y="14189"/>
                  </a:lnTo>
                  <a:lnTo>
                    <a:pt x="10506" y="15810"/>
                  </a:lnTo>
                  <a:lnTo>
                    <a:pt x="12296" y="16890"/>
                  </a:lnTo>
                  <a:lnTo>
                    <a:pt x="14547" y="17610"/>
                  </a:lnTo>
                  <a:lnTo>
                    <a:pt x="16048" y="19148"/>
                  </a:lnTo>
                  <a:lnTo>
                    <a:pt x="21279" y="29222"/>
                  </a:lnTo>
                  <a:lnTo>
                    <a:pt x="25332" y="35212"/>
                  </a:lnTo>
                  <a:lnTo>
                    <a:pt x="27134" y="41403"/>
                  </a:lnTo>
                  <a:lnTo>
                    <a:pt x="28673" y="43477"/>
                  </a:lnTo>
                  <a:lnTo>
                    <a:pt x="30757" y="44859"/>
                  </a:lnTo>
                  <a:lnTo>
                    <a:pt x="33205" y="45781"/>
                  </a:lnTo>
                  <a:lnTo>
                    <a:pt x="34836" y="47454"/>
                  </a:lnTo>
                  <a:lnTo>
                    <a:pt x="40278" y="57744"/>
                  </a:lnTo>
                  <a:lnTo>
                    <a:pt x="44360" y="63764"/>
                  </a:lnTo>
                  <a:lnTo>
                    <a:pt x="47716" y="73103"/>
                  </a:lnTo>
                  <a:lnTo>
                    <a:pt x="64498" y="95840"/>
                  </a:lnTo>
                  <a:lnTo>
                    <a:pt x="65224" y="98818"/>
                  </a:lnTo>
                  <a:lnTo>
                    <a:pt x="75232" y="114127"/>
                  </a:lnTo>
                  <a:lnTo>
                    <a:pt x="75770" y="118809"/>
                  </a:lnTo>
                  <a:lnTo>
                    <a:pt x="78831" y="124418"/>
                  </a:lnTo>
                  <a:lnTo>
                    <a:pt x="82661" y="130439"/>
                  </a:lnTo>
                  <a:lnTo>
                    <a:pt x="84363" y="136642"/>
                  </a:lnTo>
                  <a:lnTo>
                    <a:pt x="85876" y="138720"/>
                  </a:lnTo>
                  <a:lnTo>
                    <a:pt x="87942" y="140105"/>
                  </a:lnTo>
                  <a:lnTo>
                    <a:pt x="90378" y="141028"/>
                  </a:lnTo>
                  <a:lnTo>
                    <a:pt x="92002" y="142702"/>
                  </a:lnTo>
                  <a:lnTo>
                    <a:pt x="93806" y="147384"/>
                  </a:lnTo>
                  <a:lnTo>
                    <a:pt x="94822" y="155970"/>
                  </a:lnTo>
                  <a:lnTo>
                    <a:pt x="96023" y="157955"/>
                  </a:lnTo>
                  <a:lnTo>
                    <a:pt x="97882" y="159279"/>
                  </a:lnTo>
                  <a:lnTo>
                    <a:pt x="100180" y="160161"/>
                  </a:lnTo>
                  <a:lnTo>
                    <a:pt x="101711" y="161807"/>
                  </a:lnTo>
                  <a:lnTo>
                    <a:pt x="103413" y="166459"/>
                  </a:lnTo>
                  <a:lnTo>
                    <a:pt x="104926" y="168122"/>
                  </a:lnTo>
                  <a:lnTo>
                    <a:pt x="112856" y="171012"/>
                  </a:lnTo>
                  <a:lnTo>
                    <a:pt x="113658" y="174078"/>
                  </a:lnTo>
                  <a:lnTo>
                    <a:pt x="114173" y="179612"/>
                  </a:lnTo>
                  <a:lnTo>
                    <a:pt x="117066" y="180369"/>
                  </a:lnTo>
                  <a:lnTo>
                    <a:pt x="1238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68"/>
            <p:cNvSpPr/>
            <p:nvPr>
              <p:custDataLst>
                <p:tags r:id="rId262"/>
              </p:custDataLst>
            </p:nvPr>
          </p:nvSpPr>
          <p:spPr>
            <a:xfrm>
              <a:off x="2152650" y="2076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69"/>
            <p:cNvSpPr/>
            <p:nvPr>
              <p:custDataLst>
                <p:tags r:id="rId263"/>
              </p:custDataLst>
            </p:nvPr>
          </p:nvSpPr>
          <p:spPr>
            <a:xfrm>
              <a:off x="2171700" y="2085975"/>
              <a:ext cx="66676" cy="123826"/>
            </a:xfrm>
            <a:custGeom>
              <a:avLst/>
              <a:gdLst/>
              <a:ahLst/>
              <a:cxnLst/>
              <a:rect l="0" t="0" r="0" b="0"/>
              <a:pathLst>
                <a:path w="66676" h="12382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90"/>
                  </a:lnTo>
                  <a:lnTo>
                    <a:pt x="5056" y="17610"/>
                  </a:lnTo>
                  <a:lnTo>
                    <a:pt x="6546" y="19148"/>
                  </a:lnTo>
                  <a:lnTo>
                    <a:pt x="8201" y="23680"/>
                  </a:lnTo>
                  <a:lnTo>
                    <a:pt x="9409" y="36346"/>
                  </a:lnTo>
                  <a:lnTo>
                    <a:pt x="16048" y="45358"/>
                  </a:lnTo>
                  <a:lnTo>
                    <a:pt x="18655" y="55388"/>
                  </a:lnTo>
                  <a:lnTo>
                    <a:pt x="18933" y="61684"/>
                  </a:lnTo>
                  <a:lnTo>
                    <a:pt x="21820" y="67279"/>
                  </a:lnTo>
                  <a:lnTo>
                    <a:pt x="34858" y="83456"/>
                  </a:lnTo>
                  <a:lnTo>
                    <a:pt x="37673" y="93488"/>
                  </a:lnTo>
                  <a:lnTo>
                    <a:pt x="55706" y="112846"/>
                  </a:lnTo>
                  <a:lnTo>
                    <a:pt x="57113" y="123395"/>
                  </a:lnTo>
                  <a:lnTo>
                    <a:pt x="666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SMARTInkShape-Group24"/>
          <p:cNvGrpSpPr/>
          <p:nvPr/>
        </p:nvGrpSpPr>
        <p:grpSpPr>
          <a:xfrm>
            <a:off x="6686550" y="2571785"/>
            <a:ext cx="1914526" cy="495266"/>
            <a:chOff x="6686550" y="2571785"/>
            <a:chExt cx="1914526" cy="495266"/>
          </a:xfrm>
        </p:grpSpPr>
        <p:sp>
          <p:nvSpPr>
            <p:cNvPr id="88" name="SMARTInkShape-70"/>
            <p:cNvSpPr/>
            <p:nvPr>
              <p:custDataLst>
                <p:tags r:id="rId252"/>
              </p:custDataLst>
            </p:nvPr>
          </p:nvSpPr>
          <p:spPr>
            <a:xfrm>
              <a:off x="6686550" y="2943225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47625" y="0"/>
                  </a:moveTo>
                  <a:lnTo>
                    <a:pt x="47625" y="0"/>
                  </a:lnTo>
                  <a:lnTo>
                    <a:pt x="47625" y="42638"/>
                  </a:lnTo>
                  <a:lnTo>
                    <a:pt x="44803" y="48231"/>
                  </a:lnTo>
                  <a:lnTo>
                    <a:pt x="41080" y="54244"/>
                  </a:lnTo>
                  <a:lnTo>
                    <a:pt x="37924" y="63580"/>
                  </a:lnTo>
                  <a:lnTo>
                    <a:pt x="31816" y="73049"/>
                  </a:lnTo>
                  <a:lnTo>
                    <a:pt x="28477" y="82557"/>
                  </a:lnTo>
                  <a:lnTo>
                    <a:pt x="22313" y="92077"/>
                  </a:lnTo>
                  <a:lnTo>
                    <a:pt x="18959" y="101601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71"/>
            <p:cNvSpPr/>
            <p:nvPr>
              <p:custDataLst>
                <p:tags r:id="rId253"/>
              </p:custDataLst>
            </p:nvPr>
          </p:nvSpPr>
          <p:spPr>
            <a:xfrm>
              <a:off x="7029450" y="2657475"/>
              <a:ext cx="142876" cy="257138"/>
            </a:xfrm>
            <a:custGeom>
              <a:avLst/>
              <a:gdLst/>
              <a:ahLst/>
              <a:cxnLst/>
              <a:rect l="0" t="0" r="0" b="0"/>
              <a:pathLst>
                <a:path w="142876" h="257138">
                  <a:moveTo>
                    <a:pt x="142875" y="0"/>
                  </a:moveTo>
                  <a:lnTo>
                    <a:pt x="142875" y="0"/>
                  </a:lnTo>
                  <a:lnTo>
                    <a:pt x="133743" y="9133"/>
                  </a:lnTo>
                  <a:lnTo>
                    <a:pt x="133466" y="14465"/>
                  </a:lnTo>
                  <a:lnTo>
                    <a:pt x="130579" y="19834"/>
                  </a:lnTo>
                  <a:lnTo>
                    <a:pt x="126826" y="25749"/>
                  </a:lnTo>
                  <a:lnTo>
                    <a:pt x="124418" y="38169"/>
                  </a:lnTo>
                  <a:lnTo>
                    <a:pt x="124220" y="41321"/>
                  </a:lnTo>
                  <a:lnTo>
                    <a:pt x="121179" y="47645"/>
                  </a:lnTo>
                  <a:lnTo>
                    <a:pt x="117357" y="53984"/>
                  </a:lnTo>
                  <a:lnTo>
                    <a:pt x="115206" y="64561"/>
                  </a:lnTo>
                  <a:lnTo>
                    <a:pt x="113321" y="92251"/>
                  </a:lnTo>
                  <a:lnTo>
                    <a:pt x="97434" y="137495"/>
                  </a:lnTo>
                  <a:lnTo>
                    <a:pt x="88351" y="159294"/>
                  </a:lnTo>
                  <a:lnTo>
                    <a:pt x="85834" y="167106"/>
                  </a:lnTo>
                  <a:lnTo>
                    <a:pt x="70639" y="193768"/>
                  </a:lnTo>
                  <a:lnTo>
                    <a:pt x="66791" y="205462"/>
                  </a:lnTo>
                  <a:lnTo>
                    <a:pt x="50268" y="228547"/>
                  </a:lnTo>
                  <a:lnTo>
                    <a:pt x="49388" y="231740"/>
                  </a:lnTo>
                  <a:lnTo>
                    <a:pt x="47742" y="233868"/>
                  </a:lnTo>
                  <a:lnTo>
                    <a:pt x="31482" y="244297"/>
                  </a:lnTo>
                  <a:lnTo>
                    <a:pt x="25281" y="246160"/>
                  </a:lnTo>
                  <a:lnTo>
                    <a:pt x="23204" y="247715"/>
                  </a:lnTo>
                  <a:lnTo>
                    <a:pt x="21820" y="249810"/>
                  </a:lnTo>
                  <a:lnTo>
                    <a:pt x="19597" y="255720"/>
                  </a:lnTo>
                  <a:lnTo>
                    <a:pt x="16471" y="256528"/>
                  </a:lnTo>
                  <a:lnTo>
                    <a:pt x="9931" y="257137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72"/>
            <p:cNvSpPr/>
            <p:nvPr>
              <p:custDataLst>
                <p:tags r:id="rId254"/>
              </p:custDataLst>
            </p:nvPr>
          </p:nvSpPr>
          <p:spPr>
            <a:xfrm>
              <a:off x="7029450" y="2609861"/>
              <a:ext cx="361951" cy="295137"/>
            </a:xfrm>
            <a:custGeom>
              <a:avLst/>
              <a:gdLst/>
              <a:ahLst/>
              <a:cxnLst/>
              <a:rect l="0" t="0" r="0" b="0"/>
              <a:pathLst>
                <a:path w="361951" h="295137">
                  <a:moveTo>
                    <a:pt x="0" y="152389"/>
                  </a:moveTo>
                  <a:lnTo>
                    <a:pt x="0" y="152389"/>
                  </a:lnTo>
                  <a:lnTo>
                    <a:pt x="0" y="128791"/>
                  </a:lnTo>
                  <a:lnTo>
                    <a:pt x="2822" y="123204"/>
                  </a:lnTo>
                  <a:lnTo>
                    <a:pt x="6545" y="117193"/>
                  </a:lnTo>
                  <a:lnTo>
                    <a:pt x="9701" y="107859"/>
                  </a:lnTo>
                  <a:lnTo>
                    <a:pt x="14189" y="101553"/>
                  </a:lnTo>
                  <a:lnTo>
                    <a:pt x="19711" y="98045"/>
                  </a:lnTo>
                  <a:lnTo>
                    <a:pt x="25694" y="95428"/>
                  </a:lnTo>
                  <a:lnTo>
                    <a:pt x="57155" y="69434"/>
                  </a:lnTo>
                  <a:lnTo>
                    <a:pt x="63502" y="66837"/>
                  </a:lnTo>
                  <a:lnTo>
                    <a:pt x="95250" y="40859"/>
                  </a:lnTo>
                  <a:lnTo>
                    <a:pt x="113006" y="33580"/>
                  </a:lnTo>
                  <a:lnTo>
                    <a:pt x="132762" y="21685"/>
                  </a:lnTo>
                  <a:lnTo>
                    <a:pt x="167370" y="9441"/>
                  </a:lnTo>
                  <a:lnTo>
                    <a:pt x="180796" y="2170"/>
                  </a:lnTo>
                  <a:lnTo>
                    <a:pt x="222249" y="0"/>
                  </a:lnTo>
                  <a:lnTo>
                    <a:pt x="228600" y="2816"/>
                  </a:lnTo>
                  <a:lnTo>
                    <a:pt x="242624" y="14179"/>
                  </a:lnTo>
                  <a:lnTo>
                    <a:pt x="245417" y="19701"/>
                  </a:lnTo>
                  <a:lnTo>
                    <a:pt x="246161" y="22655"/>
                  </a:lnTo>
                  <a:lnTo>
                    <a:pt x="247716" y="24625"/>
                  </a:lnTo>
                  <a:lnTo>
                    <a:pt x="252264" y="26813"/>
                  </a:lnTo>
                  <a:lnTo>
                    <a:pt x="253902" y="28455"/>
                  </a:lnTo>
                  <a:lnTo>
                    <a:pt x="255720" y="33102"/>
                  </a:lnTo>
                  <a:lnTo>
                    <a:pt x="257047" y="50909"/>
                  </a:lnTo>
                  <a:lnTo>
                    <a:pt x="254295" y="57192"/>
                  </a:lnTo>
                  <a:lnTo>
                    <a:pt x="250603" y="63513"/>
                  </a:lnTo>
                  <a:lnTo>
                    <a:pt x="247467" y="73021"/>
                  </a:lnTo>
                  <a:lnTo>
                    <a:pt x="212355" y="114289"/>
                  </a:lnTo>
                  <a:lnTo>
                    <a:pt x="209738" y="120639"/>
                  </a:lnTo>
                  <a:lnTo>
                    <a:pt x="196457" y="136514"/>
                  </a:lnTo>
                  <a:lnTo>
                    <a:pt x="190326" y="140042"/>
                  </a:lnTo>
                  <a:lnTo>
                    <a:pt x="174603" y="143551"/>
                  </a:lnTo>
                  <a:lnTo>
                    <a:pt x="162482" y="151982"/>
                  </a:lnTo>
                  <a:lnTo>
                    <a:pt x="161940" y="143246"/>
                  </a:lnTo>
                  <a:lnTo>
                    <a:pt x="176115" y="128684"/>
                  </a:lnTo>
                  <a:lnTo>
                    <a:pt x="181637" y="125979"/>
                  </a:lnTo>
                  <a:lnTo>
                    <a:pt x="184591" y="125257"/>
                  </a:lnTo>
                  <a:lnTo>
                    <a:pt x="193806" y="119185"/>
                  </a:lnTo>
                  <a:lnTo>
                    <a:pt x="206401" y="108710"/>
                  </a:lnTo>
                  <a:lnTo>
                    <a:pt x="239977" y="96717"/>
                  </a:lnTo>
                  <a:lnTo>
                    <a:pt x="263448" y="94267"/>
                  </a:lnTo>
                  <a:lnTo>
                    <a:pt x="276209" y="87717"/>
                  </a:lnTo>
                  <a:lnTo>
                    <a:pt x="283865" y="86110"/>
                  </a:lnTo>
                  <a:lnTo>
                    <a:pt x="295863" y="93305"/>
                  </a:lnTo>
                  <a:lnTo>
                    <a:pt x="303035" y="94857"/>
                  </a:lnTo>
                  <a:lnTo>
                    <a:pt x="312056" y="101709"/>
                  </a:lnTo>
                  <a:lnTo>
                    <a:pt x="317902" y="103407"/>
                  </a:lnTo>
                  <a:lnTo>
                    <a:pt x="319885" y="104917"/>
                  </a:lnTo>
                  <a:lnTo>
                    <a:pt x="331157" y="124009"/>
                  </a:lnTo>
                  <a:lnTo>
                    <a:pt x="334142" y="139715"/>
                  </a:lnTo>
                  <a:lnTo>
                    <a:pt x="340856" y="152394"/>
                  </a:lnTo>
                  <a:lnTo>
                    <a:pt x="342496" y="165090"/>
                  </a:lnTo>
                  <a:lnTo>
                    <a:pt x="339898" y="171440"/>
                  </a:lnTo>
                  <a:lnTo>
                    <a:pt x="336274" y="177789"/>
                  </a:lnTo>
                  <a:lnTo>
                    <a:pt x="334235" y="188372"/>
                  </a:lnTo>
                  <a:lnTo>
                    <a:pt x="332571" y="203385"/>
                  </a:lnTo>
                  <a:lnTo>
                    <a:pt x="325846" y="215006"/>
                  </a:lnTo>
                  <a:lnTo>
                    <a:pt x="318209" y="225152"/>
                  </a:lnTo>
                  <a:lnTo>
                    <a:pt x="312270" y="238062"/>
                  </a:lnTo>
                  <a:lnTo>
                    <a:pt x="282539" y="269863"/>
                  </a:lnTo>
                  <a:lnTo>
                    <a:pt x="276209" y="273391"/>
                  </a:lnTo>
                  <a:lnTo>
                    <a:pt x="269868" y="276018"/>
                  </a:lnTo>
                  <a:lnTo>
                    <a:pt x="260348" y="282388"/>
                  </a:lnTo>
                  <a:lnTo>
                    <a:pt x="250825" y="285805"/>
                  </a:lnTo>
                  <a:lnTo>
                    <a:pt x="241300" y="291991"/>
                  </a:lnTo>
                  <a:lnTo>
                    <a:pt x="231775" y="294294"/>
                  </a:lnTo>
                  <a:lnTo>
                    <a:pt x="215900" y="295136"/>
                  </a:lnTo>
                  <a:lnTo>
                    <a:pt x="213783" y="294120"/>
                  </a:lnTo>
                  <a:lnTo>
                    <a:pt x="212372" y="292385"/>
                  </a:lnTo>
                  <a:lnTo>
                    <a:pt x="210107" y="287052"/>
                  </a:lnTo>
                  <a:lnTo>
                    <a:pt x="201398" y="277653"/>
                  </a:lnTo>
                  <a:lnTo>
                    <a:pt x="201998" y="276115"/>
                  </a:lnTo>
                  <a:lnTo>
                    <a:pt x="206842" y="268894"/>
                  </a:lnTo>
                  <a:lnTo>
                    <a:pt x="209014" y="256972"/>
                  </a:lnTo>
                  <a:lnTo>
                    <a:pt x="209193" y="253861"/>
                  </a:lnTo>
                  <a:lnTo>
                    <a:pt x="212213" y="247582"/>
                  </a:lnTo>
                  <a:lnTo>
                    <a:pt x="257181" y="200014"/>
                  </a:lnTo>
                  <a:lnTo>
                    <a:pt x="288572" y="171439"/>
                  </a:lnTo>
                  <a:lnTo>
                    <a:pt x="335110" y="139689"/>
                  </a:lnTo>
                  <a:lnTo>
                    <a:pt x="36195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73"/>
            <p:cNvSpPr/>
            <p:nvPr>
              <p:custDataLst>
                <p:tags r:id="rId255"/>
              </p:custDataLst>
            </p:nvPr>
          </p:nvSpPr>
          <p:spPr>
            <a:xfrm>
              <a:off x="7507036" y="2743200"/>
              <a:ext cx="185102" cy="171448"/>
            </a:xfrm>
            <a:custGeom>
              <a:avLst/>
              <a:gdLst/>
              <a:ahLst/>
              <a:cxnLst/>
              <a:rect l="0" t="0" r="0" b="0"/>
              <a:pathLst>
                <a:path w="185102" h="171448">
                  <a:moveTo>
                    <a:pt x="84389" y="0"/>
                  </a:moveTo>
                  <a:lnTo>
                    <a:pt x="84389" y="0"/>
                  </a:lnTo>
                  <a:lnTo>
                    <a:pt x="76189" y="0"/>
                  </a:lnTo>
                  <a:lnTo>
                    <a:pt x="75747" y="1058"/>
                  </a:lnTo>
                  <a:lnTo>
                    <a:pt x="74874" y="17610"/>
                  </a:lnTo>
                  <a:lnTo>
                    <a:pt x="68320" y="26370"/>
                  </a:lnTo>
                  <a:lnTo>
                    <a:pt x="66222" y="35213"/>
                  </a:lnTo>
                  <a:lnTo>
                    <a:pt x="64287" y="64822"/>
                  </a:lnTo>
                  <a:lnTo>
                    <a:pt x="53581" y="94677"/>
                  </a:lnTo>
                  <a:lnTo>
                    <a:pt x="40703" y="111050"/>
                  </a:lnTo>
                  <a:lnTo>
                    <a:pt x="34720" y="123810"/>
                  </a:lnTo>
                  <a:lnTo>
                    <a:pt x="30564" y="130169"/>
                  </a:lnTo>
                  <a:lnTo>
                    <a:pt x="28716" y="136522"/>
                  </a:lnTo>
                  <a:lnTo>
                    <a:pt x="27165" y="138640"/>
                  </a:lnTo>
                  <a:lnTo>
                    <a:pt x="25073" y="140052"/>
                  </a:lnTo>
                  <a:lnTo>
                    <a:pt x="22620" y="140993"/>
                  </a:lnTo>
                  <a:lnTo>
                    <a:pt x="20984" y="142679"/>
                  </a:lnTo>
                  <a:lnTo>
                    <a:pt x="19168" y="147373"/>
                  </a:lnTo>
                  <a:lnTo>
                    <a:pt x="17625" y="149049"/>
                  </a:lnTo>
                  <a:lnTo>
                    <a:pt x="8316" y="152361"/>
                  </a:lnTo>
                  <a:lnTo>
                    <a:pt x="0" y="152396"/>
                  </a:lnTo>
                  <a:lnTo>
                    <a:pt x="6379" y="142038"/>
                  </a:lnTo>
                  <a:lnTo>
                    <a:pt x="6982" y="139142"/>
                  </a:lnTo>
                  <a:lnTo>
                    <a:pt x="15569" y="123752"/>
                  </a:lnTo>
                  <a:lnTo>
                    <a:pt x="16284" y="120601"/>
                  </a:lnTo>
                  <a:lnTo>
                    <a:pt x="36956" y="87709"/>
                  </a:lnTo>
                  <a:lnTo>
                    <a:pt x="61113" y="51760"/>
                  </a:lnTo>
                  <a:lnTo>
                    <a:pt x="67326" y="38290"/>
                  </a:lnTo>
                  <a:lnTo>
                    <a:pt x="71515" y="31834"/>
                  </a:lnTo>
                  <a:lnTo>
                    <a:pt x="74930" y="22250"/>
                  </a:lnTo>
                  <a:lnTo>
                    <a:pt x="93484" y="441"/>
                  </a:lnTo>
                  <a:lnTo>
                    <a:pt x="103319" y="3"/>
                  </a:lnTo>
                  <a:lnTo>
                    <a:pt x="111630" y="8201"/>
                  </a:lnTo>
                  <a:lnTo>
                    <a:pt x="112847" y="17610"/>
                  </a:lnTo>
                  <a:lnTo>
                    <a:pt x="128772" y="35893"/>
                  </a:lnTo>
                  <a:lnTo>
                    <a:pt x="132112" y="44737"/>
                  </a:lnTo>
                  <a:lnTo>
                    <a:pt x="138275" y="54060"/>
                  </a:lnTo>
                  <a:lnTo>
                    <a:pt x="141630" y="63525"/>
                  </a:lnTo>
                  <a:lnTo>
                    <a:pt x="158412" y="86314"/>
                  </a:lnTo>
                  <a:lnTo>
                    <a:pt x="160159" y="93485"/>
                  </a:lnTo>
                  <a:lnTo>
                    <a:pt x="184658" y="119318"/>
                  </a:lnTo>
                  <a:lnTo>
                    <a:pt x="185101" y="120821"/>
                  </a:lnTo>
                  <a:lnTo>
                    <a:pt x="184339" y="121822"/>
                  </a:lnTo>
                  <a:lnTo>
                    <a:pt x="179914" y="123708"/>
                  </a:lnTo>
                  <a:lnTo>
                    <a:pt x="174664" y="128847"/>
                  </a:lnTo>
                  <a:lnTo>
                    <a:pt x="169314" y="131349"/>
                  </a:lnTo>
                  <a:lnTo>
                    <a:pt x="166406" y="132016"/>
                  </a:lnTo>
                  <a:lnTo>
                    <a:pt x="164467" y="133519"/>
                  </a:lnTo>
                  <a:lnTo>
                    <a:pt x="162313" y="138011"/>
                  </a:lnTo>
                  <a:lnTo>
                    <a:pt x="159622" y="139633"/>
                  </a:lnTo>
                  <a:lnTo>
                    <a:pt x="135801" y="143649"/>
                  </a:lnTo>
                  <a:lnTo>
                    <a:pt x="122609" y="150358"/>
                  </a:lnTo>
                  <a:lnTo>
                    <a:pt x="95911" y="155043"/>
                  </a:lnTo>
                  <a:lnTo>
                    <a:pt x="87393" y="158866"/>
                  </a:lnTo>
                  <a:lnTo>
                    <a:pt x="53066" y="161806"/>
                  </a:lnTo>
                  <a:lnTo>
                    <a:pt x="50807" y="162904"/>
                  </a:lnTo>
                  <a:lnTo>
                    <a:pt x="49301" y="164694"/>
                  </a:lnTo>
                  <a:lnTo>
                    <a:pt x="48297" y="166946"/>
                  </a:lnTo>
                  <a:lnTo>
                    <a:pt x="46569" y="168448"/>
                  </a:lnTo>
                  <a:lnTo>
                    <a:pt x="36775" y="171447"/>
                  </a:lnTo>
                  <a:lnTo>
                    <a:pt x="4628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74"/>
            <p:cNvSpPr/>
            <p:nvPr>
              <p:custDataLst>
                <p:tags r:id="rId256"/>
              </p:custDataLst>
            </p:nvPr>
          </p:nvSpPr>
          <p:spPr>
            <a:xfrm>
              <a:off x="7886820" y="2571785"/>
              <a:ext cx="209431" cy="285716"/>
            </a:xfrm>
            <a:custGeom>
              <a:avLst/>
              <a:gdLst/>
              <a:ahLst/>
              <a:cxnLst/>
              <a:rect l="0" t="0" r="0" b="0"/>
              <a:pathLst>
                <a:path w="209431" h="285716">
                  <a:moveTo>
                    <a:pt x="209430" y="9490"/>
                  </a:moveTo>
                  <a:lnTo>
                    <a:pt x="209430" y="9490"/>
                  </a:lnTo>
                  <a:lnTo>
                    <a:pt x="209430" y="4434"/>
                  </a:lnTo>
                  <a:lnTo>
                    <a:pt x="208372" y="2944"/>
                  </a:lnTo>
                  <a:lnTo>
                    <a:pt x="206608" y="1951"/>
                  </a:lnTo>
                  <a:lnTo>
                    <a:pt x="199729" y="226"/>
                  </a:lnTo>
                  <a:lnTo>
                    <a:pt x="191820" y="0"/>
                  </a:lnTo>
                  <a:lnTo>
                    <a:pt x="191340" y="1046"/>
                  </a:lnTo>
                  <a:lnTo>
                    <a:pt x="190807" y="5032"/>
                  </a:lnTo>
                  <a:lnTo>
                    <a:pt x="189606" y="6518"/>
                  </a:lnTo>
                  <a:lnTo>
                    <a:pt x="182217" y="9099"/>
                  </a:lnTo>
                  <a:lnTo>
                    <a:pt x="172774" y="9456"/>
                  </a:lnTo>
                  <a:lnTo>
                    <a:pt x="172293" y="10525"/>
                  </a:lnTo>
                  <a:lnTo>
                    <a:pt x="171758" y="14536"/>
                  </a:lnTo>
                  <a:lnTo>
                    <a:pt x="170556" y="16029"/>
                  </a:lnTo>
                  <a:lnTo>
                    <a:pt x="161655" y="19811"/>
                  </a:lnTo>
                  <a:lnTo>
                    <a:pt x="157152" y="23955"/>
                  </a:lnTo>
                  <a:lnTo>
                    <a:pt x="154446" y="29324"/>
                  </a:lnTo>
                  <a:lnTo>
                    <a:pt x="153724" y="32238"/>
                  </a:lnTo>
                  <a:lnTo>
                    <a:pt x="152185" y="34181"/>
                  </a:lnTo>
                  <a:lnTo>
                    <a:pt x="120493" y="60410"/>
                  </a:lnTo>
                  <a:lnTo>
                    <a:pt x="104650" y="79003"/>
                  </a:lnTo>
                  <a:lnTo>
                    <a:pt x="98303" y="88010"/>
                  </a:lnTo>
                  <a:lnTo>
                    <a:pt x="88780" y="95197"/>
                  </a:lnTo>
                  <a:lnTo>
                    <a:pt x="60205" y="137537"/>
                  </a:lnTo>
                  <a:lnTo>
                    <a:pt x="42213" y="168136"/>
                  </a:lnTo>
                  <a:lnTo>
                    <a:pt x="27867" y="209695"/>
                  </a:lnTo>
                  <a:lnTo>
                    <a:pt x="21578" y="225796"/>
                  </a:lnTo>
                  <a:lnTo>
                    <a:pt x="19049" y="233685"/>
                  </a:lnTo>
                  <a:lnTo>
                    <a:pt x="12733" y="245134"/>
                  </a:lnTo>
                  <a:lnTo>
                    <a:pt x="8638" y="271042"/>
                  </a:lnTo>
                  <a:lnTo>
                    <a:pt x="6778" y="272758"/>
                  </a:lnTo>
                  <a:lnTo>
                    <a:pt x="4479" y="273902"/>
                  </a:lnTo>
                  <a:lnTo>
                    <a:pt x="2946" y="275723"/>
                  </a:lnTo>
                  <a:lnTo>
                    <a:pt x="0" y="285263"/>
                  </a:lnTo>
                  <a:lnTo>
                    <a:pt x="9405" y="2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75"/>
            <p:cNvSpPr/>
            <p:nvPr>
              <p:custDataLst>
                <p:tags r:id="rId257"/>
              </p:custDataLst>
            </p:nvPr>
          </p:nvSpPr>
          <p:spPr>
            <a:xfrm>
              <a:off x="8020050" y="2590801"/>
              <a:ext cx="28576" cy="304800"/>
            </a:xfrm>
            <a:custGeom>
              <a:avLst/>
              <a:gdLst/>
              <a:ahLst/>
              <a:cxnLst/>
              <a:rect l="0" t="0" r="0" b="0"/>
              <a:pathLst>
                <a:path w="28576" h="304800">
                  <a:moveTo>
                    <a:pt x="19050" y="19049"/>
                  </a:moveTo>
                  <a:lnTo>
                    <a:pt x="19050" y="19049"/>
                  </a:lnTo>
                  <a:lnTo>
                    <a:pt x="27250" y="10848"/>
                  </a:lnTo>
                  <a:lnTo>
                    <a:pt x="28575" y="6"/>
                  </a:lnTo>
                  <a:lnTo>
                    <a:pt x="28575" y="0"/>
                  </a:lnTo>
                  <a:lnTo>
                    <a:pt x="28575" y="22665"/>
                  </a:lnTo>
                  <a:lnTo>
                    <a:pt x="25753" y="28770"/>
                  </a:lnTo>
                  <a:lnTo>
                    <a:pt x="23519" y="31880"/>
                  </a:lnTo>
                  <a:lnTo>
                    <a:pt x="20375" y="46369"/>
                  </a:lnTo>
                  <a:lnTo>
                    <a:pt x="18014" y="89018"/>
                  </a:lnTo>
                  <a:lnTo>
                    <a:pt x="11516" y="106993"/>
                  </a:lnTo>
                  <a:lnTo>
                    <a:pt x="8544" y="145960"/>
                  </a:lnTo>
                  <a:lnTo>
                    <a:pt x="2001" y="164101"/>
                  </a:lnTo>
                  <a:lnTo>
                    <a:pt x="52" y="211592"/>
                  </a:lnTo>
                  <a:lnTo>
                    <a:pt x="0" y="257116"/>
                  </a:lnTo>
                  <a:lnTo>
                    <a:pt x="0" y="288923"/>
                  </a:lnTo>
                  <a:lnTo>
                    <a:pt x="1058" y="291040"/>
                  </a:lnTo>
                  <a:lnTo>
                    <a:pt x="2822" y="292451"/>
                  </a:lnTo>
                  <a:lnTo>
                    <a:pt x="8200" y="294716"/>
                  </a:lnTo>
                  <a:lnTo>
                    <a:pt x="8937" y="297848"/>
                  </a:lnTo>
                  <a:lnTo>
                    <a:pt x="9525" y="3047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76"/>
            <p:cNvSpPr/>
            <p:nvPr>
              <p:custDataLst>
                <p:tags r:id="rId258"/>
              </p:custDataLst>
            </p:nvPr>
          </p:nvSpPr>
          <p:spPr>
            <a:xfrm>
              <a:off x="7877185" y="2743200"/>
              <a:ext cx="161916" cy="47626"/>
            </a:xfrm>
            <a:custGeom>
              <a:avLst/>
              <a:gdLst/>
              <a:ahLst/>
              <a:cxnLst/>
              <a:rect l="0" t="0" r="0" b="0"/>
              <a:pathLst>
                <a:path w="161916" h="47626">
                  <a:moveTo>
                    <a:pt x="9515" y="47625"/>
                  </a:moveTo>
                  <a:lnTo>
                    <a:pt x="9515" y="47625"/>
                  </a:lnTo>
                  <a:lnTo>
                    <a:pt x="4459" y="47625"/>
                  </a:lnTo>
                  <a:lnTo>
                    <a:pt x="2970" y="46567"/>
                  </a:lnTo>
                  <a:lnTo>
                    <a:pt x="1977" y="44803"/>
                  </a:lnTo>
                  <a:lnTo>
                    <a:pt x="24" y="38216"/>
                  </a:lnTo>
                  <a:lnTo>
                    <a:pt x="0" y="33078"/>
                  </a:lnTo>
                  <a:lnTo>
                    <a:pt x="1056" y="31577"/>
                  </a:lnTo>
                  <a:lnTo>
                    <a:pt x="2817" y="30576"/>
                  </a:lnTo>
                  <a:lnTo>
                    <a:pt x="8192" y="28970"/>
                  </a:lnTo>
                  <a:lnTo>
                    <a:pt x="30857" y="28610"/>
                  </a:lnTo>
                  <a:lnTo>
                    <a:pt x="37698" y="25768"/>
                  </a:lnTo>
                  <a:lnTo>
                    <a:pt x="41003" y="23529"/>
                  </a:lnTo>
                  <a:lnTo>
                    <a:pt x="55769" y="20377"/>
                  </a:lnTo>
                  <a:lnTo>
                    <a:pt x="96424" y="12582"/>
                  </a:lnTo>
                  <a:lnTo>
                    <a:pt x="142749" y="2165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77"/>
            <p:cNvSpPr/>
            <p:nvPr>
              <p:custDataLst>
                <p:tags r:id="rId259"/>
              </p:custDataLst>
            </p:nvPr>
          </p:nvSpPr>
          <p:spPr>
            <a:xfrm>
              <a:off x="8162962" y="2638425"/>
              <a:ext cx="142839" cy="228446"/>
            </a:xfrm>
            <a:custGeom>
              <a:avLst/>
              <a:gdLst/>
              <a:ahLst/>
              <a:cxnLst/>
              <a:rect l="0" t="0" r="0" b="0"/>
              <a:pathLst>
                <a:path w="142839" h="228446">
                  <a:moveTo>
                    <a:pt x="133313" y="9525"/>
                  </a:moveTo>
                  <a:lnTo>
                    <a:pt x="133313" y="9525"/>
                  </a:lnTo>
                  <a:lnTo>
                    <a:pt x="142722" y="9525"/>
                  </a:lnTo>
                  <a:lnTo>
                    <a:pt x="142838" y="28180"/>
                  </a:lnTo>
                  <a:lnTo>
                    <a:pt x="133313" y="38100"/>
                  </a:lnTo>
                  <a:lnTo>
                    <a:pt x="125113" y="29899"/>
                  </a:lnTo>
                  <a:lnTo>
                    <a:pt x="123904" y="20490"/>
                  </a:lnTo>
                  <a:lnTo>
                    <a:pt x="115597" y="10975"/>
                  </a:lnTo>
                  <a:lnTo>
                    <a:pt x="114658" y="4898"/>
                  </a:lnTo>
                  <a:lnTo>
                    <a:pt x="113468" y="3265"/>
                  </a:lnTo>
                  <a:lnTo>
                    <a:pt x="111617" y="2177"/>
                  </a:lnTo>
                  <a:lnTo>
                    <a:pt x="104585" y="287"/>
                  </a:lnTo>
                  <a:lnTo>
                    <a:pt x="77614" y="0"/>
                  </a:lnTo>
                  <a:lnTo>
                    <a:pt x="71537" y="5056"/>
                  </a:lnTo>
                  <a:lnTo>
                    <a:pt x="68815" y="10361"/>
                  </a:lnTo>
                  <a:lnTo>
                    <a:pt x="68089" y="13258"/>
                  </a:lnTo>
                  <a:lnTo>
                    <a:pt x="62012" y="22390"/>
                  </a:lnTo>
                  <a:lnTo>
                    <a:pt x="51535" y="34958"/>
                  </a:lnTo>
                  <a:lnTo>
                    <a:pt x="45545" y="47631"/>
                  </a:lnTo>
                  <a:lnTo>
                    <a:pt x="32502" y="63501"/>
                  </a:lnTo>
                  <a:lnTo>
                    <a:pt x="16848" y="107008"/>
                  </a:lnTo>
                  <a:lnTo>
                    <a:pt x="11668" y="121665"/>
                  </a:lnTo>
                  <a:lnTo>
                    <a:pt x="7312" y="135532"/>
                  </a:lnTo>
                  <a:lnTo>
                    <a:pt x="2140" y="150224"/>
                  </a:lnTo>
                  <a:lnTo>
                    <a:pt x="0" y="192313"/>
                  </a:lnTo>
                  <a:lnTo>
                    <a:pt x="2802" y="199420"/>
                  </a:lnTo>
                  <a:lnTo>
                    <a:pt x="22630" y="222632"/>
                  </a:lnTo>
                  <a:lnTo>
                    <a:pt x="28734" y="225947"/>
                  </a:lnTo>
                  <a:lnTo>
                    <a:pt x="44439" y="228251"/>
                  </a:lnTo>
                  <a:lnTo>
                    <a:pt x="50774" y="228445"/>
                  </a:lnTo>
                  <a:lnTo>
                    <a:pt x="93528" y="214407"/>
                  </a:lnTo>
                  <a:lnTo>
                    <a:pt x="142838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78"/>
            <p:cNvSpPr/>
            <p:nvPr>
              <p:custDataLst>
                <p:tags r:id="rId260"/>
              </p:custDataLst>
            </p:nvPr>
          </p:nvSpPr>
          <p:spPr>
            <a:xfrm>
              <a:off x="8382046" y="2619375"/>
              <a:ext cx="219030" cy="276188"/>
            </a:xfrm>
            <a:custGeom>
              <a:avLst/>
              <a:gdLst/>
              <a:ahLst/>
              <a:cxnLst/>
              <a:rect l="0" t="0" r="0" b="0"/>
              <a:pathLst>
                <a:path w="219030" h="276188">
                  <a:moveTo>
                    <a:pt x="209504" y="0"/>
                  </a:moveTo>
                  <a:lnTo>
                    <a:pt x="209504" y="0"/>
                  </a:lnTo>
                  <a:lnTo>
                    <a:pt x="209504" y="9524"/>
                  </a:lnTo>
                  <a:lnTo>
                    <a:pt x="201304" y="1324"/>
                  </a:lnTo>
                  <a:lnTo>
                    <a:pt x="191894" y="116"/>
                  </a:lnTo>
                  <a:lnTo>
                    <a:pt x="149142" y="0"/>
                  </a:lnTo>
                  <a:lnTo>
                    <a:pt x="142813" y="2822"/>
                  </a:lnTo>
                  <a:lnTo>
                    <a:pt x="110686" y="32157"/>
                  </a:lnTo>
                  <a:lnTo>
                    <a:pt x="107377" y="38281"/>
                  </a:lnTo>
                  <a:lnTo>
                    <a:pt x="104848" y="44530"/>
                  </a:lnTo>
                  <a:lnTo>
                    <a:pt x="96682" y="55279"/>
                  </a:lnTo>
                  <a:lnTo>
                    <a:pt x="95642" y="61652"/>
                  </a:lnTo>
                  <a:lnTo>
                    <a:pt x="95333" y="70243"/>
                  </a:lnTo>
                  <a:lnTo>
                    <a:pt x="96349" y="72229"/>
                  </a:lnTo>
                  <a:lnTo>
                    <a:pt x="98084" y="73553"/>
                  </a:lnTo>
                  <a:lnTo>
                    <a:pt x="100298" y="74435"/>
                  </a:lnTo>
                  <a:lnTo>
                    <a:pt x="101776" y="76082"/>
                  </a:lnTo>
                  <a:lnTo>
                    <a:pt x="103417" y="80734"/>
                  </a:lnTo>
                  <a:lnTo>
                    <a:pt x="104913" y="82397"/>
                  </a:lnTo>
                  <a:lnTo>
                    <a:pt x="109396" y="84246"/>
                  </a:lnTo>
                  <a:lnTo>
                    <a:pt x="111016" y="85798"/>
                  </a:lnTo>
                  <a:lnTo>
                    <a:pt x="112815" y="90343"/>
                  </a:lnTo>
                  <a:lnTo>
                    <a:pt x="114353" y="91979"/>
                  </a:lnTo>
                  <a:lnTo>
                    <a:pt x="118884" y="93796"/>
                  </a:lnTo>
                  <a:lnTo>
                    <a:pt x="130417" y="96021"/>
                  </a:lnTo>
                  <a:lnTo>
                    <a:pt x="140985" y="103413"/>
                  </a:lnTo>
                  <a:lnTo>
                    <a:pt x="150869" y="104655"/>
                  </a:lnTo>
                  <a:lnTo>
                    <a:pt x="171284" y="104775"/>
                  </a:lnTo>
                  <a:lnTo>
                    <a:pt x="163192" y="112976"/>
                  </a:lnTo>
                  <a:lnTo>
                    <a:pt x="153793" y="114184"/>
                  </a:lnTo>
                  <a:lnTo>
                    <a:pt x="144279" y="122491"/>
                  </a:lnTo>
                  <a:lnTo>
                    <a:pt x="135511" y="124620"/>
                  </a:lnTo>
                  <a:lnTo>
                    <a:pt x="116286" y="138990"/>
                  </a:lnTo>
                  <a:lnTo>
                    <a:pt x="102392" y="142782"/>
                  </a:lnTo>
                  <a:lnTo>
                    <a:pt x="99996" y="144930"/>
                  </a:lnTo>
                  <a:lnTo>
                    <a:pt x="98398" y="147420"/>
                  </a:lnTo>
                  <a:lnTo>
                    <a:pt x="95217" y="149080"/>
                  </a:lnTo>
                  <a:lnTo>
                    <a:pt x="81685" y="152474"/>
                  </a:lnTo>
                  <a:lnTo>
                    <a:pt x="67095" y="162567"/>
                  </a:lnTo>
                  <a:lnTo>
                    <a:pt x="60486" y="167502"/>
                  </a:lnTo>
                  <a:lnTo>
                    <a:pt x="30527" y="181580"/>
                  </a:lnTo>
                  <a:lnTo>
                    <a:pt x="24125" y="187594"/>
                  </a:lnTo>
                  <a:lnTo>
                    <a:pt x="19464" y="195872"/>
                  </a:lnTo>
                  <a:lnTo>
                    <a:pt x="5947" y="204535"/>
                  </a:lnTo>
                  <a:lnTo>
                    <a:pt x="2617" y="210143"/>
                  </a:lnTo>
                  <a:lnTo>
                    <a:pt x="110" y="226753"/>
                  </a:lnTo>
                  <a:lnTo>
                    <a:pt x="0" y="233109"/>
                  </a:lnTo>
                  <a:lnTo>
                    <a:pt x="1043" y="234781"/>
                  </a:lnTo>
                  <a:lnTo>
                    <a:pt x="2797" y="235896"/>
                  </a:lnTo>
                  <a:lnTo>
                    <a:pt x="5024" y="236639"/>
                  </a:lnTo>
                  <a:lnTo>
                    <a:pt x="6510" y="238192"/>
                  </a:lnTo>
                  <a:lnTo>
                    <a:pt x="11715" y="248291"/>
                  </a:lnTo>
                  <a:lnTo>
                    <a:pt x="14145" y="251252"/>
                  </a:lnTo>
                  <a:lnTo>
                    <a:pt x="19667" y="254543"/>
                  </a:lnTo>
                  <a:lnTo>
                    <a:pt x="25648" y="257063"/>
                  </a:lnTo>
                  <a:lnTo>
                    <a:pt x="34967" y="263374"/>
                  </a:lnTo>
                  <a:lnTo>
                    <a:pt x="44430" y="266773"/>
                  </a:lnTo>
                  <a:lnTo>
                    <a:pt x="54995" y="272954"/>
                  </a:lnTo>
                  <a:lnTo>
                    <a:pt x="100410" y="276140"/>
                  </a:lnTo>
                  <a:lnTo>
                    <a:pt x="107396" y="276187"/>
                  </a:lnTo>
                  <a:lnTo>
                    <a:pt x="150655" y="267091"/>
                  </a:lnTo>
                  <a:lnTo>
                    <a:pt x="159712" y="264052"/>
                  </a:lnTo>
                  <a:lnTo>
                    <a:pt x="167266" y="260231"/>
                  </a:lnTo>
                  <a:lnTo>
                    <a:pt x="177470" y="257022"/>
                  </a:lnTo>
                  <a:lnTo>
                    <a:pt x="187195" y="250897"/>
                  </a:lnTo>
                  <a:lnTo>
                    <a:pt x="196779" y="248613"/>
                  </a:lnTo>
                  <a:lnTo>
                    <a:pt x="207619" y="247777"/>
                  </a:lnTo>
                  <a:lnTo>
                    <a:pt x="208247" y="246676"/>
                  </a:lnTo>
                  <a:lnTo>
                    <a:pt x="208946" y="242631"/>
                  </a:lnTo>
                  <a:lnTo>
                    <a:pt x="210190" y="241129"/>
                  </a:lnTo>
                  <a:lnTo>
                    <a:pt x="219029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1" name="SMARTInkShape-Group25"/>
          <p:cNvGrpSpPr/>
          <p:nvPr/>
        </p:nvGrpSpPr>
        <p:grpSpPr>
          <a:xfrm>
            <a:off x="9048762" y="2562228"/>
            <a:ext cx="885814" cy="257171"/>
            <a:chOff x="9048762" y="2562228"/>
            <a:chExt cx="885814" cy="257171"/>
          </a:xfrm>
        </p:grpSpPr>
        <p:sp>
          <p:nvSpPr>
            <p:cNvPr id="98" name="SMARTInkShape-79"/>
            <p:cNvSpPr/>
            <p:nvPr>
              <p:custDataLst>
                <p:tags r:id="rId249"/>
              </p:custDataLst>
            </p:nvPr>
          </p:nvSpPr>
          <p:spPr>
            <a:xfrm>
              <a:off x="9048762" y="2590803"/>
              <a:ext cx="209501" cy="228596"/>
            </a:xfrm>
            <a:custGeom>
              <a:avLst/>
              <a:gdLst/>
              <a:ahLst/>
              <a:cxnLst/>
              <a:rect l="0" t="0" r="0" b="0"/>
              <a:pathLst>
                <a:path w="209501" h="228596">
                  <a:moveTo>
                    <a:pt x="190488" y="38097"/>
                  </a:moveTo>
                  <a:lnTo>
                    <a:pt x="190488" y="38097"/>
                  </a:lnTo>
                  <a:lnTo>
                    <a:pt x="195545" y="38097"/>
                  </a:lnTo>
                  <a:lnTo>
                    <a:pt x="197034" y="37039"/>
                  </a:lnTo>
                  <a:lnTo>
                    <a:pt x="198028" y="35275"/>
                  </a:lnTo>
                  <a:lnTo>
                    <a:pt x="199898" y="28964"/>
                  </a:lnTo>
                  <a:lnTo>
                    <a:pt x="199979" y="23632"/>
                  </a:lnTo>
                  <a:lnTo>
                    <a:pt x="198932" y="22103"/>
                  </a:lnTo>
                  <a:lnTo>
                    <a:pt x="197176" y="21085"/>
                  </a:lnTo>
                  <a:lnTo>
                    <a:pt x="194947" y="20405"/>
                  </a:lnTo>
                  <a:lnTo>
                    <a:pt x="193461" y="18894"/>
                  </a:lnTo>
                  <a:lnTo>
                    <a:pt x="190879" y="10965"/>
                  </a:lnTo>
                  <a:lnTo>
                    <a:pt x="187840" y="10164"/>
                  </a:lnTo>
                  <a:lnTo>
                    <a:pt x="185548" y="9950"/>
                  </a:lnTo>
                  <a:lnTo>
                    <a:pt x="184019" y="8749"/>
                  </a:lnTo>
                  <a:lnTo>
                    <a:pt x="182322" y="4592"/>
                  </a:lnTo>
                  <a:lnTo>
                    <a:pt x="180811" y="3060"/>
                  </a:lnTo>
                  <a:lnTo>
                    <a:pt x="176309" y="1359"/>
                  </a:lnTo>
                  <a:lnTo>
                    <a:pt x="144626" y="0"/>
                  </a:lnTo>
                  <a:lnTo>
                    <a:pt x="134816" y="8198"/>
                  </a:lnTo>
                  <a:lnTo>
                    <a:pt x="133995" y="11756"/>
                  </a:lnTo>
                  <a:lnTo>
                    <a:pt x="133776" y="14186"/>
                  </a:lnTo>
                  <a:lnTo>
                    <a:pt x="132572" y="15806"/>
                  </a:lnTo>
                  <a:lnTo>
                    <a:pt x="128411" y="17607"/>
                  </a:lnTo>
                  <a:lnTo>
                    <a:pt x="126879" y="19145"/>
                  </a:lnTo>
                  <a:lnTo>
                    <a:pt x="125175" y="23677"/>
                  </a:lnTo>
                  <a:lnTo>
                    <a:pt x="123932" y="41400"/>
                  </a:lnTo>
                  <a:lnTo>
                    <a:pt x="126688" y="47679"/>
                  </a:lnTo>
                  <a:lnTo>
                    <a:pt x="130382" y="53997"/>
                  </a:lnTo>
                  <a:lnTo>
                    <a:pt x="132754" y="66677"/>
                  </a:lnTo>
                  <a:lnTo>
                    <a:pt x="132948" y="69850"/>
                  </a:lnTo>
                  <a:lnTo>
                    <a:pt x="134137" y="71966"/>
                  </a:lnTo>
                  <a:lnTo>
                    <a:pt x="135988" y="73376"/>
                  </a:lnTo>
                  <a:lnTo>
                    <a:pt x="138280" y="74316"/>
                  </a:lnTo>
                  <a:lnTo>
                    <a:pt x="139808" y="76002"/>
                  </a:lnTo>
                  <a:lnTo>
                    <a:pt x="141505" y="80697"/>
                  </a:lnTo>
                  <a:lnTo>
                    <a:pt x="142461" y="89289"/>
                  </a:lnTo>
                  <a:lnTo>
                    <a:pt x="143653" y="91275"/>
                  </a:lnTo>
                  <a:lnTo>
                    <a:pt x="145507" y="92600"/>
                  </a:lnTo>
                  <a:lnTo>
                    <a:pt x="150388" y="95128"/>
                  </a:lnTo>
                  <a:lnTo>
                    <a:pt x="160186" y="103293"/>
                  </a:lnTo>
                  <a:lnTo>
                    <a:pt x="169175" y="105538"/>
                  </a:lnTo>
                  <a:lnTo>
                    <a:pt x="178058" y="111231"/>
                  </a:lnTo>
                  <a:lnTo>
                    <a:pt x="189942" y="114177"/>
                  </a:lnTo>
                  <a:lnTo>
                    <a:pt x="209500" y="114297"/>
                  </a:lnTo>
                  <a:lnTo>
                    <a:pt x="161895" y="114297"/>
                  </a:lnTo>
                  <a:lnTo>
                    <a:pt x="139687" y="114297"/>
                  </a:lnTo>
                  <a:lnTo>
                    <a:pt x="133338" y="117119"/>
                  </a:lnTo>
                  <a:lnTo>
                    <a:pt x="130163" y="119353"/>
                  </a:lnTo>
                  <a:lnTo>
                    <a:pt x="115582" y="122498"/>
                  </a:lnTo>
                  <a:lnTo>
                    <a:pt x="99294" y="124619"/>
                  </a:lnTo>
                  <a:lnTo>
                    <a:pt x="85887" y="131309"/>
                  </a:lnTo>
                  <a:lnTo>
                    <a:pt x="82653" y="131989"/>
                  </a:lnTo>
                  <a:lnTo>
                    <a:pt x="53967" y="147501"/>
                  </a:lnTo>
                  <a:lnTo>
                    <a:pt x="41263" y="157976"/>
                  </a:lnTo>
                  <a:lnTo>
                    <a:pt x="28563" y="163965"/>
                  </a:lnTo>
                  <a:lnTo>
                    <a:pt x="15863" y="175026"/>
                  </a:lnTo>
                  <a:lnTo>
                    <a:pt x="12335" y="181152"/>
                  </a:lnTo>
                  <a:lnTo>
                    <a:pt x="9709" y="187402"/>
                  </a:lnTo>
                  <a:lnTo>
                    <a:pt x="1477" y="198151"/>
                  </a:lnTo>
                  <a:lnTo>
                    <a:pt x="119" y="208059"/>
                  </a:lnTo>
                  <a:lnTo>
                    <a:pt x="0" y="217617"/>
                  </a:lnTo>
                  <a:lnTo>
                    <a:pt x="5047" y="223697"/>
                  </a:lnTo>
                  <a:lnTo>
                    <a:pt x="10351" y="226419"/>
                  </a:lnTo>
                  <a:lnTo>
                    <a:pt x="23586" y="228469"/>
                  </a:lnTo>
                  <a:lnTo>
                    <a:pt x="69326" y="228595"/>
                  </a:lnTo>
                  <a:lnTo>
                    <a:pt x="80547" y="227538"/>
                  </a:lnTo>
                  <a:lnTo>
                    <a:pt x="121060" y="219661"/>
                  </a:lnTo>
                  <a:lnTo>
                    <a:pt x="129998" y="218275"/>
                  </a:lnTo>
                  <a:lnTo>
                    <a:pt x="171438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80"/>
            <p:cNvSpPr/>
            <p:nvPr>
              <p:custDataLst>
                <p:tags r:id="rId250"/>
              </p:custDataLst>
            </p:nvPr>
          </p:nvSpPr>
          <p:spPr>
            <a:xfrm>
              <a:off x="9393023" y="2562228"/>
              <a:ext cx="265290" cy="247645"/>
            </a:xfrm>
            <a:custGeom>
              <a:avLst/>
              <a:gdLst/>
              <a:ahLst/>
              <a:cxnLst/>
              <a:rect l="0" t="0" r="0" b="0"/>
              <a:pathLst>
                <a:path w="265290" h="247645">
                  <a:moveTo>
                    <a:pt x="179602" y="57147"/>
                  </a:moveTo>
                  <a:lnTo>
                    <a:pt x="179602" y="57147"/>
                  </a:lnTo>
                  <a:lnTo>
                    <a:pt x="189124" y="57147"/>
                  </a:lnTo>
                  <a:lnTo>
                    <a:pt x="189127" y="66280"/>
                  </a:lnTo>
                  <a:lnTo>
                    <a:pt x="180926" y="74839"/>
                  </a:lnTo>
                  <a:lnTo>
                    <a:pt x="179717" y="84279"/>
                  </a:lnTo>
                  <a:lnTo>
                    <a:pt x="173079" y="93042"/>
                  </a:lnTo>
                  <a:lnTo>
                    <a:pt x="171413" y="98853"/>
                  </a:lnTo>
                  <a:lnTo>
                    <a:pt x="169907" y="100826"/>
                  </a:lnTo>
                  <a:lnTo>
                    <a:pt x="156937" y="109309"/>
                  </a:lnTo>
                  <a:lnTo>
                    <a:pt x="153653" y="114902"/>
                  </a:lnTo>
                  <a:lnTo>
                    <a:pt x="151136" y="120916"/>
                  </a:lnTo>
                  <a:lnTo>
                    <a:pt x="124488" y="155775"/>
                  </a:lnTo>
                  <a:lnTo>
                    <a:pt x="97927" y="178595"/>
                  </a:lnTo>
                  <a:lnTo>
                    <a:pt x="86728" y="193790"/>
                  </a:lnTo>
                  <a:lnTo>
                    <a:pt x="39980" y="233865"/>
                  </a:lnTo>
                  <a:lnTo>
                    <a:pt x="27218" y="240103"/>
                  </a:lnTo>
                  <a:lnTo>
                    <a:pt x="20859" y="244294"/>
                  </a:lnTo>
                  <a:lnTo>
                    <a:pt x="10034" y="247205"/>
                  </a:lnTo>
                  <a:lnTo>
                    <a:pt x="9407" y="246294"/>
                  </a:lnTo>
                  <a:lnTo>
                    <a:pt x="8709" y="242460"/>
                  </a:lnTo>
                  <a:lnTo>
                    <a:pt x="7464" y="241014"/>
                  </a:lnTo>
                  <a:lnTo>
                    <a:pt x="3260" y="239407"/>
                  </a:lnTo>
                  <a:lnTo>
                    <a:pt x="1716" y="237920"/>
                  </a:lnTo>
                  <a:lnTo>
                    <a:pt x="0" y="233446"/>
                  </a:lnTo>
                  <a:lnTo>
                    <a:pt x="600" y="230771"/>
                  </a:lnTo>
                  <a:lnTo>
                    <a:pt x="6347" y="218875"/>
                  </a:lnTo>
                  <a:lnTo>
                    <a:pt x="8973" y="203171"/>
                  </a:lnTo>
                  <a:lnTo>
                    <a:pt x="15644" y="190492"/>
                  </a:lnTo>
                  <a:lnTo>
                    <a:pt x="16322" y="187319"/>
                  </a:lnTo>
                  <a:lnTo>
                    <a:pt x="22332" y="177796"/>
                  </a:lnTo>
                  <a:lnTo>
                    <a:pt x="27859" y="174269"/>
                  </a:lnTo>
                  <a:lnTo>
                    <a:pt x="30815" y="173328"/>
                  </a:lnTo>
                  <a:lnTo>
                    <a:pt x="32786" y="171643"/>
                  </a:lnTo>
                  <a:lnTo>
                    <a:pt x="41264" y="158355"/>
                  </a:lnTo>
                  <a:lnTo>
                    <a:pt x="46857" y="155044"/>
                  </a:lnTo>
                  <a:lnTo>
                    <a:pt x="63456" y="152552"/>
                  </a:lnTo>
                  <a:lnTo>
                    <a:pt x="87644" y="152401"/>
                  </a:lnTo>
                  <a:lnTo>
                    <a:pt x="93929" y="155221"/>
                  </a:lnTo>
                  <a:lnTo>
                    <a:pt x="100249" y="158944"/>
                  </a:lnTo>
                  <a:lnTo>
                    <a:pt x="109759" y="162098"/>
                  </a:lnTo>
                  <a:lnTo>
                    <a:pt x="154604" y="203601"/>
                  </a:lnTo>
                  <a:lnTo>
                    <a:pt x="157908" y="209727"/>
                  </a:lnTo>
                  <a:lnTo>
                    <a:pt x="158789" y="212842"/>
                  </a:lnTo>
                  <a:lnTo>
                    <a:pt x="160435" y="214919"/>
                  </a:lnTo>
                  <a:lnTo>
                    <a:pt x="166749" y="218900"/>
                  </a:lnTo>
                  <a:lnTo>
                    <a:pt x="178632" y="238004"/>
                  </a:lnTo>
                  <a:lnTo>
                    <a:pt x="179171" y="242656"/>
                  </a:lnTo>
                  <a:lnTo>
                    <a:pt x="180373" y="244319"/>
                  </a:lnTo>
                  <a:lnTo>
                    <a:pt x="182234" y="245429"/>
                  </a:lnTo>
                  <a:lnTo>
                    <a:pt x="189278" y="247355"/>
                  </a:lnTo>
                  <a:lnTo>
                    <a:pt x="206727" y="247644"/>
                  </a:lnTo>
                  <a:lnTo>
                    <a:pt x="225473" y="230313"/>
                  </a:lnTo>
                  <a:lnTo>
                    <a:pt x="233426" y="214786"/>
                  </a:lnTo>
                  <a:lnTo>
                    <a:pt x="236826" y="203808"/>
                  </a:lnTo>
                  <a:lnTo>
                    <a:pt x="251854" y="177654"/>
                  </a:lnTo>
                  <a:lnTo>
                    <a:pt x="264342" y="136425"/>
                  </a:lnTo>
                  <a:lnTo>
                    <a:pt x="265289" y="93826"/>
                  </a:lnTo>
                  <a:lnTo>
                    <a:pt x="262488" y="86502"/>
                  </a:lnTo>
                  <a:lnTo>
                    <a:pt x="260260" y="83067"/>
                  </a:lnTo>
                  <a:lnTo>
                    <a:pt x="253566" y="59202"/>
                  </a:lnTo>
                  <a:lnTo>
                    <a:pt x="224012" y="25432"/>
                  </a:lnTo>
                  <a:lnTo>
                    <a:pt x="217684" y="21885"/>
                  </a:lnTo>
                  <a:lnTo>
                    <a:pt x="211345" y="19250"/>
                  </a:lnTo>
                  <a:lnTo>
                    <a:pt x="201825" y="12875"/>
                  </a:lnTo>
                  <a:lnTo>
                    <a:pt x="192302" y="9457"/>
                  </a:lnTo>
                  <a:lnTo>
                    <a:pt x="182777" y="3270"/>
                  </a:lnTo>
                  <a:lnTo>
                    <a:pt x="173252" y="967"/>
                  </a:lnTo>
                  <a:lnTo>
                    <a:pt x="128802" y="0"/>
                  </a:lnTo>
                  <a:lnTo>
                    <a:pt x="97933" y="9698"/>
                  </a:lnTo>
                  <a:lnTo>
                    <a:pt x="84526" y="16887"/>
                  </a:lnTo>
                  <a:lnTo>
                    <a:pt x="81292" y="17607"/>
                  </a:lnTo>
                  <a:lnTo>
                    <a:pt x="71686" y="23677"/>
                  </a:lnTo>
                  <a:lnTo>
                    <a:pt x="49429" y="43474"/>
                  </a:lnTo>
                  <a:lnTo>
                    <a:pt x="43078" y="45779"/>
                  </a:lnTo>
                  <a:lnTo>
                    <a:pt x="40960" y="47451"/>
                  </a:lnTo>
                  <a:lnTo>
                    <a:pt x="38609" y="52132"/>
                  </a:lnTo>
                  <a:lnTo>
                    <a:pt x="36736" y="85533"/>
                  </a:lnTo>
                  <a:lnTo>
                    <a:pt x="36731" y="90224"/>
                  </a:lnTo>
                  <a:lnTo>
                    <a:pt x="39551" y="95837"/>
                  </a:lnTo>
                  <a:lnTo>
                    <a:pt x="41784" y="98815"/>
                  </a:lnTo>
                  <a:lnTo>
                    <a:pt x="47088" y="102125"/>
                  </a:lnTo>
                  <a:lnTo>
                    <a:pt x="62236" y="105481"/>
                  </a:lnTo>
                  <a:lnTo>
                    <a:pt x="72743" y="111215"/>
                  </a:lnTo>
                  <a:lnTo>
                    <a:pt x="95733" y="113891"/>
                  </a:lnTo>
                  <a:lnTo>
                    <a:pt x="139782" y="105154"/>
                  </a:lnTo>
                  <a:lnTo>
                    <a:pt x="184985" y="104778"/>
                  </a:lnTo>
                  <a:lnTo>
                    <a:pt x="19865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81"/>
            <p:cNvSpPr/>
            <p:nvPr>
              <p:custDataLst>
                <p:tags r:id="rId251"/>
              </p:custDataLst>
            </p:nvPr>
          </p:nvSpPr>
          <p:spPr>
            <a:xfrm>
              <a:off x="9763125" y="2686050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9525"/>
                  </a:moveTo>
                  <a:lnTo>
                    <a:pt x="0" y="9525"/>
                  </a:lnTo>
                  <a:lnTo>
                    <a:pt x="46175" y="9525"/>
                  </a:lnTo>
                  <a:lnTo>
                    <a:pt x="79502" y="9525"/>
                  </a:lnTo>
                  <a:lnTo>
                    <a:pt x="85782" y="6703"/>
                  </a:lnTo>
                  <a:lnTo>
                    <a:pt x="92100" y="2979"/>
                  </a:lnTo>
                  <a:lnTo>
                    <a:pt x="104779" y="589"/>
                  </a:lnTo>
                  <a:lnTo>
                    <a:pt x="150911" y="0"/>
                  </a:lnTo>
                  <a:lnTo>
                    <a:pt x="169998" y="0"/>
                  </a:lnTo>
                  <a:lnTo>
                    <a:pt x="170482" y="1058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SMARTInkShape-Group26"/>
          <p:cNvGrpSpPr/>
          <p:nvPr/>
        </p:nvGrpSpPr>
        <p:grpSpPr>
          <a:xfrm>
            <a:off x="10126398" y="2375788"/>
            <a:ext cx="1627453" cy="433680"/>
            <a:chOff x="10126398" y="2375788"/>
            <a:chExt cx="1627453" cy="433680"/>
          </a:xfrm>
        </p:grpSpPr>
        <p:sp>
          <p:nvSpPr>
            <p:cNvPr id="102" name="SMARTInkShape-82"/>
            <p:cNvSpPr/>
            <p:nvPr>
              <p:custDataLst>
                <p:tags r:id="rId247"/>
              </p:custDataLst>
            </p:nvPr>
          </p:nvSpPr>
          <p:spPr>
            <a:xfrm>
              <a:off x="10126398" y="2375788"/>
              <a:ext cx="1322533" cy="433680"/>
            </a:xfrm>
            <a:custGeom>
              <a:avLst/>
              <a:gdLst/>
              <a:ahLst/>
              <a:cxnLst/>
              <a:rect l="0" t="0" r="0" b="0"/>
              <a:pathLst>
                <a:path w="1322533" h="433680">
                  <a:moveTo>
                    <a:pt x="8202" y="310262"/>
                  </a:moveTo>
                  <a:lnTo>
                    <a:pt x="8202" y="310262"/>
                  </a:lnTo>
                  <a:lnTo>
                    <a:pt x="0" y="302061"/>
                  </a:lnTo>
                  <a:lnTo>
                    <a:pt x="618" y="301620"/>
                  </a:lnTo>
                  <a:lnTo>
                    <a:pt x="13227" y="300740"/>
                  </a:lnTo>
                  <a:lnTo>
                    <a:pt x="14726" y="299681"/>
                  </a:lnTo>
                  <a:lnTo>
                    <a:pt x="15727" y="297916"/>
                  </a:lnTo>
                  <a:lnTo>
                    <a:pt x="17332" y="292536"/>
                  </a:lnTo>
                  <a:lnTo>
                    <a:pt x="20373" y="291801"/>
                  </a:lnTo>
                  <a:lnTo>
                    <a:pt x="22666" y="291604"/>
                  </a:lnTo>
                  <a:lnTo>
                    <a:pt x="28036" y="288565"/>
                  </a:lnTo>
                  <a:lnTo>
                    <a:pt x="74551" y="258099"/>
                  </a:lnTo>
                  <a:lnTo>
                    <a:pt x="106618" y="236099"/>
                  </a:lnTo>
                  <a:lnTo>
                    <a:pt x="124695" y="216982"/>
                  </a:lnTo>
                  <a:lnTo>
                    <a:pt x="163687" y="188630"/>
                  </a:lnTo>
                  <a:lnTo>
                    <a:pt x="186774" y="161926"/>
                  </a:lnTo>
                  <a:lnTo>
                    <a:pt x="197281" y="155082"/>
                  </a:lnTo>
                  <a:lnTo>
                    <a:pt x="200931" y="150717"/>
                  </a:lnTo>
                  <a:lnTo>
                    <a:pt x="215191" y="123843"/>
                  </a:lnTo>
                  <a:lnTo>
                    <a:pt x="221200" y="116989"/>
                  </a:lnTo>
                  <a:lnTo>
                    <a:pt x="224576" y="107594"/>
                  </a:lnTo>
                  <a:lnTo>
                    <a:pt x="227135" y="97420"/>
                  </a:lnTo>
                  <a:lnTo>
                    <a:pt x="234579" y="82266"/>
                  </a:lnTo>
                  <a:lnTo>
                    <a:pt x="236790" y="40390"/>
                  </a:lnTo>
                  <a:lnTo>
                    <a:pt x="233975" y="34038"/>
                  </a:lnTo>
                  <a:lnTo>
                    <a:pt x="230254" y="27688"/>
                  </a:lnTo>
                  <a:lnTo>
                    <a:pt x="228600" y="21337"/>
                  </a:lnTo>
                  <a:lnTo>
                    <a:pt x="227100" y="19220"/>
                  </a:lnTo>
                  <a:lnTo>
                    <a:pt x="225042" y="17809"/>
                  </a:lnTo>
                  <a:lnTo>
                    <a:pt x="222611" y="16868"/>
                  </a:lnTo>
                  <a:lnTo>
                    <a:pt x="220992" y="15183"/>
                  </a:lnTo>
                  <a:lnTo>
                    <a:pt x="219193" y="10488"/>
                  </a:lnTo>
                  <a:lnTo>
                    <a:pt x="217655" y="8813"/>
                  </a:lnTo>
                  <a:lnTo>
                    <a:pt x="213122" y="6951"/>
                  </a:lnTo>
                  <a:lnTo>
                    <a:pt x="200457" y="5593"/>
                  </a:lnTo>
                  <a:lnTo>
                    <a:pt x="194165" y="444"/>
                  </a:lnTo>
                  <a:lnTo>
                    <a:pt x="191444" y="0"/>
                  </a:lnTo>
                  <a:lnTo>
                    <a:pt x="188572" y="762"/>
                  </a:lnTo>
                  <a:lnTo>
                    <a:pt x="179473" y="6892"/>
                  </a:lnTo>
                  <a:lnTo>
                    <a:pt x="173224" y="11389"/>
                  </a:lnTo>
                  <a:lnTo>
                    <a:pt x="166917" y="13388"/>
                  </a:lnTo>
                  <a:lnTo>
                    <a:pt x="164810" y="14979"/>
                  </a:lnTo>
                  <a:lnTo>
                    <a:pt x="136184" y="59637"/>
                  </a:lnTo>
                  <a:lnTo>
                    <a:pt x="127516" y="88456"/>
                  </a:lnTo>
                  <a:lnTo>
                    <a:pt x="116947" y="106954"/>
                  </a:lnTo>
                  <a:lnTo>
                    <a:pt x="110388" y="145694"/>
                  </a:lnTo>
                  <a:lnTo>
                    <a:pt x="106536" y="154571"/>
                  </a:lnTo>
                  <a:lnTo>
                    <a:pt x="103306" y="170410"/>
                  </a:lnTo>
                  <a:lnTo>
                    <a:pt x="97176" y="183335"/>
                  </a:lnTo>
                  <a:lnTo>
                    <a:pt x="93832" y="199041"/>
                  </a:lnTo>
                  <a:lnTo>
                    <a:pt x="87666" y="211926"/>
                  </a:lnTo>
                  <a:lnTo>
                    <a:pt x="84310" y="227621"/>
                  </a:lnTo>
                  <a:lnTo>
                    <a:pt x="78142" y="240503"/>
                  </a:lnTo>
                  <a:lnTo>
                    <a:pt x="74786" y="256196"/>
                  </a:lnTo>
                  <a:lnTo>
                    <a:pt x="68617" y="269078"/>
                  </a:lnTo>
                  <a:lnTo>
                    <a:pt x="64378" y="313346"/>
                  </a:lnTo>
                  <a:lnTo>
                    <a:pt x="57830" y="331489"/>
                  </a:lnTo>
                  <a:lnTo>
                    <a:pt x="55659" y="341921"/>
                  </a:lnTo>
                  <a:lnTo>
                    <a:pt x="49545" y="354803"/>
                  </a:lnTo>
                  <a:lnTo>
                    <a:pt x="46386" y="399071"/>
                  </a:lnTo>
                  <a:lnTo>
                    <a:pt x="46340" y="407235"/>
                  </a:lnTo>
                  <a:lnTo>
                    <a:pt x="49141" y="414391"/>
                  </a:lnTo>
                  <a:lnTo>
                    <a:pt x="63913" y="432587"/>
                  </a:lnTo>
                  <a:lnTo>
                    <a:pt x="69982" y="433643"/>
                  </a:lnTo>
                  <a:lnTo>
                    <a:pt x="75524" y="431068"/>
                  </a:lnTo>
                  <a:lnTo>
                    <a:pt x="78484" y="428899"/>
                  </a:lnTo>
                  <a:lnTo>
                    <a:pt x="101521" y="422311"/>
                  </a:lnTo>
                  <a:lnTo>
                    <a:pt x="143369" y="392773"/>
                  </a:lnTo>
                  <a:lnTo>
                    <a:pt x="182817" y="345303"/>
                  </a:lnTo>
                  <a:lnTo>
                    <a:pt x="203994" y="322969"/>
                  </a:lnTo>
                  <a:lnTo>
                    <a:pt x="206972" y="313439"/>
                  </a:lnTo>
                  <a:lnTo>
                    <a:pt x="208178" y="296238"/>
                  </a:lnTo>
                  <a:lnTo>
                    <a:pt x="207136" y="294563"/>
                  </a:lnTo>
                  <a:lnTo>
                    <a:pt x="205383" y="293445"/>
                  </a:lnTo>
                  <a:lnTo>
                    <a:pt x="203157" y="292701"/>
                  </a:lnTo>
                  <a:lnTo>
                    <a:pt x="190892" y="283142"/>
                  </a:lnTo>
                  <a:lnTo>
                    <a:pt x="184628" y="282118"/>
                  </a:lnTo>
                  <a:lnTo>
                    <a:pt x="166832" y="281725"/>
                  </a:lnTo>
                  <a:lnTo>
                    <a:pt x="160549" y="284526"/>
                  </a:lnTo>
                  <a:lnTo>
                    <a:pt x="154228" y="288240"/>
                  </a:lnTo>
                  <a:lnTo>
                    <a:pt x="141548" y="290625"/>
                  </a:lnTo>
                  <a:lnTo>
                    <a:pt x="138373" y="290821"/>
                  </a:lnTo>
                  <a:lnTo>
                    <a:pt x="132026" y="293860"/>
                  </a:lnTo>
                  <a:lnTo>
                    <a:pt x="125677" y="297681"/>
                  </a:lnTo>
                  <a:lnTo>
                    <a:pt x="119327" y="299379"/>
                  </a:lnTo>
                  <a:lnTo>
                    <a:pt x="117210" y="300890"/>
                  </a:lnTo>
                  <a:lnTo>
                    <a:pt x="115801" y="302955"/>
                  </a:lnTo>
                  <a:lnTo>
                    <a:pt x="114858" y="305391"/>
                  </a:lnTo>
                  <a:lnTo>
                    <a:pt x="113173" y="307015"/>
                  </a:lnTo>
                  <a:lnTo>
                    <a:pt x="102864" y="312443"/>
                  </a:lnTo>
                  <a:lnTo>
                    <a:pt x="71692" y="342050"/>
                  </a:lnTo>
                  <a:lnTo>
                    <a:pt x="68170" y="348379"/>
                  </a:lnTo>
                  <a:lnTo>
                    <a:pt x="65547" y="354720"/>
                  </a:lnTo>
                  <a:lnTo>
                    <a:pt x="48950" y="376938"/>
                  </a:lnTo>
                  <a:lnTo>
                    <a:pt x="46535" y="388448"/>
                  </a:lnTo>
                  <a:lnTo>
                    <a:pt x="46317" y="408803"/>
                  </a:lnTo>
                  <a:lnTo>
                    <a:pt x="47369" y="410881"/>
                  </a:lnTo>
                  <a:lnTo>
                    <a:pt x="49131" y="412267"/>
                  </a:lnTo>
                  <a:lnTo>
                    <a:pt x="53909" y="413805"/>
                  </a:lnTo>
                  <a:lnTo>
                    <a:pt x="59560" y="414490"/>
                  </a:lnTo>
                  <a:lnTo>
                    <a:pt x="61492" y="415731"/>
                  </a:lnTo>
                  <a:lnTo>
                    <a:pt x="62779" y="417616"/>
                  </a:lnTo>
                  <a:lnTo>
                    <a:pt x="63637" y="419931"/>
                  </a:lnTo>
                  <a:lnTo>
                    <a:pt x="66326" y="421475"/>
                  </a:lnTo>
                  <a:lnTo>
                    <a:pt x="74958" y="423190"/>
                  </a:lnTo>
                  <a:lnTo>
                    <a:pt x="83026" y="421130"/>
                  </a:lnTo>
                  <a:lnTo>
                    <a:pt x="91198" y="417745"/>
                  </a:lnTo>
                  <a:lnTo>
                    <a:pt x="106642" y="414781"/>
                  </a:lnTo>
                  <a:lnTo>
                    <a:pt x="119449" y="408729"/>
                  </a:lnTo>
                  <a:lnTo>
                    <a:pt x="154541" y="398190"/>
                  </a:lnTo>
                  <a:lnTo>
                    <a:pt x="173389" y="388291"/>
                  </a:lnTo>
                  <a:lnTo>
                    <a:pt x="215904" y="355093"/>
                  </a:lnTo>
                  <a:lnTo>
                    <a:pt x="258046" y="325963"/>
                  </a:lnTo>
                  <a:lnTo>
                    <a:pt x="270496" y="313268"/>
                  </a:lnTo>
                  <a:lnTo>
                    <a:pt x="280888" y="298688"/>
                  </a:lnTo>
                  <a:lnTo>
                    <a:pt x="290668" y="291310"/>
                  </a:lnTo>
                  <a:lnTo>
                    <a:pt x="300270" y="278776"/>
                  </a:lnTo>
                  <a:lnTo>
                    <a:pt x="308760" y="273064"/>
                  </a:lnTo>
                  <a:lnTo>
                    <a:pt x="311116" y="267977"/>
                  </a:lnTo>
                  <a:lnTo>
                    <a:pt x="312804" y="266197"/>
                  </a:lnTo>
                  <a:lnTo>
                    <a:pt x="317500" y="264219"/>
                  </a:lnTo>
                  <a:lnTo>
                    <a:pt x="319176" y="262633"/>
                  </a:lnTo>
                  <a:lnTo>
                    <a:pt x="322523" y="253129"/>
                  </a:lnTo>
                  <a:lnTo>
                    <a:pt x="322524" y="253123"/>
                  </a:lnTo>
                  <a:lnTo>
                    <a:pt x="322527" y="270722"/>
                  </a:lnTo>
                  <a:lnTo>
                    <a:pt x="315981" y="279482"/>
                  </a:lnTo>
                  <a:lnTo>
                    <a:pt x="312825" y="288325"/>
                  </a:lnTo>
                  <a:lnTo>
                    <a:pt x="306717" y="297647"/>
                  </a:lnTo>
                  <a:lnTo>
                    <a:pt x="304437" y="307112"/>
                  </a:lnTo>
                  <a:lnTo>
                    <a:pt x="302704" y="317678"/>
                  </a:lnTo>
                  <a:lnTo>
                    <a:pt x="286592" y="365252"/>
                  </a:lnTo>
                  <a:lnTo>
                    <a:pt x="284453" y="410954"/>
                  </a:lnTo>
                  <a:lnTo>
                    <a:pt x="284428" y="423969"/>
                  </a:lnTo>
                  <a:lnTo>
                    <a:pt x="292629" y="432711"/>
                  </a:lnTo>
                  <a:lnTo>
                    <a:pt x="298618" y="433679"/>
                  </a:lnTo>
                  <a:lnTo>
                    <a:pt x="300237" y="432757"/>
                  </a:lnTo>
                  <a:lnTo>
                    <a:pt x="301316" y="431084"/>
                  </a:lnTo>
                  <a:lnTo>
                    <a:pt x="302036" y="428910"/>
                  </a:lnTo>
                  <a:lnTo>
                    <a:pt x="303574" y="427460"/>
                  </a:lnTo>
                  <a:lnTo>
                    <a:pt x="313094" y="423758"/>
                  </a:lnTo>
                  <a:lnTo>
                    <a:pt x="317628" y="419619"/>
                  </a:lnTo>
                  <a:lnTo>
                    <a:pt x="320350" y="414251"/>
                  </a:lnTo>
                  <a:lnTo>
                    <a:pt x="323299" y="399059"/>
                  </a:lnTo>
                  <a:lnTo>
                    <a:pt x="327456" y="392766"/>
                  </a:lnTo>
                  <a:lnTo>
                    <a:pt x="327931" y="389606"/>
                  </a:lnTo>
                  <a:lnTo>
                    <a:pt x="327186" y="386442"/>
                  </a:lnTo>
                  <a:lnTo>
                    <a:pt x="324598" y="380103"/>
                  </a:lnTo>
                  <a:lnTo>
                    <a:pt x="321522" y="351537"/>
                  </a:lnTo>
                  <a:lnTo>
                    <a:pt x="312831" y="339033"/>
                  </a:lnTo>
                  <a:lnTo>
                    <a:pt x="303904" y="329753"/>
                  </a:lnTo>
                  <a:lnTo>
                    <a:pt x="303478" y="319822"/>
                  </a:lnTo>
                  <a:lnTo>
                    <a:pt x="311679" y="319790"/>
                  </a:lnTo>
                  <a:lnTo>
                    <a:pt x="320344" y="313242"/>
                  </a:lnTo>
                  <a:lnTo>
                    <a:pt x="356596" y="301697"/>
                  </a:lnTo>
                  <a:lnTo>
                    <a:pt x="363421" y="301164"/>
                  </a:lnTo>
                  <a:lnTo>
                    <a:pt x="369982" y="298104"/>
                  </a:lnTo>
                  <a:lnTo>
                    <a:pt x="373213" y="295807"/>
                  </a:lnTo>
                  <a:lnTo>
                    <a:pt x="414338" y="281591"/>
                  </a:lnTo>
                  <a:lnTo>
                    <a:pt x="424047" y="275426"/>
                  </a:lnTo>
                  <a:lnTo>
                    <a:pt x="433628" y="272071"/>
                  </a:lnTo>
                  <a:lnTo>
                    <a:pt x="443170" y="265902"/>
                  </a:lnTo>
                  <a:lnTo>
                    <a:pt x="452700" y="263604"/>
                  </a:lnTo>
                  <a:lnTo>
                    <a:pt x="459051" y="263067"/>
                  </a:lnTo>
                  <a:lnTo>
                    <a:pt x="461169" y="261865"/>
                  </a:lnTo>
                  <a:lnTo>
                    <a:pt x="462578" y="260006"/>
                  </a:lnTo>
                  <a:lnTo>
                    <a:pt x="463521" y="257708"/>
                  </a:lnTo>
                  <a:lnTo>
                    <a:pt x="465206" y="256176"/>
                  </a:lnTo>
                  <a:lnTo>
                    <a:pt x="475515" y="250894"/>
                  </a:lnTo>
                  <a:lnTo>
                    <a:pt x="483929" y="244015"/>
                  </a:lnTo>
                  <a:lnTo>
                    <a:pt x="493941" y="243588"/>
                  </a:lnTo>
                  <a:lnTo>
                    <a:pt x="493976" y="257776"/>
                  </a:lnTo>
                  <a:lnTo>
                    <a:pt x="492919" y="259396"/>
                  </a:lnTo>
                  <a:lnTo>
                    <a:pt x="491153" y="260477"/>
                  </a:lnTo>
                  <a:lnTo>
                    <a:pt x="488920" y="261197"/>
                  </a:lnTo>
                  <a:lnTo>
                    <a:pt x="487431" y="262735"/>
                  </a:lnTo>
                  <a:lnTo>
                    <a:pt x="485775" y="267267"/>
                  </a:lnTo>
                  <a:lnTo>
                    <a:pt x="483654" y="278800"/>
                  </a:lnTo>
                  <a:lnTo>
                    <a:pt x="477984" y="288122"/>
                  </a:lnTo>
                  <a:lnTo>
                    <a:pt x="474775" y="297587"/>
                  </a:lnTo>
                  <a:lnTo>
                    <a:pt x="468649" y="307095"/>
                  </a:lnTo>
                  <a:lnTo>
                    <a:pt x="466366" y="316614"/>
                  </a:lnTo>
                  <a:lnTo>
                    <a:pt x="465529" y="332488"/>
                  </a:lnTo>
                  <a:lnTo>
                    <a:pt x="462636" y="338837"/>
                  </a:lnTo>
                  <a:lnTo>
                    <a:pt x="458881" y="345187"/>
                  </a:lnTo>
                  <a:lnTo>
                    <a:pt x="456470" y="357887"/>
                  </a:lnTo>
                  <a:lnTo>
                    <a:pt x="456272" y="361062"/>
                  </a:lnTo>
                  <a:lnTo>
                    <a:pt x="458875" y="367412"/>
                  </a:lnTo>
                  <a:lnTo>
                    <a:pt x="462501" y="373762"/>
                  </a:lnTo>
                  <a:lnTo>
                    <a:pt x="465020" y="384581"/>
                  </a:lnTo>
                  <a:lnTo>
                    <a:pt x="466205" y="385207"/>
                  </a:lnTo>
                  <a:lnTo>
                    <a:pt x="488065" y="386447"/>
                  </a:lnTo>
                  <a:lnTo>
                    <a:pt x="502339" y="381401"/>
                  </a:lnTo>
                  <a:lnTo>
                    <a:pt x="548396" y="354663"/>
                  </a:lnTo>
                  <a:lnTo>
                    <a:pt x="595980" y="321079"/>
                  </a:lnTo>
                  <a:lnTo>
                    <a:pt x="638854" y="279628"/>
                  </a:lnTo>
                  <a:lnTo>
                    <a:pt x="676364" y="250374"/>
                  </a:lnTo>
                  <a:lnTo>
                    <a:pt x="683693" y="246603"/>
                  </a:lnTo>
                  <a:lnTo>
                    <a:pt x="690477" y="243869"/>
                  </a:lnTo>
                  <a:lnTo>
                    <a:pt x="700250" y="237438"/>
                  </a:lnTo>
                  <a:lnTo>
                    <a:pt x="711157" y="234506"/>
                  </a:lnTo>
                  <a:lnTo>
                    <a:pt x="722446" y="234065"/>
                  </a:lnTo>
                  <a:lnTo>
                    <a:pt x="722565" y="242263"/>
                  </a:lnTo>
                  <a:lnTo>
                    <a:pt x="723628" y="242704"/>
                  </a:lnTo>
                  <a:lnTo>
                    <a:pt x="727630" y="243195"/>
                  </a:lnTo>
                  <a:lnTo>
                    <a:pt x="729122" y="244384"/>
                  </a:lnTo>
                  <a:lnTo>
                    <a:pt x="732050" y="252933"/>
                  </a:lnTo>
                  <a:lnTo>
                    <a:pt x="732101" y="253107"/>
                  </a:lnTo>
                  <a:lnTo>
                    <a:pt x="732101" y="253109"/>
                  </a:lnTo>
                  <a:lnTo>
                    <a:pt x="732102" y="253111"/>
                  </a:lnTo>
                  <a:lnTo>
                    <a:pt x="732102" y="244911"/>
                  </a:lnTo>
                  <a:lnTo>
                    <a:pt x="731044" y="244470"/>
                  </a:lnTo>
                  <a:lnTo>
                    <a:pt x="723900" y="243703"/>
                  </a:lnTo>
                  <a:lnTo>
                    <a:pt x="723165" y="240817"/>
                  </a:lnTo>
                  <a:lnTo>
                    <a:pt x="722692" y="235396"/>
                  </a:lnTo>
                  <a:lnTo>
                    <a:pt x="719806" y="234655"/>
                  </a:lnTo>
                  <a:lnTo>
                    <a:pt x="695452" y="234063"/>
                  </a:lnTo>
                  <a:lnTo>
                    <a:pt x="661849" y="266219"/>
                  </a:lnTo>
                  <a:lnTo>
                    <a:pt x="650532" y="285138"/>
                  </a:lnTo>
                  <a:lnTo>
                    <a:pt x="646551" y="296703"/>
                  </a:lnTo>
                  <a:lnTo>
                    <a:pt x="640197" y="306833"/>
                  </a:lnTo>
                  <a:lnTo>
                    <a:pt x="636785" y="316537"/>
                  </a:lnTo>
                  <a:lnTo>
                    <a:pt x="630599" y="326115"/>
                  </a:lnTo>
                  <a:lnTo>
                    <a:pt x="628297" y="335656"/>
                  </a:lnTo>
                  <a:lnTo>
                    <a:pt x="627365" y="361062"/>
                  </a:lnTo>
                  <a:lnTo>
                    <a:pt x="630166" y="367412"/>
                  </a:lnTo>
                  <a:lnTo>
                    <a:pt x="644938" y="384973"/>
                  </a:lnTo>
                  <a:lnTo>
                    <a:pt x="651007" y="386021"/>
                  </a:lnTo>
                  <a:lnTo>
                    <a:pt x="668729" y="386423"/>
                  </a:lnTo>
                  <a:lnTo>
                    <a:pt x="675009" y="383623"/>
                  </a:lnTo>
                  <a:lnTo>
                    <a:pt x="678164" y="381394"/>
                  </a:lnTo>
                  <a:lnTo>
                    <a:pt x="701547" y="374702"/>
                  </a:lnTo>
                  <a:lnTo>
                    <a:pt x="743810" y="348304"/>
                  </a:lnTo>
                  <a:lnTo>
                    <a:pt x="766060" y="332479"/>
                  </a:lnTo>
                  <a:lnTo>
                    <a:pt x="811474" y="288037"/>
                  </a:lnTo>
                  <a:lnTo>
                    <a:pt x="827187" y="272327"/>
                  </a:lnTo>
                  <a:lnTo>
                    <a:pt x="835538" y="272177"/>
                  </a:lnTo>
                  <a:lnTo>
                    <a:pt x="828559" y="280364"/>
                  </a:lnTo>
                  <a:lnTo>
                    <a:pt x="827591" y="289030"/>
                  </a:lnTo>
                  <a:lnTo>
                    <a:pt x="827361" y="313476"/>
                  </a:lnTo>
                  <a:lnTo>
                    <a:pt x="824534" y="319804"/>
                  </a:lnTo>
                  <a:lnTo>
                    <a:pt x="819151" y="327434"/>
                  </a:lnTo>
                  <a:lnTo>
                    <a:pt x="819769" y="329118"/>
                  </a:lnTo>
                  <a:lnTo>
                    <a:pt x="824635" y="336545"/>
                  </a:lnTo>
                  <a:lnTo>
                    <a:pt x="826816" y="348537"/>
                  </a:lnTo>
                  <a:lnTo>
                    <a:pt x="827247" y="356040"/>
                  </a:lnTo>
                  <a:lnTo>
                    <a:pt x="828339" y="356655"/>
                  </a:lnTo>
                  <a:lnTo>
                    <a:pt x="859149" y="357873"/>
                  </a:lnTo>
                  <a:lnTo>
                    <a:pt x="868642" y="357883"/>
                  </a:lnTo>
                  <a:lnTo>
                    <a:pt x="874983" y="355063"/>
                  </a:lnTo>
                  <a:lnTo>
                    <a:pt x="922602" y="310256"/>
                  </a:lnTo>
                  <a:lnTo>
                    <a:pt x="937419" y="294386"/>
                  </a:lnTo>
                  <a:lnTo>
                    <a:pt x="943639" y="281687"/>
                  </a:lnTo>
                  <a:lnTo>
                    <a:pt x="947826" y="275337"/>
                  </a:lnTo>
                  <a:lnTo>
                    <a:pt x="949688" y="268987"/>
                  </a:lnTo>
                  <a:lnTo>
                    <a:pt x="949127" y="265812"/>
                  </a:lnTo>
                  <a:lnTo>
                    <a:pt x="943442" y="253112"/>
                  </a:lnTo>
                  <a:lnTo>
                    <a:pt x="942005" y="245468"/>
                  </a:lnTo>
                  <a:lnTo>
                    <a:pt x="936700" y="239088"/>
                  </a:lnTo>
                  <a:lnTo>
                    <a:pt x="931337" y="236295"/>
                  </a:lnTo>
                  <a:lnTo>
                    <a:pt x="918057" y="234193"/>
                  </a:lnTo>
                  <a:lnTo>
                    <a:pt x="900257" y="234073"/>
                  </a:lnTo>
                  <a:lnTo>
                    <a:pt x="878171" y="242264"/>
                  </a:lnTo>
                  <a:lnTo>
                    <a:pt x="846365" y="269398"/>
                  </a:lnTo>
                  <a:lnTo>
                    <a:pt x="843202" y="270319"/>
                  </a:lnTo>
                  <a:lnTo>
                    <a:pt x="836865" y="276987"/>
                  </a:lnTo>
                  <a:lnTo>
                    <a:pt x="831579" y="285948"/>
                  </a:lnTo>
                  <a:lnTo>
                    <a:pt x="829231" y="293459"/>
                  </a:lnTo>
                  <a:lnTo>
                    <a:pt x="827547" y="295885"/>
                  </a:lnTo>
                  <a:lnTo>
                    <a:pt x="825365" y="297502"/>
                  </a:lnTo>
                  <a:lnTo>
                    <a:pt x="822852" y="298581"/>
                  </a:lnTo>
                  <a:lnTo>
                    <a:pt x="821178" y="300358"/>
                  </a:lnTo>
                  <a:lnTo>
                    <a:pt x="819316" y="305155"/>
                  </a:lnTo>
                  <a:lnTo>
                    <a:pt x="817063" y="316857"/>
                  </a:lnTo>
                  <a:lnTo>
                    <a:pt x="809664" y="327463"/>
                  </a:lnTo>
                  <a:lnTo>
                    <a:pt x="810270" y="328079"/>
                  </a:lnTo>
                  <a:lnTo>
                    <a:pt x="813762" y="328764"/>
                  </a:lnTo>
                  <a:lnTo>
                    <a:pt x="815117" y="330005"/>
                  </a:lnTo>
                  <a:lnTo>
                    <a:pt x="817470" y="337465"/>
                  </a:lnTo>
                  <a:lnTo>
                    <a:pt x="820490" y="338227"/>
                  </a:lnTo>
                  <a:lnTo>
                    <a:pt x="825996" y="338717"/>
                  </a:lnTo>
                  <a:lnTo>
                    <a:pt x="834689" y="332267"/>
                  </a:lnTo>
                  <a:lnTo>
                    <a:pt x="840490" y="330626"/>
                  </a:lnTo>
                  <a:lnTo>
                    <a:pt x="859385" y="328513"/>
                  </a:lnTo>
                  <a:lnTo>
                    <a:pt x="870946" y="321785"/>
                  </a:lnTo>
                  <a:lnTo>
                    <a:pt x="877771" y="316089"/>
                  </a:lnTo>
                  <a:lnTo>
                    <a:pt x="887155" y="312852"/>
                  </a:lnTo>
                  <a:lnTo>
                    <a:pt x="904337" y="308207"/>
                  </a:lnTo>
                  <a:lnTo>
                    <a:pt x="920013" y="300128"/>
                  </a:lnTo>
                  <a:lnTo>
                    <a:pt x="962867" y="272146"/>
                  </a:lnTo>
                  <a:lnTo>
                    <a:pt x="986191" y="257343"/>
                  </a:lnTo>
                  <a:lnTo>
                    <a:pt x="1006150" y="251125"/>
                  </a:lnTo>
                  <a:lnTo>
                    <a:pt x="1027187" y="236709"/>
                  </a:lnTo>
                  <a:lnTo>
                    <a:pt x="1043226" y="233353"/>
                  </a:lnTo>
                  <a:lnTo>
                    <a:pt x="1055948" y="226592"/>
                  </a:lnTo>
                  <a:lnTo>
                    <a:pt x="1063595" y="224943"/>
                  </a:lnTo>
                  <a:lnTo>
                    <a:pt x="1075590" y="232129"/>
                  </a:lnTo>
                  <a:lnTo>
                    <a:pt x="1084004" y="233949"/>
                  </a:lnTo>
                  <a:lnTo>
                    <a:pt x="1092682" y="242253"/>
                  </a:lnTo>
                  <a:lnTo>
                    <a:pt x="1094840" y="250928"/>
                  </a:lnTo>
                  <a:lnTo>
                    <a:pt x="1102218" y="260886"/>
                  </a:lnTo>
                  <a:lnTo>
                    <a:pt x="1103308" y="269895"/>
                  </a:lnTo>
                  <a:lnTo>
                    <a:pt x="1103457" y="275741"/>
                  </a:lnTo>
                  <a:lnTo>
                    <a:pt x="1100702" y="281867"/>
                  </a:lnTo>
                  <a:lnTo>
                    <a:pt x="1097008" y="288117"/>
                  </a:lnTo>
                  <a:lnTo>
                    <a:pt x="1094440" y="298866"/>
                  </a:lnTo>
                  <a:lnTo>
                    <a:pt x="1087582" y="307972"/>
                  </a:lnTo>
                  <a:lnTo>
                    <a:pt x="1084375" y="316875"/>
                  </a:lnTo>
                  <a:lnTo>
                    <a:pt x="1078249" y="326215"/>
                  </a:lnTo>
                  <a:lnTo>
                    <a:pt x="1074907" y="335685"/>
                  </a:lnTo>
                  <a:lnTo>
                    <a:pt x="1066927" y="346484"/>
                  </a:lnTo>
                  <a:lnTo>
                    <a:pt x="1065906" y="352862"/>
                  </a:lnTo>
                  <a:lnTo>
                    <a:pt x="1064705" y="354537"/>
                  </a:lnTo>
                  <a:lnTo>
                    <a:pt x="1062845" y="355654"/>
                  </a:lnTo>
                  <a:lnTo>
                    <a:pt x="1060548" y="356398"/>
                  </a:lnTo>
                  <a:lnTo>
                    <a:pt x="1059015" y="357953"/>
                  </a:lnTo>
                  <a:lnTo>
                    <a:pt x="1055987" y="367284"/>
                  </a:lnTo>
                  <a:lnTo>
                    <a:pt x="1055955" y="359200"/>
                  </a:lnTo>
                  <a:lnTo>
                    <a:pt x="1057012" y="358762"/>
                  </a:lnTo>
                  <a:lnTo>
                    <a:pt x="1061010" y="358276"/>
                  </a:lnTo>
                  <a:lnTo>
                    <a:pt x="1062498" y="357088"/>
                  </a:lnTo>
                  <a:lnTo>
                    <a:pt x="1070143" y="344664"/>
                  </a:lnTo>
                  <a:lnTo>
                    <a:pt x="1106764" y="297950"/>
                  </a:lnTo>
                  <a:lnTo>
                    <a:pt x="1120512" y="278393"/>
                  </a:lnTo>
                  <a:lnTo>
                    <a:pt x="1166999" y="237260"/>
                  </a:lnTo>
                  <a:lnTo>
                    <a:pt x="1177886" y="226421"/>
                  </a:lnTo>
                  <a:lnTo>
                    <a:pt x="1181759" y="225374"/>
                  </a:lnTo>
                  <a:lnTo>
                    <a:pt x="1206873" y="224541"/>
                  </a:lnTo>
                  <a:lnTo>
                    <a:pt x="1207366" y="225598"/>
                  </a:lnTo>
                  <a:lnTo>
                    <a:pt x="1207915" y="229595"/>
                  </a:lnTo>
                  <a:lnTo>
                    <a:pt x="1209118" y="231084"/>
                  </a:lnTo>
                  <a:lnTo>
                    <a:pt x="1213279" y="232738"/>
                  </a:lnTo>
                  <a:lnTo>
                    <a:pt x="1214811" y="234238"/>
                  </a:lnTo>
                  <a:lnTo>
                    <a:pt x="1217474" y="242147"/>
                  </a:lnTo>
                  <a:lnTo>
                    <a:pt x="1217842" y="256718"/>
                  </a:lnTo>
                  <a:lnTo>
                    <a:pt x="1215039" y="262829"/>
                  </a:lnTo>
                  <a:lnTo>
                    <a:pt x="1211325" y="269072"/>
                  </a:lnTo>
                  <a:lnTo>
                    <a:pt x="1208940" y="281704"/>
                  </a:lnTo>
                  <a:lnTo>
                    <a:pt x="1208467" y="294390"/>
                  </a:lnTo>
                  <a:lnTo>
                    <a:pt x="1207370" y="296506"/>
                  </a:lnTo>
                  <a:lnTo>
                    <a:pt x="1205581" y="297916"/>
                  </a:lnTo>
                  <a:lnTo>
                    <a:pt x="1203330" y="298856"/>
                  </a:lnTo>
                  <a:lnTo>
                    <a:pt x="1201829" y="300542"/>
                  </a:lnTo>
                  <a:lnTo>
                    <a:pt x="1196598" y="310851"/>
                  </a:lnTo>
                  <a:lnTo>
                    <a:pt x="1190744" y="318022"/>
                  </a:lnTo>
                  <a:lnTo>
                    <a:pt x="1189729" y="324321"/>
                  </a:lnTo>
                  <a:lnTo>
                    <a:pt x="1188529" y="325984"/>
                  </a:lnTo>
                  <a:lnTo>
                    <a:pt x="1186670" y="327094"/>
                  </a:lnTo>
                  <a:lnTo>
                    <a:pt x="1179897" y="329274"/>
                  </a:lnTo>
                  <a:lnTo>
                    <a:pt x="1187990" y="329309"/>
                  </a:lnTo>
                  <a:lnTo>
                    <a:pt x="1230282" y="291154"/>
                  </a:lnTo>
                  <a:lnTo>
                    <a:pt x="1255394" y="272157"/>
                  </a:lnTo>
                  <a:lnTo>
                    <a:pt x="1281355" y="247820"/>
                  </a:lnTo>
                  <a:lnTo>
                    <a:pt x="1294073" y="241601"/>
                  </a:lnTo>
                  <a:lnTo>
                    <a:pt x="1303045" y="234503"/>
                  </a:lnTo>
                  <a:lnTo>
                    <a:pt x="1318063" y="234065"/>
                  </a:lnTo>
                  <a:lnTo>
                    <a:pt x="1319592" y="235123"/>
                  </a:lnTo>
                  <a:lnTo>
                    <a:pt x="1320613" y="236886"/>
                  </a:lnTo>
                  <a:lnTo>
                    <a:pt x="1322383" y="243763"/>
                  </a:lnTo>
                  <a:lnTo>
                    <a:pt x="1322532" y="248251"/>
                  </a:lnTo>
                  <a:lnTo>
                    <a:pt x="1319777" y="253774"/>
                  </a:lnTo>
                  <a:lnTo>
                    <a:pt x="1316083" y="259756"/>
                  </a:lnTo>
                  <a:lnTo>
                    <a:pt x="1313710" y="272220"/>
                  </a:lnTo>
                  <a:lnTo>
                    <a:pt x="1313515" y="275376"/>
                  </a:lnTo>
                  <a:lnTo>
                    <a:pt x="1310477" y="281704"/>
                  </a:lnTo>
                  <a:lnTo>
                    <a:pt x="1306657" y="288045"/>
                  </a:lnTo>
                  <a:lnTo>
                    <a:pt x="1304206" y="300739"/>
                  </a:lnTo>
                  <a:lnTo>
                    <a:pt x="1303637" y="322962"/>
                  </a:lnTo>
                  <a:lnTo>
                    <a:pt x="1302567" y="325079"/>
                  </a:lnTo>
                  <a:lnTo>
                    <a:pt x="1300796" y="326490"/>
                  </a:lnTo>
                  <a:lnTo>
                    <a:pt x="1298557" y="327431"/>
                  </a:lnTo>
                  <a:lnTo>
                    <a:pt x="1297063" y="329116"/>
                  </a:lnTo>
                  <a:lnTo>
                    <a:pt x="1294192" y="338396"/>
                  </a:lnTo>
                  <a:lnTo>
                    <a:pt x="1313127" y="338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83"/>
            <p:cNvSpPr/>
            <p:nvPr>
              <p:custDataLst>
                <p:tags r:id="rId248"/>
              </p:custDataLst>
            </p:nvPr>
          </p:nvSpPr>
          <p:spPr>
            <a:xfrm>
              <a:off x="11506238" y="2638425"/>
              <a:ext cx="247613" cy="114263"/>
            </a:xfrm>
            <a:custGeom>
              <a:avLst/>
              <a:gdLst/>
              <a:ahLst/>
              <a:cxnLst/>
              <a:rect l="0" t="0" r="0" b="0"/>
              <a:pathLst>
                <a:path w="247613" h="114263">
                  <a:moveTo>
                    <a:pt x="114262" y="28575"/>
                  </a:moveTo>
                  <a:lnTo>
                    <a:pt x="114262" y="28575"/>
                  </a:lnTo>
                  <a:lnTo>
                    <a:pt x="119320" y="28575"/>
                  </a:lnTo>
                  <a:lnTo>
                    <a:pt x="120808" y="27517"/>
                  </a:lnTo>
                  <a:lnTo>
                    <a:pt x="121800" y="25753"/>
                  </a:lnTo>
                  <a:lnTo>
                    <a:pt x="123527" y="18874"/>
                  </a:lnTo>
                  <a:lnTo>
                    <a:pt x="123778" y="9952"/>
                  </a:lnTo>
                  <a:lnTo>
                    <a:pt x="115585" y="9562"/>
                  </a:lnTo>
                  <a:lnTo>
                    <a:pt x="115145" y="8492"/>
                  </a:lnTo>
                  <a:lnTo>
                    <a:pt x="114377" y="1327"/>
                  </a:lnTo>
                  <a:lnTo>
                    <a:pt x="111491" y="590"/>
                  </a:lnTo>
                  <a:lnTo>
                    <a:pt x="81059" y="0"/>
                  </a:lnTo>
                  <a:lnTo>
                    <a:pt x="75515" y="2822"/>
                  </a:lnTo>
                  <a:lnTo>
                    <a:pt x="40953" y="34154"/>
                  </a:lnTo>
                  <a:lnTo>
                    <a:pt x="28480" y="40143"/>
                  </a:lnTo>
                  <a:lnTo>
                    <a:pt x="25325" y="42637"/>
                  </a:lnTo>
                  <a:lnTo>
                    <a:pt x="21817" y="48230"/>
                  </a:lnTo>
                  <a:lnTo>
                    <a:pt x="19200" y="54244"/>
                  </a:lnTo>
                  <a:lnTo>
                    <a:pt x="3234" y="73915"/>
                  </a:lnTo>
                  <a:lnTo>
                    <a:pt x="932" y="82814"/>
                  </a:lnTo>
                  <a:lnTo>
                    <a:pt x="0" y="99759"/>
                  </a:lnTo>
                  <a:lnTo>
                    <a:pt x="1045" y="101431"/>
                  </a:lnTo>
                  <a:lnTo>
                    <a:pt x="2801" y="102546"/>
                  </a:lnTo>
                  <a:lnTo>
                    <a:pt x="9665" y="104481"/>
                  </a:lnTo>
                  <a:lnTo>
                    <a:pt x="22630" y="104736"/>
                  </a:lnTo>
                  <a:lnTo>
                    <a:pt x="28733" y="101936"/>
                  </a:lnTo>
                  <a:lnTo>
                    <a:pt x="36219" y="96571"/>
                  </a:lnTo>
                  <a:lnTo>
                    <a:pt x="45303" y="94453"/>
                  </a:lnTo>
                  <a:lnTo>
                    <a:pt x="66690" y="78790"/>
                  </a:lnTo>
                  <a:lnTo>
                    <a:pt x="73011" y="76293"/>
                  </a:lnTo>
                  <a:lnTo>
                    <a:pt x="93723" y="58604"/>
                  </a:lnTo>
                  <a:lnTo>
                    <a:pt x="95081" y="49077"/>
                  </a:lnTo>
                  <a:lnTo>
                    <a:pt x="96182" y="48593"/>
                  </a:lnTo>
                  <a:lnTo>
                    <a:pt x="103400" y="47753"/>
                  </a:lnTo>
                  <a:lnTo>
                    <a:pt x="103846" y="48768"/>
                  </a:lnTo>
                  <a:lnTo>
                    <a:pt x="104701" y="61817"/>
                  </a:lnTo>
                  <a:lnTo>
                    <a:pt x="103655" y="63436"/>
                  </a:lnTo>
                  <a:lnTo>
                    <a:pt x="101899" y="64516"/>
                  </a:lnTo>
                  <a:lnTo>
                    <a:pt x="99670" y="65236"/>
                  </a:lnTo>
                  <a:lnTo>
                    <a:pt x="98185" y="66774"/>
                  </a:lnTo>
                  <a:lnTo>
                    <a:pt x="95603" y="74750"/>
                  </a:lnTo>
                  <a:lnTo>
                    <a:pt x="95212" y="109394"/>
                  </a:lnTo>
                  <a:lnTo>
                    <a:pt x="96270" y="111029"/>
                  </a:lnTo>
                  <a:lnTo>
                    <a:pt x="98036" y="112119"/>
                  </a:lnTo>
                  <a:lnTo>
                    <a:pt x="104914" y="114013"/>
                  </a:lnTo>
                  <a:lnTo>
                    <a:pt x="117878" y="114262"/>
                  </a:lnTo>
                  <a:lnTo>
                    <a:pt x="123983" y="111461"/>
                  </a:lnTo>
                  <a:lnTo>
                    <a:pt x="130224" y="107747"/>
                  </a:lnTo>
                  <a:lnTo>
                    <a:pt x="142855" y="105362"/>
                  </a:lnTo>
                  <a:lnTo>
                    <a:pt x="146022" y="105166"/>
                  </a:lnTo>
                  <a:lnTo>
                    <a:pt x="152366" y="102127"/>
                  </a:lnTo>
                  <a:lnTo>
                    <a:pt x="158714" y="98306"/>
                  </a:lnTo>
                  <a:lnTo>
                    <a:pt x="168237" y="95097"/>
                  </a:lnTo>
                  <a:lnTo>
                    <a:pt x="177762" y="88972"/>
                  </a:lnTo>
                  <a:lnTo>
                    <a:pt x="187287" y="85629"/>
                  </a:lnTo>
                  <a:lnTo>
                    <a:pt x="196812" y="79464"/>
                  </a:lnTo>
                  <a:lnTo>
                    <a:pt x="207630" y="76630"/>
                  </a:lnTo>
                  <a:lnTo>
                    <a:pt x="233095" y="76203"/>
                  </a:lnTo>
                  <a:lnTo>
                    <a:pt x="238691" y="79024"/>
                  </a:lnTo>
                  <a:lnTo>
                    <a:pt x="24761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" name="SMARTInkShape-Group27"/>
          <p:cNvGrpSpPr/>
          <p:nvPr/>
        </p:nvGrpSpPr>
        <p:grpSpPr>
          <a:xfrm>
            <a:off x="4781550" y="3219450"/>
            <a:ext cx="2133601" cy="400040"/>
            <a:chOff x="4781550" y="3219450"/>
            <a:chExt cx="2133601" cy="400040"/>
          </a:xfrm>
        </p:grpSpPr>
        <p:sp>
          <p:nvSpPr>
            <p:cNvPr id="105" name="SMARTInkShape-84"/>
            <p:cNvSpPr/>
            <p:nvPr>
              <p:custDataLst>
                <p:tags r:id="rId242"/>
              </p:custDataLst>
            </p:nvPr>
          </p:nvSpPr>
          <p:spPr>
            <a:xfrm>
              <a:off x="4781550" y="3219450"/>
              <a:ext cx="104776" cy="180976"/>
            </a:xfrm>
            <a:custGeom>
              <a:avLst/>
              <a:gdLst/>
              <a:ahLst/>
              <a:cxnLst/>
              <a:rect l="0" t="0" r="0" b="0"/>
              <a:pathLst>
                <a:path w="104776" h="180976">
                  <a:moveTo>
                    <a:pt x="28575" y="9525"/>
                  </a:moveTo>
                  <a:lnTo>
                    <a:pt x="28575" y="9525"/>
                  </a:lnTo>
                  <a:lnTo>
                    <a:pt x="12173" y="9525"/>
                  </a:lnTo>
                  <a:lnTo>
                    <a:pt x="11290" y="8467"/>
                  </a:lnTo>
                  <a:lnTo>
                    <a:pt x="9525" y="1"/>
                  </a:lnTo>
                  <a:lnTo>
                    <a:pt x="14582" y="0"/>
                  </a:lnTo>
                  <a:lnTo>
                    <a:pt x="16071" y="1058"/>
                  </a:lnTo>
                  <a:lnTo>
                    <a:pt x="17064" y="2822"/>
                  </a:lnTo>
                  <a:lnTo>
                    <a:pt x="18658" y="8201"/>
                  </a:lnTo>
                  <a:lnTo>
                    <a:pt x="10814" y="17610"/>
                  </a:lnTo>
                  <a:lnTo>
                    <a:pt x="9907" y="23680"/>
                  </a:lnTo>
                  <a:lnTo>
                    <a:pt x="9528" y="68537"/>
                  </a:lnTo>
                  <a:lnTo>
                    <a:pt x="6704" y="75617"/>
                  </a:lnTo>
                  <a:lnTo>
                    <a:pt x="2979" y="82291"/>
                  </a:lnTo>
                  <a:lnTo>
                    <a:pt x="883" y="93057"/>
                  </a:lnTo>
                  <a:lnTo>
                    <a:pt x="5" y="140001"/>
                  </a:lnTo>
                  <a:lnTo>
                    <a:pt x="0" y="152269"/>
                  </a:lnTo>
                  <a:lnTo>
                    <a:pt x="5057" y="152361"/>
                  </a:lnTo>
                  <a:lnTo>
                    <a:pt x="6546" y="151316"/>
                  </a:lnTo>
                  <a:lnTo>
                    <a:pt x="7539" y="149561"/>
                  </a:lnTo>
                  <a:lnTo>
                    <a:pt x="8201" y="147332"/>
                  </a:lnTo>
                  <a:lnTo>
                    <a:pt x="9701" y="145847"/>
                  </a:lnTo>
                  <a:lnTo>
                    <a:pt x="19712" y="140640"/>
                  </a:lnTo>
                  <a:lnTo>
                    <a:pt x="31881" y="129734"/>
                  </a:lnTo>
                  <a:lnTo>
                    <a:pt x="66676" y="83072"/>
                  </a:lnTo>
                  <a:lnTo>
                    <a:pt x="82903" y="57753"/>
                  </a:lnTo>
                  <a:lnTo>
                    <a:pt x="85529" y="51069"/>
                  </a:lnTo>
                  <a:lnTo>
                    <a:pt x="91900" y="41354"/>
                  </a:lnTo>
                  <a:lnTo>
                    <a:pt x="95315" y="31773"/>
                  </a:lnTo>
                  <a:lnTo>
                    <a:pt x="104764" y="19065"/>
                  </a:lnTo>
                  <a:lnTo>
                    <a:pt x="104775" y="33239"/>
                  </a:lnTo>
                  <a:lnTo>
                    <a:pt x="101953" y="38762"/>
                  </a:lnTo>
                  <a:lnTo>
                    <a:pt x="98230" y="44744"/>
                  </a:lnTo>
                  <a:lnTo>
                    <a:pt x="95838" y="57208"/>
                  </a:lnTo>
                  <a:lnTo>
                    <a:pt x="94269" y="74091"/>
                  </a:lnTo>
                  <a:lnTo>
                    <a:pt x="87059" y="97102"/>
                  </a:lnTo>
                  <a:lnTo>
                    <a:pt x="85741" y="142271"/>
                  </a:lnTo>
                  <a:lnTo>
                    <a:pt x="85725" y="165065"/>
                  </a:lnTo>
                  <a:lnTo>
                    <a:pt x="88548" y="171434"/>
                  </a:lnTo>
                  <a:lnTo>
                    <a:pt x="952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85"/>
            <p:cNvSpPr/>
            <p:nvPr>
              <p:custDataLst>
                <p:tags r:id="rId243"/>
              </p:custDataLst>
            </p:nvPr>
          </p:nvSpPr>
          <p:spPr>
            <a:xfrm>
              <a:off x="5076825" y="3220008"/>
              <a:ext cx="685360" cy="195424"/>
            </a:xfrm>
            <a:custGeom>
              <a:avLst/>
              <a:gdLst/>
              <a:ahLst/>
              <a:cxnLst/>
              <a:rect l="0" t="0" r="0" b="0"/>
              <a:pathLst>
                <a:path w="685360" h="195424">
                  <a:moveTo>
                    <a:pt x="0" y="180417"/>
                  </a:moveTo>
                  <a:lnTo>
                    <a:pt x="0" y="180417"/>
                  </a:lnTo>
                  <a:lnTo>
                    <a:pt x="19014" y="180417"/>
                  </a:lnTo>
                  <a:lnTo>
                    <a:pt x="19047" y="172216"/>
                  </a:lnTo>
                  <a:lnTo>
                    <a:pt x="20106" y="171775"/>
                  </a:lnTo>
                  <a:lnTo>
                    <a:pt x="28459" y="170902"/>
                  </a:lnTo>
                  <a:lnTo>
                    <a:pt x="28572" y="180025"/>
                  </a:lnTo>
                  <a:lnTo>
                    <a:pt x="23518" y="180301"/>
                  </a:lnTo>
                  <a:lnTo>
                    <a:pt x="22028" y="181398"/>
                  </a:lnTo>
                  <a:lnTo>
                    <a:pt x="19166" y="189546"/>
                  </a:lnTo>
                  <a:lnTo>
                    <a:pt x="27262" y="189908"/>
                  </a:lnTo>
                  <a:lnTo>
                    <a:pt x="27699" y="190977"/>
                  </a:lnTo>
                  <a:lnTo>
                    <a:pt x="28316" y="195423"/>
                  </a:lnTo>
                  <a:lnTo>
                    <a:pt x="28459" y="193084"/>
                  </a:lnTo>
                  <a:lnTo>
                    <a:pt x="29556" y="192036"/>
                  </a:lnTo>
                  <a:lnTo>
                    <a:pt x="36766" y="190218"/>
                  </a:lnTo>
                  <a:lnTo>
                    <a:pt x="79386" y="148653"/>
                  </a:lnTo>
                  <a:lnTo>
                    <a:pt x="100542" y="116741"/>
                  </a:lnTo>
                  <a:lnTo>
                    <a:pt x="106761" y="96852"/>
                  </a:lnTo>
                  <a:lnTo>
                    <a:pt x="109274" y="92957"/>
                  </a:lnTo>
                  <a:lnTo>
                    <a:pt x="123913" y="50529"/>
                  </a:lnTo>
                  <a:lnTo>
                    <a:pt x="130084" y="40802"/>
                  </a:lnTo>
                  <a:lnTo>
                    <a:pt x="132920" y="29910"/>
                  </a:lnTo>
                  <a:lnTo>
                    <a:pt x="133347" y="18623"/>
                  </a:lnTo>
                  <a:lnTo>
                    <a:pt x="128293" y="18531"/>
                  </a:lnTo>
                  <a:lnTo>
                    <a:pt x="126803" y="19576"/>
                  </a:lnTo>
                  <a:lnTo>
                    <a:pt x="125811" y="21331"/>
                  </a:lnTo>
                  <a:lnTo>
                    <a:pt x="123941" y="35827"/>
                  </a:lnTo>
                  <a:lnTo>
                    <a:pt x="123825" y="83197"/>
                  </a:lnTo>
                  <a:lnTo>
                    <a:pt x="123825" y="130508"/>
                  </a:lnTo>
                  <a:lnTo>
                    <a:pt x="131364" y="142852"/>
                  </a:lnTo>
                  <a:lnTo>
                    <a:pt x="132958" y="150067"/>
                  </a:lnTo>
                  <a:lnTo>
                    <a:pt x="134146" y="150658"/>
                  </a:lnTo>
                  <a:lnTo>
                    <a:pt x="160173" y="151838"/>
                  </a:lnTo>
                  <a:lnTo>
                    <a:pt x="190554" y="126016"/>
                  </a:lnTo>
                  <a:lnTo>
                    <a:pt x="193710" y="125099"/>
                  </a:lnTo>
                  <a:lnTo>
                    <a:pt x="200042" y="118437"/>
                  </a:lnTo>
                  <a:lnTo>
                    <a:pt x="205324" y="109479"/>
                  </a:lnTo>
                  <a:lnTo>
                    <a:pt x="211537" y="95104"/>
                  </a:lnTo>
                  <a:lnTo>
                    <a:pt x="231892" y="67434"/>
                  </a:lnTo>
                  <a:lnTo>
                    <a:pt x="246164" y="39540"/>
                  </a:lnTo>
                  <a:lnTo>
                    <a:pt x="257137" y="28056"/>
                  </a:lnTo>
                  <a:lnTo>
                    <a:pt x="257172" y="36221"/>
                  </a:lnTo>
                  <a:lnTo>
                    <a:pt x="250628" y="44885"/>
                  </a:lnTo>
                  <a:lnTo>
                    <a:pt x="248533" y="53711"/>
                  </a:lnTo>
                  <a:lnTo>
                    <a:pt x="246853" y="64087"/>
                  </a:lnTo>
                  <a:lnTo>
                    <a:pt x="239483" y="87029"/>
                  </a:lnTo>
                  <a:lnTo>
                    <a:pt x="237146" y="115978"/>
                  </a:lnTo>
                  <a:lnTo>
                    <a:pt x="235355" y="118408"/>
                  </a:lnTo>
                  <a:lnTo>
                    <a:pt x="233104" y="120027"/>
                  </a:lnTo>
                  <a:lnTo>
                    <a:pt x="232661" y="122166"/>
                  </a:lnTo>
                  <a:lnTo>
                    <a:pt x="233424" y="124649"/>
                  </a:lnTo>
                  <a:lnTo>
                    <a:pt x="236036" y="130231"/>
                  </a:lnTo>
                  <a:lnTo>
                    <a:pt x="238043" y="155041"/>
                  </a:lnTo>
                  <a:lnTo>
                    <a:pt x="239129" y="157150"/>
                  </a:lnTo>
                  <a:lnTo>
                    <a:pt x="240911" y="158556"/>
                  </a:lnTo>
                  <a:lnTo>
                    <a:pt x="245714" y="160118"/>
                  </a:lnTo>
                  <a:lnTo>
                    <a:pt x="279521" y="161363"/>
                  </a:lnTo>
                  <a:lnTo>
                    <a:pt x="294018" y="156309"/>
                  </a:lnTo>
                  <a:lnTo>
                    <a:pt x="313741" y="142069"/>
                  </a:lnTo>
                  <a:lnTo>
                    <a:pt x="360254" y="102362"/>
                  </a:lnTo>
                  <a:lnTo>
                    <a:pt x="383747" y="82108"/>
                  </a:lnTo>
                  <a:lnTo>
                    <a:pt x="414860" y="40981"/>
                  </a:lnTo>
                  <a:lnTo>
                    <a:pt x="418542" y="29933"/>
                  </a:lnTo>
                  <a:lnTo>
                    <a:pt x="419086" y="18934"/>
                  </a:lnTo>
                  <a:lnTo>
                    <a:pt x="410898" y="10330"/>
                  </a:lnTo>
                  <a:lnTo>
                    <a:pt x="404910" y="9371"/>
                  </a:lnTo>
                  <a:lnTo>
                    <a:pt x="403290" y="10295"/>
                  </a:lnTo>
                  <a:lnTo>
                    <a:pt x="402210" y="11969"/>
                  </a:lnTo>
                  <a:lnTo>
                    <a:pt x="401490" y="14143"/>
                  </a:lnTo>
                  <a:lnTo>
                    <a:pt x="399952" y="15592"/>
                  </a:lnTo>
                  <a:lnTo>
                    <a:pt x="390434" y="19296"/>
                  </a:lnTo>
                  <a:lnTo>
                    <a:pt x="383206" y="24962"/>
                  </a:lnTo>
                  <a:lnTo>
                    <a:pt x="377395" y="26660"/>
                  </a:lnTo>
                  <a:lnTo>
                    <a:pt x="375422" y="28170"/>
                  </a:lnTo>
                  <a:lnTo>
                    <a:pt x="364167" y="47262"/>
                  </a:lnTo>
                  <a:lnTo>
                    <a:pt x="363428" y="50372"/>
                  </a:lnTo>
                  <a:lnTo>
                    <a:pt x="354605" y="66134"/>
                  </a:lnTo>
                  <a:lnTo>
                    <a:pt x="352442" y="107039"/>
                  </a:lnTo>
                  <a:lnTo>
                    <a:pt x="352425" y="127373"/>
                  </a:lnTo>
                  <a:lnTo>
                    <a:pt x="355247" y="133206"/>
                  </a:lnTo>
                  <a:lnTo>
                    <a:pt x="358970" y="139326"/>
                  </a:lnTo>
                  <a:lnTo>
                    <a:pt x="362126" y="148722"/>
                  </a:lnTo>
                  <a:lnTo>
                    <a:pt x="366614" y="155041"/>
                  </a:lnTo>
                  <a:lnTo>
                    <a:pt x="372137" y="158556"/>
                  </a:lnTo>
                  <a:lnTo>
                    <a:pt x="384306" y="160812"/>
                  </a:lnTo>
                  <a:lnTo>
                    <a:pt x="403236" y="161318"/>
                  </a:lnTo>
                  <a:lnTo>
                    <a:pt x="435533" y="148105"/>
                  </a:lnTo>
                  <a:lnTo>
                    <a:pt x="469757" y="125351"/>
                  </a:lnTo>
                  <a:lnTo>
                    <a:pt x="487942" y="106196"/>
                  </a:lnTo>
                  <a:lnTo>
                    <a:pt x="535124" y="72501"/>
                  </a:lnTo>
                  <a:lnTo>
                    <a:pt x="570007" y="39031"/>
                  </a:lnTo>
                  <a:lnTo>
                    <a:pt x="579570" y="37673"/>
                  </a:lnTo>
                  <a:lnTo>
                    <a:pt x="580055" y="38688"/>
                  </a:lnTo>
                  <a:lnTo>
                    <a:pt x="582081" y="73360"/>
                  </a:lnTo>
                  <a:lnTo>
                    <a:pt x="587570" y="82257"/>
                  </a:lnTo>
                  <a:lnTo>
                    <a:pt x="589962" y="94744"/>
                  </a:lnTo>
                  <a:lnTo>
                    <a:pt x="590516" y="111863"/>
                  </a:lnTo>
                  <a:lnTo>
                    <a:pt x="598748" y="121778"/>
                  </a:lnTo>
                  <a:lnTo>
                    <a:pt x="602307" y="122605"/>
                  </a:lnTo>
                  <a:lnTo>
                    <a:pt x="617374" y="123228"/>
                  </a:lnTo>
                  <a:lnTo>
                    <a:pt x="638354" y="106790"/>
                  </a:lnTo>
                  <a:lnTo>
                    <a:pt x="644604" y="104302"/>
                  </a:lnTo>
                  <a:lnTo>
                    <a:pt x="650910" y="99669"/>
                  </a:lnTo>
                  <a:lnTo>
                    <a:pt x="672043" y="70094"/>
                  </a:lnTo>
                  <a:lnTo>
                    <a:pt x="678261" y="56751"/>
                  </a:lnTo>
                  <a:lnTo>
                    <a:pt x="682450" y="50313"/>
                  </a:lnTo>
                  <a:lnTo>
                    <a:pt x="684808" y="40738"/>
                  </a:lnTo>
                  <a:lnTo>
                    <a:pt x="685359" y="34377"/>
                  </a:lnTo>
                  <a:lnTo>
                    <a:pt x="682782" y="28021"/>
                  </a:lnTo>
                  <a:lnTo>
                    <a:pt x="679167" y="21669"/>
                  </a:lnTo>
                  <a:lnTo>
                    <a:pt x="676074" y="12143"/>
                  </a:lnTo>
                  <a:lnTo>
                    <a:pt x="671599" y="5792"/>
                  </a:lnTo>
                  <a:lnTo>
                    <a:pt x="666082" y="2264"/>
                  </a:lnTo>
                  <a:lnTo>
                    <a:pt x="653918" y="0"/>
                  </a:lnTo>
                  <a:lnTo>
                    <a:pt x="647641" y="2512"/>
                  </a:lnTo>
                  <a:lnTo>
                    <a:pt x="641324" y="6098"/>
                  </a:lnTo>
                  <a:lnTo>
                    <a:pt x="631818" y="9175"/>
                  </a:lnTo>
                  <a:lnTo>
                    <a:pt x="625472" y="13646"/>
                  </a:lnTo>
                  <a:lnTo>
                    <a:pt x="606778" y="35754"/>
                  </a:lnTo>
                  <a:lnTo>
                    <a:pt x="596704" y="44156"/>
                  </a:lnTo>
                  <a:lnTo>
                    <a:pt x="568441" y="83450"/>
                  </a:lnTo>
                  <a:lnTo>
                    <a:pt x="552450" y="1137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86"/>
            <p:cNvSpPr/>
            <p:nvPr>
              <p:custDataLst>
                <p:tags r:id="rId244"/>
              </p:custDataLst>
            </p:nvPr>
          </p:nvSpPr>
          <p:spPr>
            <a:xfrm>
              <a:off x="5573580" y="3228976"/>
              <a:ext cx="579571" cy="390514"/>
            </a:xfrm>
            <a:custGeom>
              <a:avLst/>
              <a:gdLst/>
              <a:ahLst/>
              <a:cxnLst/>
              <a:rect l="0" t="0" r="0" b="0"/>
              <a:pathLst>
                <a:path w="579571" h="390514">
                  <a:moveTo>
                    <a:pt x="122370" y="133349"/>
                  </a:moveTo>
                  <a:lnTo>
                    <a:pt x="122370" y="133349"/>
                  </a:lnTo>
                  <a:lnTo>
                    <a:pt x="131779" y="142757"/>
                  </a:lnTo>
                  <a:lnTo>
                    <a:pt x="131885" y="151065"/>
                  </a:lnTo>
                  <a:lnTo>
                    <a:pt x="125347" y="159740"/>
                  </a:lnTo>
                  <a:lnTo>
                    <a:pt x="123252" y="168567"/>
                  </a:lnTo>
                  <a:lnTo>
                    <a:pt x="122370" y="215922"/>
                  </a:lnTo>
                  <a:lnTo>
                    <a:pt x="122370" y="231777"/>
                  </a:lnTo>
                  <a:lnTo>
                    <a:pt x="119548" y="238125"/>
                  </a:lnTo>
                  <a:lnTo>
                    <a:pt x="115825" y="244474"/>
                  </a:lnTo>
                  <a:lnTo>
                    <a:pt x="113728" y="255057"/>
                  </a:lnTo>
                  <a:lnTo>
                    <a:pt x="111864" y="282750"/>
                  </a:lnTo>
                  <a:lnTo>
                    <a:pt x="104209" y="310189"/>
                  </a:lnTo>
                  <a:lnTo>
                    <a:pt x="102340" y="336661"/>
                  </a:lnTo>
                  <a:lnTo>
                    <a:pt x="95129" y="355196"/>
                  </a:lnTo>
                  <a:lnTo>
                    <a:pt x="93912" y="374614"/>
                  </a:lnTo>
                  <a:lnTo>
                    <a:pt x="92815" y="376742"/>
                  </a:lnTo>
                  <a:lnTo>
                    <a:pt x="91025" y="378161"/>
                  </a:lnTo>
                  <a:lnTo>
                    <a:pt x="88773" y="379107"/>
                  </a:lnTo>
                  <a:lnTo>
                    <a:pt x="87273" y="380796"/>
                  </a:lnTo>
                  <a:lnTo>
                    <a:pt x="85604" y="385495"/>
                  </a:lnTo>
                  <a:lnTo>
                    <a:pt x="84101" y="387171"/>
                  </a:lnTo>
                  <a:lnTo>
                    <a:pt x="79609" y="389034"/>
                  </a:lnTo>
                  <a:lnTo>
                    <a:pt x="52116" y="390513"/>
                  </a:lnTo>
                  <a:lnTo>
                    <a:pt x="50134" y="389458"/>
                  </a:lnTo>
                  <a:lnTo>
                    <a:pt x="48813" y="387697"/>
                  </a:lnTo>
                  <a:lnTo>
                    <a:pt x="47932" y="385464"/>
                  </a:lnTo>
                  <a:lnTo>
                    <a:pt x="46286" y="383976"/>
                  </a:lnTo>
                  <a:lnTo>
                    <a:pt x="36040" y="378765"/>
                  </a:lnTo>
                  <a:lnTo>
                    <a:pt x="23826" y="367858"/>
                  </a:lnTo>
                  <a:lnTo>
                    <a:pt x="20365" y="361753"/>
                  </a:lnTo>
                  <a:lnTo>
                    <a:pt x="19441" y="358643"/>
                  </a:lnTo>
                  <a:lnTo>
                    <a:pt x="17767" y="356570"/>
                  </a:lnTo>
                  <a:lnTo>
                    <a:pt x="11414" y="352594"/>
                  </a:lnTo>
                  <a:lnTo>
                    <a:pt x="727" y="333198"/>
                  </a:lnTo>
                  <a:lnTo>
                    <a:pt x="0" y="330082"/>
                  </a:lnTo>
                  <a:lnTo>
                    <a:pt x="573" y="326946"/>
                  </a:lnTo>
                  <a:lnTo>
                    <a:pt x="6275" y="314309"/>
                  </a:lnTo>
                  <a:lnTo>
                    <a:pt x="6874" y="311139"/>
                  </a:lnTo>
                  <a:lnTo>
                    <a:pt x="16166" y="292098"/>
                  </a:lnTo>
                  <a:lnTo>
                    <a:pt x="22604" y="285749"/>
                  </a:lnTo>
                  <a:lnTo>
                    <a:pt x="38929" y="273049"/>
                  </a:lnTo>
                  <a:lnTo>
                    <a:pt x="58400" y="249635"/>
                  </a:lnTo>
                  <a:lnTo>
                    <a:pt x="105377" y="210189"/>
                  </a:lnTo>
                  <a:lnTo>
                    <a:pt x="141601" y="180194"/>
                  </a:lnTo>
                  <a:lnTo>
                    <a:pt x="155259" y="168986"/>
                  </a:lnTo>
                  <a:lnTo>
                    <a:pt x="200869" y="145332"/>
                  </a:lnTo>
                  <a:lnTo>
                    <a:pt x="246143" y="112085"/>
                  </a:lnTo>
                  <a:lnTo>
                    <a:pt x="290447" y="79659"/>
                  </a:lnTo>
                  <a:lnTo>
                    <a:pt x="323715" y="60349"/>
                  </a:lnTo>
                  <a:lnTo>
                    <a:pt x="331605" y="50806"/>
                  </a:lnTo>
                  <a:lnTo>
                    <a:pt x="353058" y="34925"/>
                  </a:lnTo>
                  <a:lnTo>
                    <a:pt x="357191" y="28574"/>
                  </a:lnTo>
                  <a:lnTo>
                    <a:pt x="358292" y="25399"/>
                  </a:lnTo>
                  <a:lnTo>
                    <a:pt x="360085" y="23282"/>
                  </a:lnTo>
                  <a:lnTo>
                    <a:pt x="366606" y="19245"/>
                  </a:lnTo>
                  <a:lnTo>
                    <a:pt x="369570" y="11013"/>
                  </a:lnTo>
                  <a:lnTo>
                    <a:pt x="369981" y="1454"/>
                  </a:lnTo>
                  <a:lnTo>
                    <a:pt x="368936" y="969"/>
                  </a:lnTo>
                  <a:lnTo>
                    <a:pt x="351372" y="0"/>
                  </a:lnTo>
                  <a:lnTo>
                    <a:pt x="342803" y="8200"/>
                  </a:lnTo>
                  <a:lnTo>
                    <a:pt x="340655" y="16867"/>
                  </a:lnTo>
                  <a:lnTo>
                    <a:pt x="334979" y="25693"/>
                  </a:lnTo>
                  <a:lnTo>
                    <a:pt x="332826" y="35011"/>
                  </a:lnTo>
                  <a:lnTo>
                    <a:pt x="332322" y="41312"/>
                  </a:lnTo>
                  <a:lnTo>
                    <a:pt x="329277" y="47641"/>
                  </a:lnTo>
                  <a:lnTo>
                    <a:pt x="325454" y="53981"/>
                  </a:lnTo>
                  <a:lnTo>
                    <a:pt x="322999" y="66676"/>
                  </a:lnTo>
                  <a:lnTo>
                    <a:pt x="322400" y="113710"/>
                  </a:lnTo>
                  <a:lnTo>
                    <a:pt x="322395" y="128288"/>
                  </a:lnTo>
                  <a:lnTo>
                    <a:pt x="323453" y="129975"/>
                  </a:lnTo>
                  <a:lnTo>
                    <a:pt x="325217" y="131100"/>
                  </a:lnTo>
                  <a:lnTo>
                    <a:pt x="327451" y="131849"/>
                  </a:lnTo>
                  <a:lnTo>
                    <a:pt x="328940" y="133408"/>
                  </a:lnTo>
                  <a:lnTo>
                    <a:pt x="330596" y="137961"/>
                  </a:lnTo>
                  <a:lnTo>
                    <a:pt x="332096" y="139599"/>
                  </a:lnTo>
                  <a:lnTo>
                    <a:pt x="336584" y="141419"/>
                  </a:lnTo>
                  <a:lnTo>
                    <a:pt x="338205" y="140845"/>
                  </a:lnTo>
                  <a:lnTo>
                    <a:pt x="339285" y="139405"/>
                  </a:lnTo>
                  <a:lnTo>
                    <a:pt x="340005" y="137386"/>
                  </a:lnTo>
                  <a:lnTo>
                    <a:pt x="341543" y="136040"/>
                  </a:lnTo>
                  <a:lnTo>
                    <a:pt x="351617" y="131058"/>
                  </a:lnTo>
                  <a:lnTo>
                    <a:pt x="366931" y="118231"/>
                  </a:lnTo>
                  <a:lnTo>
                    <a:pt x="377454" y="113348"/>
                  </a:lnTo>
                  <a:lnTo>
                    <a:pt x="410903" y="82821"/>
                  </a:lnTo>
                  <a:lnTo>
                    <a:pt x="422859" y="63357"/>
                  </a:lnTo>
                  <a:lnTo>
                    <a:pt x="426951" y="51698"/>
                  </a:lnTo>
                  <a:lnTo>
                    <a:pt x="433337" y="41540"/>
                  </a:lnTo>
                  <a:lnTo>
                    <a:pt x="436759" y="31828"/>
                  </a:lnTo>
                  <a:lnTo>
                    <a:pt x="442946" y="22247"/>
                  </a:lnTo>
                  <a:lnTo>
                    <a:pt x="444765" y="15884"/>
                  </a:lnTo>
                  <a:lnTo>
                    <a:pt x="446308" y="13764"/>
                  </a:lnTo>
                  <a:lnTo>
                    <a:pt x="448395" y="12351"/>
                  </a:lnTo>
                  <a:lnTo>
                    <a:pt x="450845" y="11408"/>
                  </a:lnTo>
                  <a:lnTo>
                    <a:pt x="452479" y="9722"/>
                  </a:lnTo>
                  <a:lnTo>
                    <a:pt x="455618" y="440"/>
                  </a:lnTo>
                  <a:lnTo>
                    <a:pt x="455734" y="8239"/>
                  </a:lnTo>
                  <a:lnTo>
                    <a:pt x="449197" y="16875"/>
                  </a:lnTo>
                  <a:lnTo>
                    <a:pt x="437601" y="53360"/>
                  </a:lnTo>
                  <a:lnTo>
                    <a:pt x="436814" y="69768"/>
                  </a:lnTo>
                  <a:lnTo>
                    <a:pt x="433925" y="76163"/>
                  </a:lnTo>
                  <a:lnTo>
                    <a:pt x="430173" y="82533"/>
                  </a:lnTo>
                  <a:lnTo>
                    <a:pt x="428059" y="93128"/>
                  </a:lnTo>
                  <a:lnTo>
                    <a:pt x="427173" y="136882"/>
                  </a:lnTo>
                  <a:lnTo>
                    <a:pt x="429993" y="143033"/>
                  </a:lnTo>
                  <a:lnTo>
                    <a:pt x="435371" y="150549"/>
                  </a:lnTo>
                  <a:lnTo>
                    <a:pt x="438929" y="151577"/>
                  </a:lnTo>
                  <a:lnTo>
                    <a:pt x="459051" y="152351"/>
                  </a:lnTo>
                  <a:lnTo>
                    <a:pt x="465328" y="149555"/>
                  </a:lnTo>
                  <a:lnTo>
                    <a:pt x="471646" y="145844"/>
                  </a:lnTo>
                  <a:lnTo>
                    <a:pt x="510278" y="129733"/>
                  </a:lnTo>
                  <a:lnTo>
                    <a:pt x="519845" y="120806"/>
                  </a:lnTo>
                  <a:lnTo>
                    <a:pt x="528685" y="110841"/>
                  </a:lnTo>
                  <a:lnTo>
                    <a:pt x="579570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87"/>
            <p:cNvSpPr/>
            <p:nvPr>
              <p:custDataLst>
                <p:tags r:id="rId245"/>
              </p:custDataLst>
            </p:nvPr>
          </p:nvSpPr>
          <p:spPr>
            <a:xfrm>
              <a:off x="6162686" y="3219454"/>
              <a:ext cx="485765" cy="171006"/>
            </a:xfrm>
            <a:custGeom>
              <a:avLst/>
              <a:gdLst/>
              <a:ahLst/>
              <a:cxnLst/>
              <a:rect l="0" t="0" r="0" b="0"/>
              <a:pathLst>
                <a:path w="485765" h="171006">
                  <a:moveTo>
                    <a:pt x="152389" y="57146"/>
                  </a:moveTo>
                  <a:lnTo>
                    <a:pt x="152389" y="57146"/>
                  </a:lnTo>
                  <a:lnTo>
                    <a:pt x="160590" y="57146"/>
                  </a:lnTo>
                  <a:lnTo>
                    <a:pt x="161031" y="56088"/>
                  </a:lnTo>
                  <a:lnTo>
                    <a:pt x="161880" y="48014"/>
                  </a:lnTo>
                  <a:lnTo>
                    <a:pt x="152780" y="38498"/>
                  </a:lnTo>
                  <a:lnTo>
                    <a:pt x="152505" y="33159"/>
                  </a:lnTo>
                  <a:lnTo>
                    <a:pt x="151408" y="31629"/>
                  </a:lnTo>
                  <a:lnTo>
                    <a:pt x="149618" y="30610"/>
                  </a:lnTo>
                  <a:lnTo>
                    <a:pt x="144198" y="28973"/>
                  </a:lnTo>
                  <a:lnTo>
                    <a:pt x="134780" y="20406"/>
                  </a:lnTo>
                  <a:lnTo>
                    <a:pt x="126019" y="18256"/>
                  </a:lnTo>
                  <a:lnTo>
                    <a:pt x="116042" y="10881"/>
                  </a:lnTo>
                  <a:lnTo>
                    <a:pt x="107031" y="9790"/>
                  </a:lnTo>
                  <a:lnTo>
                    <a:pt x="101185" y="9640"/>
                  </a:lnTo>
                  <a:lnTo>
                    <a:pt x="95060" y="12396"/>
                  </a:lnTo>
                  <a:lnTo>
                    <a:pt x="88810" y="16091"/>
                  </a:lnTo>
                  <a:lnTo>
                    <a:pt x="78060" y="18657"/>
                  </a:lnTo>
                  <a:lnTo>
                    <a:pt x="68954" y="25515"/>
                  </a:lnTo>
                  <a:lnTo>
                    <a:pt x="60052" y="28724"/>
                  </a:lnTo>
                  <a:lnTo>
                    <a:pt x="34904" y="50926"/>
                  </a:lnTo>
                  <a:lnTo>
                    <a:pt x="31381" y="57204"/>
                  </a:lnTo>
                  <a:lnTo>
                    <a:pt x="28758" y="63522"/>
                  </a:lnTo>
                  <a:lnTo>
                    <a:pt x="13485" y="89094"/>
                  </a:lnTo>
                  <a:lnTo>
                    <a:pt x="9633" y="100714"/>
                  </a:lnTo>
                  <a:lnTo>
                    <a:pt x="3317" y="110859"/>
                  </a:lnTo>
                  <a:lnTo>
                    <a:pt x="975" y="120568"/>
                  </a:lnTo>
                  <a:lnTo>
                    <a:pt x="0" y="155570"/>
                  </a:lnTo>
                  <a:lnTo>
                    <a:pt x="1054" y="157687"/>
                  </a:lnTo>
                  <a:lnTo>
                    <a:pt x="2816" y="159098"/>
                  </a:lnTo>
                  <a:lnTo>
                    <a:pt x="5049" y="160039"/>
                  </a:lnTo>
                  <a:lnTo>
                    <a:pt x="6537" y="161725"/>
                  </a:lnTo>
                  <a:lnTo>
                    <a:pt x="8191" y="166420"/>
                  </a:lnTo>
                  <a:lnTo>
                    <a:pt x="9690" y="168095"/>
                  </a:lnTo>
                  <a:lnTo>
                    <a:pt x="17599" y="171005"/>
                  </a:lnTo>
                  <a:lnTo>
                    <a:pt x="29211" y="163849"/>
                  </a:lnTo>
                  <a:lnTo>
                    <a:pt x="32170" y="163207"/>
                  </a:lnTo>
                  <a:lnTo>
                    <a:pt x="41392" y="157245"/>
                  </a:lnTo>
                  <a:lnTo>
                    <a:pt x="88497" y="120635"/>
                  </a:lnTo>
                  <a:lnTo>
                    <a:pt x="111091" y="97362"/>
                  </a:lnTo>
                  <a:lnTo>
                    <a:pt x="142850" y="57160"/>
                  </a:lnTo>
                  <a:lnTo>
                    <a:pt x="142863" y="65348"/>
                  </a:lnTo>
                  <a:lnTo>
                    <a:pt x="136317" y="74014"/>
                  </a:lnTo>
                  <a:lnTo>
                    <a:pt x="134222" y="82840"/>
                  </a:lnTo>
                  <a:lnTo>
                    <a:pt x="132542" y="93216"/>
                  </a:lnTo>
                  <a:lnTo>
                    <a:pt x="125172" y="116158"/>
                  </a:lnTo>
                  <a:lnTo>
                    <a:pt x="123817" y="156892"/>
                  </a:lnTo>
                  <a:lnTo>
                    <a:pt x="124874" y="158568"/>
                  </a:lnTo>
                  <a:lnTo>
                    <a:pt x="126637" y="159686"/>
                  </a:lnTo>
                  <a:lnTo>
                    <a:pt x="132015" y="161480"/>
                  </a:lnTo>
                  <a:lnTo>
                    <a:pt x="138004" y="161790"/>
                  </a:lnTo>
                  <a:lnTo>
                    <a:pt x="143526" y="159041"/>
                  </a:lnTo>
                  <a:lnTo>
                    <a:pt x="149507" y="155349"/>
                  </a:lnTo>
                  <a:lnTo>
                    <a:pt x="158826" y="152213"/>
                  </a:lnTo>
                  <a:lnTo>
                    <a:pt x="201866" y="112406"/>
                  </a:lnTo>
                  <a:lnTo>
                    <a:pt x="245919" y="68390"/>
                  </a:lnTo>
                  <a:lnTo>
                    <a:pt x="266045" y="45443"/>
                  </a:lnTo>
                  <a:lnTo>
                    <a:pt x="282860" y="19691"/>
                  </a:lnTo>
                  <a:lnTo>
                    <a:pt x="285518" y="12983"/>
                  </a:lnTo>
                  <a:lnTo>
                    <a:pt x="290227" y="6474"/>
                  </a:lnTo>
                  <a:lnTo>
                    <a:pt x="295848" y="2875"/>
                  </a:lnTo>
                  <a:lnTo>
                    <a:pt x="304775" y="0"/>
                  </a:lnTo>
                  <a:lnTo>
                    <a:pt x="299729" y="5054"/>
                  </a:lnTo>
                  <a:lnTo>
                    <a:pt x="297248" y="10358"/>
                  </a:lnTo>
                  <a:lnTo>
                    <a:pt x="296587" y="13254"/>
                  </a:lnTo>
                  <a:lnTo>
                    <a:pt x="288979" y="26564"/>
                  </a:lnTo>
                  <a:lnTo>
                    <a:pt x="285641" y="41500"/>
                  </a:lnTo>
                  <a:lnTo>
                    <a:pt x="269319" y="74038"/>
                  </a:lnTo>
                  <a:lnTo>
                    <a:pt x="264097" y="102596"/>
                  </a:lnTo>
                  <a:lnTo>
                    <a:pt x="260245" y="110154"/>
                  </a:lnTo>
                  <a:lnTo>
                    <a:pt x="256376" y="130086"/>
                  </a:lnTo>
                  <a:lnTo>
                    <a:pt x="249678" y="142854"/>
                  </a:lnTo>
                  <a:lnTo>
                    <a:pt x="247639" y="152394"/>
                  </a:lnTo>
                  <a:lnTo>
                    <a:pt x="255840" y="144195"/>
                  </a:lnTo>
                  <a:lnTo>
                    <a:pt x="257048" y="134786"/>
                  </a:lnTo>
                  <a:lnTo>
                    <a:pt x="257130" y="128716"/>
                  </a:lnTo>
                  <a:lnTo>
                    <a:pt x="259971" y="123174"/>
                  </a:lnTo>
                  <a:lnTo>
                    <a:pt x="265362" y="116050"/>
                  </a:lnTo>
                  <a:lnTo>
                    <a:pt x="266689" y="104782"/>
                  </a:lnTo>
                  <a:lnTo>
                    <a:pt x="266689" y="104772"/>
                  </a:lnTo>
                  <a:lnTo>
                    <a:pt x="298962" y="104771"/>
                  </a:lnTo>
                  <a:lnTo>
                    <a:pt x="305022" y="101949"/>
                  </a:lnTo>
                  <a:lnTo>
                    <a:pt x="312478" y="96570"/>
                  </a:lnTo>
                  <a:lnTo>
                    <a:pt x="321556" y="94449"/>
                  </a:lnTo>
                  <a:lnTo>
                    <a:pt x="330454" y="88777"/>
                  </a:lnTo>
                  <a:lnTo>
                    <a:pt x="339792" y="85568"/>
                  </a:lnTo>
                  <a:lnTo>
                    <a:pt x="349261" y="79443"/>
                  </a:lnTo>
                  <a:lnTo>
                    <a:pt x="358771" y="76100"/>
                  </a:lnTo>
                  <a:lnTo>
                    <a:pt x="380989" y="59777"/>
                  </a:lnTo>
                  <a:lnTo>
                    <a:pt x="387339" y="57257"/>
                  </a:lnTo>
                  <a:lnTo>
                    <a:pt x="403214" y="44043"/>
                  </a:lnTo>
                  <a:lnTo>
                    <a:pt x="406742" y="37917"/>
                  </a:lnTo>
                  <a:lnTo>
                    <a:pt x="409007" y="30417"/>
                  </a:lnTo>
                  <a:lnTo>
                    <a:pt x="416000" y="21331"/>
                  </a:lnTo>
                  <a:lnTo>
                    <a:pt x="418174" y="12432"/>
                  </a:lnTo>
                  <a:lnTo>
                    <a:pt x="419086" y="44"/>
                  </a:lnTo>
                  <a:lnTo>
                    <a:pt x="410888" y="0"/>
                  </a:lnTo>
                  <a:lnTo>
                    <a:pt x="410447" y="1057"/>
                  </a:lnTo>
                  <a:lnTo>
                    <a:pt x="409955" y="5054"/>
                  </a:lnTo>
                  <a:lnTo>
                    <a:pt x="406915" y="10358"/>
                  </a:lnTo>
                  <a:lnTo>
                    <a:pt x="403095" y="16243"/>
                  </a:lnTo>
                  <a:lnTo>
                    <a:pt x="399886" y="25506"/>
                  </a:lnTo>
                  <a:lnTo>
                    <a:pt x="393761" y="36012"/>
                  </a:lnTo>
                  <a:lnTo>
                    <a:pt x="390418" y="51002"/>
                  </a:lnTo>
                  <a:lnTo>
                    <a:pt x="384253" y="63675"/>
                  </a:lnTo>
                  <a:lnTo>
                    <a:pt x="380898" y="79306"/>
                  </a:lnTo>
                  <a:lnTo>
                    <a:pt x="374730" y="92169"/>
                  </a:lnTo>
                  <a:lnTo>
                    <a:pt x="370693" y="119679"/>
                  </a:lnTo>
                  <a:lnTo>
                    <a:pt x="363982" y="133155"/>
                  </a:lnTo>
                  <a:lnTo>
                    <a:pt x="362343" y="146008"/>
                  </a:lnTo>
                  <a:lnTo>
                    <a:pt x="364941" y="152379"/>
                  </a:lnTo>
                  <a:lnTo>
                    <a:pt x="370176" y="160036"/>
                  </a:lnTo>
                  <a:lnTo>
                    <a:pt x="373713" y="161083"/>
                  </a:lnTo>
                  <a:lnTo>
                    <a:pt x="390677" y="161872"/>
                  </a:lnTo>
                  <a:lnTo>
                    <a:pt x="398700" y="159077"/>
                  </a:lnTo>
                  <a:lnTo>
                    <a:pt x="444649" y="126963"/>
                  </a:lnTo>
                  <a:lnTo>
                    <a:pt x="485764" y="952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88"/>
            <p:cNvSpPr/>
            <p:nvPr>
              <p:custDataLst>
                <p:tags r:id="rId246"/>
              </p:custDataLst>
            </p:nvPr>
          </p:nvSpPr>
          <p:spPr>
            <a:xfrm>
              <a:off x="6652572" y="3228978"/>
              <a:ext cx="262579" cy="152243"/>
            </a:xfrm>
            <a:custGeom>
              <a:avLst/>
              <a:gdLst/>
              <a:ahLst/>
              <a:cxnLst/>
              <a:rect l="0" t="0" r="0" b="0"/>
              <a:pathLst>
                <a:path w="262579" h="152243">
                  <a:moveTo>
                    <a:pt x="138753" y="19047"/>
                  </a:moveTo>
                  <a:lnTo>
                    <a:pt x="138753" y="19047"/>
                  </a:lnTo>
                  <a:lnTo>
                    <a:pt x="148162" y="28455"/>
                  </a:lnTo>
                  <a:lnTo>
                    <a:pt x="148278" y="38087"/>
                  </a:lnTo>
                  <a:lnTo>
                    <a:pt x="156478" y="38097"/>
                  </a:lnTo>
                  <a:lnTo>
                    <a:pt x="156920" y="37039"/>
                  </a:lnTo>
                  <a:lnTo>
                    <a:pt x="157769" y="28965"/>
                  </a:lnTo>
                  <a:lnTo>
                    <a:pt x="148669" y="19449"/>
                  </a:lnTo>
                  <a:lnTo>
                    <a:pt x="148393" y="14110"/>
                  </a:lnTo>
                  <a:lnTo>
                    <a:pt x="147297" y="12580"/>
                  </a:lnTo>
                  <a:lnTo>
                    <a:pt x="145507" y="11561"/>
                  </a:lnTo>
                  <a:lnTo>
                    <a:pt x="140087" y="9924"/>
                  </a:lnTo>
                  <a:lnTo>
                    <a:pt x="130669" y="1357"/>
                  </a:lnTo>
                  <a:lnTo>
                    <a:pt x="124599" y="399"/>
                  </a:lnTo>
                  <a:lnTo>
                    <a:pt x="97074" y="0"/>
                  </a:lnTo>
                  <a:lnTo>
                    <a:pt x="90949" y="2820"/>
                  </a:lnTo>
                  <a:lnTo>
                    <a:pt x="75229" y="15186"/>
                  </a:lnTo>
                  <a:lnTo>
                    <a:pt x="62548" y="21106"/>
                  </a:lnTo>
                  <a:lnTo>
                    <a:pt x="30803" y="50833"/>
                  </a:lnTo>
                  <a:lnTo>
                    <a:pt x="27275" y="57163"/>
                  </a:lnTo>
                  <a:lnTo>
                    <a:pt x="24649" y="63504"/>
                  </a:lnTo>
                  <a:lnTo>
                    <a:pt x="19954" y="69850"/>
                  </a:lnTo>
                  <a:lnTo>
                    <a:pt x="17161" y="79021"/>
                  </a:lnTo>
                  <a:lnTo>
                    <a:pt x="14862" y="89093"/>
                  </a:lnTo>
                  <a:lnTo>
                    <a:pt x="7585" y="104184"/>
                  </a:lnTo>
                  <a:lnTo>
                    <a:pt x="4632" y="120569"/>
                  </a:lnTo>
                  <a:lnTo>
                    <a:pt x="474" y="126963"/>
                  </a:lnTo>
                  <a:lnTo>
                    <a:pt x="0" y="129091"/>
                  </a:lnTo>
                  <a:lnTo>
                    <a:pt x="744" y="130510"/>
                  </a:lnTo>
                  <a:lnTo>
                    <a:pt x="2297" y="131455"/>
                  </a:lnTo>
                  <a:lnTo>
                    <a:pt x="3333" y="133144"/>
                  </a:lnTo>
                  <a:lnTo>
                    <a:pt x="4789" y="140578"/>
                  </a:lnTo>
                  <a:lnTo>
                    <a:pt x="5130" y="146438"/>
                  </a:lnTo>
                  <a:lnTo>
                    <a:pt x="6280" y="148425"/>
                  </a:lnTo>
                  <a:lnTo>
                    <a:pt x="8104" y="149749"/>
                  </a:lnTo>
                  <a:lnTo>
                    <a:pt x="13580" y="151874"/>
                  </a:lnTo>
                  <a:lnTo>
                    <a:pt x="19585" y="152242"/>
                  </a:lnTo>
                  <a:lnTo>
                    <a:pt x="25112" y="149506"/>
                  </a:lnTo>
                  <a:lnTo>
                    <a:pt x="31096" y="145821"/>
                  </a:lnTo>
                  <a:lnTo>
                    <a:pt x="40415" y="142688"/>
                  </a:lnTo>
                  <a:lnTo>
                    <a:pt x="62558" y="126448"/>
                  </a:lnTo>
                  <a:lnTo>
                    <a:pt x="68905" y="123931"/>
                  </a:lnTo>
                  <a:lnTo>
                    <a:pt x="75254" y="119284"/>
                  </a:lnTo>
                  <a:lnTo>
                    <a:pt x="87953" y="102190"/>
                  </a:lnTo>
                  <a:lnTo>
                    <a:pt x="103828" y="91105"/>
                  </a:lnTo>
                  <a:lnTo>
                    <a:pt x="116528" y="73693"/>
                  </a:lnTo>
                  <a:lnTo>
                    <a:pt x="124995" y="67694"/>
                  </a:lnTo>
                  <a:lnTo>
                    <a:pt x="127347" y="62540"/>
                  </a:lnTo>
                  <a:lnTo>
                    <a:pt x="129032" y="60743"/>
                  </a:lnTo>
                  <a:lnTo>
                    <a:pt x="133727" y="58745"/>
                  </a:lnTo>
                  <a:lnTo>
                    <a:pt x="135403" y="57154"/>
                  </a:lnTo>
                  <a:lnTo>
                    <a:pt x="138715" y="47751"/>
                  </a:lnTo>
                  <a:lnTo>
                    <a:pt x="138753" y="95304"/>
                  </a:lnTo>
                  <a:lnTo>
                    <a:pt x="138753" y="118797"/>
                  </a:lnTo>
                  <a:lnTo>
                    <a:pt x="139811" y="120472"/>
                  </a:lnTo>
                  <a:lnTo>
                    <a:pt x="141575" y="121588"/>
                  </a:lnTo>
                  <a:lnTo>
                    <a:pt x="143809" y="122333"/>
                  </a:lnTo>
                  <a:lnTo>
                    <a:pt x="145298" y="123887"/>
                  </a:lnTo>
                  <a:lnTo>
                    <a:pt x="146953" y="128437"/>
                  </a:lnTo>
                  <a:lnTo>
                    <a:pt x="148454" y="130074"/>
                  </a:lnTo>
                  <a:lnTo>
                    <a:pt x="156363" y="132916"/>
                  </a:lnTo>
                  <a:lnTo>
                    <a:pt x="170934" y="133309"/>
                  </a:lnTo>
                  <a:lnTo>
                    <a:pt x="177044" y="130508"/>
                  </a:lnTo>
                  <a:lnTo>
                    <a:pt x="183289" y="126794"/>
                  </a:lnTo>
                  <a:lnTo>
                    <a:pt x="195920" y="124409"/>
                  </a:lnTo>
                  <a:lnTo>
                    <a:pt x="208605" y="123938"/>
                  </a:lnTo>
                  <a:lnTo>
                    <a:pt x="214954" y="121051"/>
                  </a:lnTo>
                  <a:lnTo>
                    <a:pt x="221303" y="117299"/>
                  </a:lnTo>
                  <a:lnTo>
                    <a:pt x="227653" y="115631"/>
                  </a:lnTo>
                  <a:lnTo>
                    <a:pt x="229770" y="114128"/>
                  </a:lnTo>
                  <a:lnTo>
                    <a:pt x="231181" y="112068"/>
                  </a:lnTo>
                  <a:lnTo>
                    <a:pt x="232122" y="109636"/>
                  </a:lnTo>
                  <a:lnTo>
                    <a:pt x="233807" y="108014"/>
                  </a:lnTo>
                  <a:lnTo>
                    <a:pt x="238502" y="106213"/>
                  </a:lnTo>
                  <a:lnTo>
                    <a:pt x="262578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1" name="SMARTInkShape-89"/>
          <p:cNvSpPr/>
          <p:nvPr>
            <p:custDataLst>
              <p:tags r:id="rId10"/>
            </p:custDataLst>
          </p:nvPr>
        </p:nvSpPr>
        <p:spPr>
          <a:xfrm>
            <a:off x="7067550" y="3362325"/>
            <a:ext cx="37985" cy="114301"/>
          </a:xfrm>
          <a:custGeom>
            <a:avLst/>
            <a:gdLst/>
            <a:ahLst/>
            <a:cxnLst/>
            <a:rect l="0" t="0" r="0" b="0"/>
            <a:pathLst>
              <a:path w="37985" h="114301">
                <a:moveTo>
                  <a:pt x="28575" y="0"/>
                </a:moveTo>
                <a:lnTo>
                  <a:pt x="28575" y="0"/>
                </a:lnTo>
                <a:lnTo>
                  <a:pt x="28575" y="14189"/>
                </a:lnTo>
                <a:lnTo>
                  <a:pt x="29633" y="15809"/>
                </a:lnTo>
                <a:lnTo>
                  <a:pt x="31397" y="16890"/>
                </a:lnTo>
                <a:lnTo>
                  <a:pt x="33631" y="17610"/>
                </a:lnTo>
                <a:lnTo>
                  <a:pt x="35120" y="19148"/>
                </a:lnTo>
                <a:lnTo>
                  <a:pt x="36775" y="23680"/>
                </a:lnTo>
                <a:lnTo>
                  <a:pt x="37984" y="41403"/>
                </a:lnTo>
                <a:lnTo>
                  <a:pt x="35227" y="47682"/>
                </a:lnTo>
                <a:lnTo>
                  <a:pt x="31531" y="54000"/>
                </a:lnTo>
                <a:lnTo>
                  <a:pt x="29159" y="66680"/>
                </a:lnTo>
                <a:lnTo>
                  <a:pt x="27594" y="83609"/>
                </a:lnTo>
                <a:lnTo>
                  <a:pt x="20993" y="98621"/>
                </a:lnTo>
                <a:lnTo>
                  <a:pt x="15329" y="106626"/>
                </a:lnTo>
                <a:lnTo>
                  <a:pt x="9282" y="110889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0" name="SMARTInkShape-Group29"/>
          <p:cNvGrpSpPr/>
          <p:nvPr/>
        </p:nvGrpSpPr>
        <p:grpSpPr>
          <a:xfrm>
            <a:off x="7343776" y="3105150"/>
            <a:ext cx="1419225" cy="247650"/>
            <a:chOff x="7343776" y="3105150"/>
            <a:chExt cx="1419225" cy="247650"/>
          </a:xfrm>
        </p:grpSpPr>
        <p:sp>
          <p:nvSpPr>
            <p:cNvPr id="112" name="SMARTInkShape-90"/>
            <p:cNvSpPr/>
            <p:nvPr>
              <p:custDataLst>
                <p:tags r:id="rId234"/>
              </p:custDataLst>
            </p:nvPr>
          </p:nvSpPr>
          <p:spPr>
            <a:xfrm>
              <a:off x="7343776" y="3105554"/>
              <a:ext cx="171450" cy="226859"/>
            </a:xfrm>
            <a:custGeom>
              <a:avLst/>
              <a:gdLst/>
              <a:ahLst/>
              <a:cxnLst/>
              <a:rect l="0" t="0" r="0" b="0"/>
              <a:pathLst>
                <a:path w="171450" h="226859">
                  <a:moveTo>
                    <a:pt x="152399" y="56746"/>
                  </a:moveTo>
                  <a:lnTo>
                    <a:pt x="152399" y="56746"/>
                  </a:lnTo>
                  <a:lnTo>
                    <a:pt x="142990" y="56746"/>
                  </a:lnTo>
                  <a:lnTo>
                    <a:pt x="142874" y="66268"/>
                  </a:lnTo>
                  <a:lnTo>
                    <a:pt x="142874" y="57138"/>
                  </a:lnTo>
                  <a:lnTo>
                    <a:pt x="151074" y="48579"/>
                  </a:lnTo>
                  <a:lnTo>
                    <a:pt x="152283" y="39140"/>
                  </a:lnTo>
                  <a:lnTo>
                    <a:pt x="152398" y="20097"/>
                  </a:lnTo>
                  <a:lnTo>
                    <a:pt x="144199" y="10572"/>
                  </a:lnTo>
                  <a:lnTo>
                    <a:pt x="138210" y="9551"/>
                  </a:lnTo>
                  <a:lnTo>
                    <a:pt x="136590" y="8349"/>
                  </a:lnTo>
                  <a:lnTo>
                    <a:pt x="134789" y="4192"/>
                  </a:lnTo>
                  <a:lnTo>
                    <a:pt x="133251" y="2660"/>
                  </a:lnTo>
                  <a:lnTo>
                    <a:pt x="125274" y="0"/>
                  </a:lnTo>
                  <a:lnTo>
                    <a:pt x="113653" y="7188"/>
                  </a:lnTo>
                  <a:lnTo>
                    <a:pt x="110694" y="7833"/>
                  </a:lnTo>
                  <a:lnTo>
                    <a:pt x="95192" y="16490"/>
                  </a:lnTo>
                  <a:lnTo>
                    <a:pt x="92037" y="17209"/>
                  </a:lnTo>
                  <a:lnTo>
                    <a:pt x="76194" y="25995"/>
                  </a:lnTo>
                  <a:lnTo>
                    <a:pt x="73022" y="26721"/>
                  </a:lnTo>
                  <a:lnTo>
                    <a:pt x="63498" y="32798"/>
                  </a:lnTo>
                  <a:lnTo>
                    <a:pt x="34924" y="59959"/>
                  </a:lnTo>
                  <a:lnTo>
                    <a:pt x="31396" y="66288"/>
                  </a:lnTo>
                  <a:lnTo>
                    <a:pt x="28770" y="72629"/>
                  </a:lnTo>
                  <a:lnTo>
                    <a:pt x="13495" y="92730"/>
                  </a:lnTo>
                  <a:lnTo>
                    <a:pt x="7486" y="111910"/>
                  </a:lnTo>
                  <a:lnTo>
                    <a:pt x="3327" y="119363"/>
                  </a:lnTo>
                  <a:lnTo>
                    <a:pt x="985" y="130568"/>
                  </a:lnTo>
                  <a:lnTo>
                    <a:pt x="7" y="177317"/>
                  </a:lnTo>
                  <a:lnTo>
                    <a:pt x="0" y="188204"/>
                  </a:lnTo>
                  <a:lnTo>
                    <a:pt x="6544" y="197327"/>
                  </a:lnTo>
                  <a:lnTo>
                    <a:pt x="9700" y="206232"/>
                  </a:lnTo>
                  <a:lnTo>
                    <a:pt x="14188" y="212437"/>
                  </a:lnTo>
                  <a:lnTo>
                    <a:pt x="19710" y="215900"/>
                  </a:lnTo>
                  <a:lnTo>
                    <a:pt x="31880" y="218124"/>
                  </a:lnTo>
                  <a:lnTo>
                    <a:pt x="41313" y="218509"/>
                  </a:lnTo>
                  <a:lnTo>
                    <a:pt x="47641" y="221421"/>
                  </a:lnTo>
                  <a:lnTo>
                    <a:pt x="50810" y="223680"/>
                  </a:lnTo>
                  <a:lnTo>
                    <a:pt x="65384" y="226858"/>
                  </a:lnTo>
                  <a:lnTo>
                    <a:pt x="74215" y="224779"/>
                  </a:lnTo>
                  <a:lnTo>
                    <a:pt x="81668" y="221386"/>
                  </a:lnTo>
                  <a:lnTo>
                    <a:pt x="127348" y="212195"/>
                  </a:lnTo>
                  <a:lnTo>
                    <a:pt x="171449" y="1996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91"/>
            <p:cNvSpPr/>
            <p:nvPr>
              <p:custDataLst>
                <p:tags r:id="rId235"/>
              </p:custDataLst>
            </p:nvPr>
          </p:nvSpPr>
          <p:spPr>
            <a:xfrm>
              <a:off x="7620004" y="3114701"/>
              <a:ext cx="219072" cy="228454"/>
            </a:xfrm>
            <a:custGeom>
              <a:avLst/>
              <a:gdLst/>
              <a:ahLst/>
              <a:cxnLst/>
              <a:rect l="0" t="0" r="0" b="0"/>
              <a:pathLst>
                <a:path w="219072" h="228454">
                  <a:moveTo>
                    <a:pt x="161921" y="28549"/>
                  </a:moveTo>
                  <a:lnTo>
                    <a:pt x="161921" y="28549"/>
                  </a:lnTo>
                  <a:lnTo>
                    <a:pt x="153721" y="28549"/>
                  </a:lnTo>
                  <a:lnTo>
                    <a:pt x="153279" y="29607"/>
                  </a:lnTo>
                  <a:lnTo>
                    <a:pt x="152406" y="43014"/>
                  </a:lnTo>
                  <a:lnTo>
                    <a:pt x="151345" y="44543"/>
                  </a:lnTo>
                  <a:lnTo>
                    <a:pt x="149578" y="45561"/>
                  </a:lnTo>
                  <a:lnTo>
                    <a:pt x="147343" y="46241"/>
                  </a:lnTo>
                  <a:lnTo>
                    <a:pt x="145852" y="47752"/>
                  </a:lnTo>
                  <a:lnTo>
                    <a:pt x="144196" y="52252"/>
                  </a:lnTo>
                  <a:lnTo>
                    <a:pt x="143264" y="60737"/>
                  </a:lnTo>
                  <a:lnTo>
                    <a:pt x="142075" y="62708"/>
                  </a:lnTo>
                  <a:lnTo>
                    <a:pt x="140223" y="64021"/>
                  </a:lnTo>
                  <a:lnTo>
                    <a:pt x="137931" y="64898"/>
                  </a:lnTo>
                  <a:lnTo>
                    <a:pt x="136402" y="66540"/>
                  </a:lnTo>
                  <a:lnTo>
                    <a:pt x="131128" y="76780"/>
                  </a:lnTo>
                  <a:lnTo>
                    <a:pt x="118237" y="92129"/>
                  </a:lnTo>
                  <a:lnTo>
                    <a:pt x="112252" y="104765"/>
                  </a:lnTo>
                  <a:lnTo>
                    <a:pt x="76180" y="152200"/>
                  </a:lnTo>
                  <a:lnTo>
                    <a:pt x="51854" y="177767"/>
                  </a:lnTo>
                  <a:lnTo>
                    <a:pt x="45634" y="190473"/>
                  </a:lnTo>
                  <a:lnTo>
                    <a:pt x="34528" y="203174"/>
                  </a:lnTo>
                  <a:lnTo>
                    <a:pt x="28397" y="206702"/>
                  </a:lnTo>
                  <a:lnTo>
                    <a:pt x="25279" y="207642"/>
                  </a:lnTo>
                  <a:lnTo>
                    <a:pt x="23202" y="209328"/>
                  </a:lnTo>
                  <a:lnTo>
                    <a:pt x="19219" y="215698"/>
                  </a:lnTo>
                  <a:lnTo>
                    <a:pt x="14537" y="217560"/>
                  </a:lnTo>
                  <a:lnTo>
                    <a:pt x="518" y="219010"/>
                  </a:lnTo>
                  <a:lnTo>
                    <a:pt x="0" y="196383"/>
                  </a:lnTo>
                  <a:lnTo>
                    <a:pt x="2820" y="190278"/>
                  </a:lnTo>
                  <a:lnTo>
                    <a:pt x="23676" y="166808"/>
                  </a:lnTo>
                  <a:lnTo>
                    <a:pt x="29218" y="164081"/>
                  </a:lnTo>
                  <a:lnTo>
                    <a:pt x="32177" y="163354"/>
                  </a:lnTo>
                  <a:lnTo>
                    <a:pt x="34151" y="161810"/>
                  </a:lnTo>
                  <a:lnTo>
                    <a:pt x="36343" y="157274"/>
                  </a:lnTo>
                  <a:lnTo>
                    <a:pt x="37985" y="155640"/>
                  </a:lnTo>
                  <a:lnTo>
                    <a:pt x="42633" y="153825"/>
                  </a:lnTo>
                  <a:lnTo>
                    <a:pt x="51200" y="152804"/>
                  </a:lnTo>
                  <a:lnTo>
                    <a:pt x="57325" y="155387"/>
                  </a:lnTo>
                  <a:lnTo>
                    <a:pt x="64825" y="160613"/>
                  </a:lnTo>
                  <a:lnTo>
                    <a:pt x="76789" y="161730"/>
                  </a:lnTo>
                  <a:lnTo>
                    <a:pt x="79767" y="161786"/>
                  </a:lnTo>
                  <a:lnTo>
                    <a:pt x="85897" y="164671"/>
                  </a:lnTo>
                  <a:lnTo>
                    <a:pt x="93400" y="170090"/>
                  </a:lnTo>
                  <a:lnTo>
                    <a:pt x="94425" y="173653"/>
                  </a:lnTo>
                  <a:lnTo>
                    <a:pt x="94699" y="176085"/>
                  </a:lnTo>
                  <a:lnTo>
                    <a:pt x="97825" y="181609"/>
                  </a:lnTo>
                  <a:lnTo>
                    <a:pt x="101684" y="187592"/>
                  </a:lnTo>
                  <a:lnTo>
                    <a:pt x="103399" y="193779"/>
                  </a:lnTo>
                  <a:lnTo>
                    <a:pt x="104914" y="195852"/>
                  </a:lnTo>
                  <a:lnTo>
                    <a:pt x="106983" y="197234"/>
                  </a:lnTo>
                  <a:lnTo>
                    <a:pt x="109421" y="198156"/>
                  </a:lnTo>
                  <a:lnTo>
                    <a:pt x="111046" y="199829"/>
                  </a:lnTo>
                  <a:lnTo>
                    <a:pt x="112852" y="204509"/>
                  </a:lnTo>
                  <a:lnTo>
                    <a:pt x="114170" y="217285"/>
                  </a:lnTo>
                  <a:lnTo>
                    <a:pt x="115270" y="217873"/>
                  </a:lnTo>
                  <a:lnTo>
                    <a:pt x="119315" y="218526"/>
                  </a:lnTo>
                  <a:lnTo>
                    <a:pt x="120817" y="219759"/>
                  </a:lnTo>
                  <a:lnTo>
                    <a:pt x="123426" y="227204"/>
                  </a:lnTo>
                  <a:lnTo>
                    <a:pt x="126467" y="227965"/>
                  </a:lnTo>
                  <a:lnTo>
                    <a:pt x="137043" y="228453"/>
                  </a:lnTo>
                  <a:lnTo>
                    <a:pt x="138986" y="227435"/>
                  </a:lnTo>
                  <a:lnTo>
                    <a:pt x="140281" y="225699"/>
                  </a:lnTo>
                  <a:lnTo>
                    <a:pt x="142360" y="220362"/>
                  </a:lnTo>
                  <a:lnTo>
                    <a:pt x="149316" y="211704"/>
                  </a:lnTo>
                  <a:lnTo>
                    <a:pt x="151028" y="205907"/>
                  </a:lnTo>
                  <a:lnTo>
                    <a:pt x="152542" y="203938"/>
                  </a:lnTo>
                  <a:lnTo>
                    <a:pt x="159730" y="199049"/>
                  </a:lnTo>
                  <a:lnTo>
                    <a:pt x="167504" y="186194"/>
                  </a:lnTo>
                  <a:lnTo>
                    <a:pt x="171335" y="175213"/>
                  </a:lnTo>
                  <a:lnTo>
                    <a:pt x="186532" y="154544"/>
                  </a:lnTo>
                  <a:lnTo>
                    <a:pt x="192535" y="135320"/>
                  </a:lnTo>
                  <a:lnTo>
                    <a:pt x="195031" y="131480"/>
                  </a:lnTo>
                  <a:lnTo>
                    <a:pt x="208092" y="87420"/>
                  </a:lnTo>
                  <a:lnTo>
                    <a:pt x="209509" y="54077"/>
                  </a:lnTo>
                  <a:lnTo>
                    <a:pt x="201342" y="31766"/>
                  </a:lnTo>
                  <a:lnTo>
                    <a:pt x="193735" y="21580"/>
                  </a:lnTo>
                  <a:lnTo>
                    <a:pt x="191936" y="15574"/>
                  </a:lnTo>
                  <a:lnTo>
                    <a:pt x="190398" y="13549"/>
                  </a:lnTo>
                  <a:lnTo>
                    <a:pt x="173275" y="3308"/>
                  </a:lnTo>
                  <a:lnTo>
                    <a:pt x="126012" y="0"/>
                  </a:lnTo>
                  <a:lnTo>
                    <a:pt x="110947" y="1040"/>
                  </a:lnTo>
                  <a:lnTo>
                    <a:pt x="85897" y="11733"/>
                  </a:lnTo>
                  <a:lnTo>
                    <a:pt x="79449" y="15784"/>
                  </a:lnTo>
                  <a:lnTo>
                    <a:pt x="58449" y="23654"/>
                  </a:lnTo>
                  <a:lnTo>
                    <a:pt x="54840" y="26344"/>
                  </a:lnTo>
                  <a:lnTo>
                    <a:pt x="48701" y="34128"/>
                  </a:lnTo>
                  <a:lnTo>
                    <a:pt x="34646" y="42611"/>
                  </a:lnTo>
                  <a:lnTo>
                    <a:pt x="31271" y="48204"/>
                  </a:lnTo>
                  <a:lnTo>
                    <a:pt x="30371" y="51178"/>
                  </a:lnTo>
                  <a:lnTo>
                    <a:pt x="28712" y="53160"/>
                  </a:lnTo>
                  <a:lnTo>
                    <a:pt x="24048" y="55362"/>
                  </a:lnTo>
                  <a:lnTo>
                    <a:pt x="22381" y="57008"/>
                  </a:lnTo>
                  <a:lnTo>
                    <a:pt x="20528" y="61658"/>
                  </a:lnTo>
                  <a:lnTo>
                    <a:pt x="19049" y="84329"/>
                  </a:lnTo>
                  <a:lnTo>
                    <a:pt x="33236" y="99853"/>
                  </a:lnTo>
                  <a:lnTo>
                    <a:pt x="38758" y="102573"/>
                  </a:lnTo>
                  <a:lnTo>
                    <a:pt x="60360" y="104621"/>
                  </a:lnTo>
                  <a:lnTo>
                    <a:pt x="103087" y="95613"/>
                  </a:lnTo>
                  <a:lnTo>
                    <a:pt x="126232" y="94242"/>
                  </a:lnTo>
                  <a:lnTo>
                    <a:pt x="144915" y="87700"/>
                  </a:lnTo>
                  <a:lnTo>
                    <a:pt x="167287" y="84904"/>
                  </a:lnTo>
                  <a:lnTo>
                    <a:pt x="180776" y="78212"/>
                  </a:lnTo>
                  <a:lnTo>
                    <a:pt x="219071" y="761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2"/>
            <p:cNvSpPr/>
            <p:nvPr>
              <p:custDataLst>
                <p:tags r:id="rId236"/>
              </p:custDataLst>
            </p:nvPr>
          </p:nvSpPr>
          <p:spPr>
            <a:xfrm>
              <a:off x="7991475" y="3190875"/>
              <a:ext cx="157863" cy="9526"/>
            </a:xfrm>
            <a:custGeom>
              <a:avLst/>
              <a:gdLst/>
              <a:ahLst/>
              <a:cxnLst/>
              <a:rect l="0" t="0" r="0" b="0"/>
              <a:pathLst>
                <a:path w="157863" h="9526">
                  <a:moveTo>
                    <a:pt x="0" y="9525"/>
                  </a:moveTo>
                  <a:lnTo>
                    <a:pt x="0" y="9525"/>
                  </a:lnTo>
                  <a:lnTo>
                    <a:pt x="32191" y="9525"/>
                  </a:lnTo>
                  <a:lnTo>
                    <a:pt x="34161" y="8467"/>
                  </a:lnTo>
                  <a:lnTo>
                    <a:pt x="35474" y="6703"/>
                  </a:lnTo>
                  <a:lnTo>
                    <a:pt x="36349" y="4469"/>
                  </a:lnTo>
                  <a:lnTo>
                    <a:pt x="37992" y="2979"/>
                  </a:lnTo>
                  <a:lnTo>
                    <a:pt x="42638" y="1324"/>
                  </a:lnTo>
                  <a:lnTo>
                    <a:pt x="51204" y="392"/>
                  </a:lnTo>
                  <a:lnTo>
                    <a:pt x="53186" y="1320"/>
                  </a:lnTo>
                  <a:lnTo>
                    <a:pt x="54508" y="2997"/>
                  </a:lnTo>
                  <a:lnTo>
                    <a:pt x="55388" y="5173"/>
                  </a:lnTo>
                  <a:lnTo>
                    <a:pt x="57035" y="5565"/>
                  </a:lnTo>
                  <a:lnTo>
                    <a:pt x="70253" y="942"/>
                  </a:lnTo>
                  <a:lnTo>
                    <a:pt x="117476" y="2"/>
                  </a:lnTo>
                  <a:lnTo>
                    <a:pt x="157862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3"/>
            <p:cNvSpPr/>
            <p:nvPr>
              <p:custDataLst>
                <p:tags r:id="rId237"/>
              </p:custDataLst>
            </p:nvPr>
          </p:nvSpPr>
          <p:spPr>
            <a:xfrm>
              <a:off x="7981950" y="323850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5213" y="12504"/>
                  </a:lnTo>
                  <a:lnTo>
                    <a:pt x="47682" y="10114"/>
                  </a:lnTo>
                  <a:lnTo>
                    <a:pt x="93265" y="9530"/>
                  </a:lnTo>
                  <a:lnTo>
                    <a:pt x="107558" y="9526"/>
                  </a:lnTo>
                  <a:lnTo>
                    <a:pt x="114126" y="6703"/>
                  </a:lnTo>
                  <a:lnTo>
                    <a:pt x="120573" y="2979"/>
                  </a:lnTo>
                  <a:lnTo>
                    <a:pt x="133334" y="589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94"/>
            <p:cNvSpPr/>
            <p:nvPr>
              <p:custDataLst>
                <p:tags r:id="rId238"/>
              </p:custDataLst>
            </p:nvPr>
          </p:nvSpPr>
          <p:spPr>
            <a:xfrm>
              <a:off x="8259627" y="3105150"/>
              <a:ext cx="503373" cy="217748"/>
            </a:xfrm>
            <a:custGeom>
              <a:avLst/>
              <a:gdLst/>
              <a:ahLst/>
              <a:cxnLst/>
              <a:rect l="0" t="0" r="0" b="0"/>
              <a:pathLst>
                <a:path w="503373" h="217748">
                  <a:moveTo>
                    <a:pt x="131898" y="47625"/>
                  </a:moveTo>
                  <a:lnTo>
                    <a:pt x="131898" y="47625"/>
                  </a:lnTo>
                  <a:lnTo>
                    <a:pt x="131898" y="56758"/>
                  </a:lnTo>
                  <a:lnTo>
                    <a:pt x="123698" y="65317"/>
                  </a:lnTo>
                  <a:lnTo>
                    <a:pt x="121577" y="74011"/>
                  </a:lnTo>
                  <a:lnTo>
                    <a:pt x="115904" y="82842"/>
                  </a:lnTo>
                  <a:lnTo>
                    <a:pt x="112695" y="92162"/>
                  </a:lnTo>
                  <a:lnTo>
                    <a:pt x="77553" y="133351"/>
                  </a:lnTo>
                  <a:lnTo>
                    <a:pt x="70246" y="151107"/>
                  </a:lnTo>
                  <a:lnTo>
                    <a:pt x="61811" y="159939"/>
                  </a:lnTo>
                  <a:lnTo>
                    <a:pt x="33830" y="184033"/>
                  </a:lnTo>
                  <a:lnTo>
                    <a:pt x="30104" y="190448"/>
                  </a:lnTo>
                  <a:lnTo>
                    <a:pt x="27389" y="196827"/>
                  </a:lnTo>
                  <a:lnTo>
                    <a:pt x="19096" y="207666"/>
                  </a:lnTo>
                  <a:lnTo>
                    <a:pt x="15442" y="208712"/>
                  </a:lnTo>
                  <a:lnTo>
                    <a:pt x="0" y="209536"/>
                  </a:lnTo>
                  <a:lnTo>
                    <a:pt x="2016" y="206721"/>
                  </a:lnTo>
                  <a:lnTo>
                    <a:pt x="4035" y="204489"/>
                  </a:lnTo>
                  <a:lnTo>
                    <a:pt x="6279" y="199187"/>
                  </a:lnTo>
                  <a:lnTo>
                    <a:pt x="7719" y="192216"/>
                  </a:lnTo>
                  <a:lnTo>
                    <a:pt x="14549" y="183235"/>
                  </a:lnTo>
                  <a:lnTo>
                    <a:pt x="17752" y="174354"/>
                  </a:lnTo>
                  <a:lnTo>
                    <a:pt x="23876" y="165020"/>
                  </a:lnTo>
                  <a:lnTo>
                    <a:pt x="26696" y="154271"/>
                  </a:lnTo>
                  <a:lnTo>
                    <a:pt x="35286" y="144363"/>
                  </a:lnTo>
                  <a:lnTo>
                    <a:pt x="38865" y="143536"/>
                  </a:lnTo>
                  <a:lnTo>
                    <a:pt x="73297" y="142875"/>
                  </a:lnTo>
                  <a:lnTo>
                    <a:pt x="82822" y="151076"/>
                  </a:lnTo>
                  <a:lnTo>
                    <a:pt x="88899" y="152007"/>
                  </a:lnTo>
                  <a:lnTo>
                    <a:pt x="90532" y="153197"/>
                  </a:lnTo>
                  <a:lnTo>
                    <a:pt x="91621" y="155048"/>
                  </a:lnTo>
                  <a:lnTo>
                    <a:pt x="92347" y="157340"/>
                  </a:lnTo>
                  <a:lnTo>
                    <a:pt x="103414" y="171357"/>
                  </a:lnTo>
                  <a:lnTo>
                    <a:pt x="121011" y="189138"/>
                  </a:lnTo>
                  <a:lnTo>
                    <a:pt x="122253" y="198581"/>
                  </a:lnTo>
                  <a:lnTo>
                    <a:pt x="123351" y="199063"/>
                  </a:lnTo>
                  <a:lnTo>
                    <a:pt x="139982" y="200014"/>
                  </a:lnTo>
                  <a:lnTo>
                    <a:pt x="148743" y="193477"/>
                  </a:lnTo>
                  <a:lnTo>
                    <a:pt x="154554" y="191823"/>
                  </a:lnTo>
                  <a:lnTo>
                    <a:pt x="156528" y="190324"/>
                  </a:lnTo>
                  <a:lnTo>
                    <a:pt x="160362" y="184215"/>
                  </a:lnTo>
                  <a:lnTo>
                    <a:pt x="165010" y="182415"/>
                  </a:lnTo>
                  <a:lnTo>
                    <a:pt x="166673" y="180877"/>
                  </a:lnTo>
                  <a:lnTo>
                    <a:pt x="174617" y="167844"/>
                  </a:lnTo>
                  <a:lnTo>
                    <a:pt x="183126" y="158622"/>
                  </a:lnTo>
                  <a:lnTo>
                    <a:pt x="186416" y="149521"/>
                  </a:lnTo>
                  <a:lnTo>
                    <a:pt x="188936" y="139479"/>
                  </a:lnTo>
                  <a:lnTo>
                    <a:pt x="196356" y="124408"/>
                  </a:lnTo>
                  <a:lnTo>
                    <a:pt x="198535" y="77895"/>
                  </a:lnTo>
                  <a:lnTo>
                    <a:pt x="198570" y="54402"/>
                  </a:lnTo>
                  <a:lnTo>
                    <a:pt x="195749" y="47815"/>
                  </a:lnTo>
                  <a:lnTo>
                    <a:pt x="192026" y="41359"/>
                  </a:lnTo>
                  <a:lnTo>
                    <a:pt x="188872" y="31775"/>
                  </a:lnTo>
                  <a:lnTo>
                    <a:pt x="184383" y="25411"/>
                  </a:lnTo>
                  <a:lnTo>
                    <a:pt x="178861" y="21877"/>
                  </a:lnTo>
                  <a:lnTo>
                    <a:pt x="175907" y="20935"/>
                  </a:lnTo>
                  <a:lnTo>
                    <a:pt x="173937" y="19248"/>
                  </a:lnTo>
                  <a:lnTo>
                    <a:pt x="165460" y="5958"/>
                  </a:lnTo>
                  <a:lnTo>
                    <a:pt x="159868" y="2648"/>
                  </a:lnTo>
                  <a:lnTo>
                    <a:pt x="147653" y="523"/>
                  </a:lnTo>
                  <a:lnTo>
                    <a:pt x="100031" y="0"/>
                  </a:lnTo>
                  <a:lnTo>
                    <a:pt x="97954" y="1059"/>
                  </a:lnTo>
                  <a:lnTo>
                    <a:pt x="96569" y="2822"/>
                  </a:lnTo>
                  <a:lnTo>
                    <a:pt x="93971" y="7604"/>
                  </a:lnTo>
                  <a:lnTo>
                    <a:pt x="89289" y="13257"/>
                  </a:lnTo>
                  <a:lnTo>
                    <a:pt x="83680" y="16476"/>
                  </a:lnTo>
                  <a:lnTo>
                    <a:pt x="80702" y="17334"/>
                  </a:lnTo>
                  <a:lnTo>
                    <a:pt x="78718" y="18964"/>
                  </a:lnTo>
                  <a:lnTo>
                    <a:pt x="67278" y="38742"/>
                  </a:lnTo>
                  <a:lnTo>
                    <a:pt x="66593" y="41703"/>
                  </a:lnTo>
                  <a:lnTo>
                    <a:pt x="67194" y="43677"/>
                  </a:lnTo>
                  <a:lnTo>
                    <a:pt x="68654" y="44993"/>
                  </a:lnTo>
                  <a:lnTo>
                    <a:pt x="70685" y="45870"/>
                  </a:lnTo>
                  <a:lnTo>
                    <a:pt x="72040" y="47513"/>
                  </a:lnTo>
                  <a:lnTo>
                    <a:pt x="73544" y="52162"/>
                  </a:lnTo>
                  <a:lnTo>
                    <a:pt x="74391" y="60729"/>
                  </a:lnTo>
                  <a:lnTo>
                    <a:pt x="75568" y="62711"/>
                  </a:lnTo>
                  <a:lnTo>
                    <a:pt x="77411" y="64032"/>
                  </a:lnTo>
                  <a:lnTo>
                    <a:pt x="82282" y="65500"/>
                  </a:lnTo>
                  <a:lnTo>
                    <a:pt x="87974" y="66153"/>
                  </a:lnTo>
                  <a:lnTo>
                    <a:pt x="94032" y="69265"/>
                  </a:lnTo>
                  <a:lnTo>
                    <a:pt x="97129" y="71577"/>
                  </a:lnTo>
                  <a:lnTo>
                    <a:pt x="106214" y="74145"/>
                  </a:lnTo>
                  <a:lnTo>
                    <a:pt x="139741" y="76080"/>
                  </a:lnTo>
                  <a:lnTo>
                    <a:pt x="182785" y="67550"/>
                  </a:lnTo>
                  <a:lnTo>
                    <a:pt x="229975" y="63904"/>
                  </a:lnTo>
                  <a:lnTo>
                    <a:pt x="274185" y="54921"/>
                  </a:lnTo>
                  <a:lnTo>
                    <a:pt x="293649" y="49787"/>
                  </a:lnTo>
                  <a:lnTo>
                    <a:pt x="339447" y="40276"/>
                  </a:lnTo>
                  <a:lnTo>
                    <a:pt x="359905" y="35922"/>
                  </a:lnTo>
                  <a:lnTo>
                    <a:pt x="379372" y="30752"/>
                  </a:lnTo>
                  <a:lnTo>
                    <a:pt x="398546" y="26398"/>
                  </a:lnTo>
                  <a:lnTo>
                    <a:pt x="417632" y="21227"/>
                  </a:lnTo>
                  <a:lnTo>
                    <a:pt x="436693" y="16873"/>
                  </a:lnTo>
                  <a:lnTo>
                    <a:pt x="457040" y="10976"/>
                  </a:lnTo>
                  <a:lnTo>
                    <a:pt x="490640" y="8492"/>
                  </a:lnTo>
                  <a:lnTo>
                    <a:pt x="503369" y="3"/>
                  </a:lnTo>
                  <a:lnTo>
                    <a:pt x="503372" y="8202"/>
                  </a:lnTo>
                  <a:lnTo>
                    <a:pt x="502315" y="8642"/>
                  </a:lnTo>
                  <a:lnTo>
                    <a:pt x="495172" y="9409"/>
                  </a:lnTo>
                  <a:lnTo>
                    <a:pt x="477003" y="25333"/>
                  </a:lnTo>
                  <a:lnTo>
                    <a:pt x="468160" y="28673"/>
                  </a:lnTo>
                  <a:lnTo>
                    <a:pt x="461970" y="33205"/>
                  </a:lnTo>
                  <a:lnTo>
                    <a:pt x="458514" y="38746"/>
                  </a:lnTo>
                  <a:lnTo>
                    <a:pt x="455919" y="44737"/>
                  </a:lnTo>
                  <a:lnTo>
                    <a:pt x="451237" y="50928"/>
                  </a:lnTo>
                  <a:lnTo>
                    <a:pt x="445630" y="54385"/>
                  </a:lnTo>
                  <a:lnTo>
                    <a:pt x="442652" y="55307"/>
                  </a:lnTo>
                  <a:lnTo>
                    <a:pt x="440668" y="56979"/>
                  </a:lnTo>
                  <a:lnTo>
                    <a:pt x="408070" y="102804"/>
                  </a:lnTo>
                  <a:lnTo>
                    <a:pt x="402808" y="110249"/>
                  </a:lnTo>
                  <a:lnTo>
                    <a:pt x="396607" y="123652"/>
                  </a:lnTo>
                  <a:lnTo>
                    <a:pt x="364708" y="168011"/>
                  </a:lnTo>
                  <a:lnTo>
                    <a:pt x="358507" y="180923"/>
                  </a:lnTo>
                  <a:lnTo>
                    <a:pt x="344721" y="197731"/>
                  </a:lnTo>
                  <a:lnTo>
                    <a:pt x="341459" y="209504"/>
                  </a:lnTo>
                  <a:lnTo>
                    <a:pt x="341449" y="217747"/>
                  </a:lnTo>
                  <a:lnTo>
                    <a:pt x="350973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95"/>
            <p:cNvSpPr/>
            <p:nvPr>
              <p:custDataLst>
                <p:tags r:id="rId239"/>
              </p:custDataLst>
            </p:nvPr>
          </p:nvSpPr>
          <p:spPr>
            <a:xfrm>
              <a:off x="8743950" y="3152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96"/>
            <p:cNvSpPr/>
            <p:nvPr>
              <p:custDataLst>
                <p:tags r:id="rId240"/>
              </p:custDataLst>
            </p:nvPr>
          </p:nvSpPr>
          <p:spPr>
            <a:xfrm>
              <a:off x="8696325" y="3162300"/>
              <a:ext cx="38101" cy="190500"/>
            </a:xfrm>
            <a:custGeom>
              <a:avLst/>
              <a:gdLst/>
              <a:ahLst/>
              <a:cxnLst/>
              <a:rect l="0" t="0" r="0" b="0"/>
              <a:pathLst>
                <a:path w="38101" h="190500">
                  <a:moveTo>
                    <a:pt x="38100" y="0"/>
                  </a:moveTo>
                  <a:lnTo>
                    <a:pt x="38100" y="0"/>
                  </a:lnTo>
                  <a:lnTo>
                    <a:pt x="28966" y="9133"/>
                  </a:lnTo>
                  <a:lnTo>
                    <a:pt x="27524" y="35028"/>
                  </a:lnTo>
                  <a:lnTo>
                    <a:pt x="21037" y="47645"/>
                  </a:lnTo>
                  <a:lnTo>
                    <a:pt x="14005" y="93957"/>
                  </a:lnTo>
                  <a:lnTo>
                    <a:pt x="10409" y="110242"/>
                  </a:lnTo>
                  <a:lnTo>
                    <a:pt x="9919" y="117083"/>
                  </a:lnTo>
                  <a:lnTo>
                    <a:pt x="6878" y="123650"/>
                  </a:lnTo>
                  <a:lnTo>
                    <a:pt x="3057" y="130097"/>
                  </a:lnTo>
                  <a:lnTo>
                    <a:pt x="905" y="140735"/>
                  </a:lnTo>
                  <a:lnTo>
                    <a:pt x="0" y="188277"/>
                  </a:lnTo>
                  <a:lnTo>
                    <a:pt x="0" y="190489"/>
                  </a:lnTo>
                  <a:lnTo>
                    <a:pt x="8201" y="190499"/>
                  </a:lnTo>
                  <a:lnTo>
                    <a:pt x="8644" y="189441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97"/>
            <p:cNvSpPr/>
            <p:nvPr>
              <p:custDataLst>
                <p:tags r:id="rId241"/>
              </p:custDataLst>
            </p:nvPr>
          </p:nvSpPr>
          <p:spPr>
            <a:xfrm>
              <a:off x="8629650" y="3276600"/>
              <a:ext cx="133351" cy="19041"/>
            </a:xfrm>
            <a:custGeom>
              <a:avLst/>
              <a:gdLst/>
              <a:ahLst/>
              <a:cxnLst/>
              <a:rect l="0" t="0" r="0" b="0"/>
              <a:pathLst>
                <a:path w="133351" h="19041">
                  <a:moveTo>
                    <a:pt x="0" y="9525"/>
                  </a:moveTo>
                  <a:lnTo>
                    <a:pt x="0" y="9525"/>
                  </a:lnTo>
                  <a:lnTo>
                    <a:pt x="0" y="14582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701" y="18788"/>
                  </a:lnTo>
                  <a:lnTo>
                    <a:pt x="23680" y="19040"/>
                  </a:lnTo>
                  <a:lnTo>
                    <a:pt x="29222" y="16223"/>
                  </a:lnTo>
                  <a:lnTo>
                    <a:pt x="35213" y="12502"/>
                  </a:lnTo>
                  <a:lnTo>
                    <a:pt x="47682" y="10113"/>
                  </a:lnTo>
                  <a:lnTo>
                    <a:pt x="95250" y="9526"/>
                  </a:lnTo>
                  <a:lnTo>
                    <a:pt x="98425" y="9525"/>
                  </a:lnTo>
                  <a:lnTo>
                    <a:pt x="104775" y="6703"/>
                  </a:lnTo>
                  <a:lnTo>
                    <a:pt x="107950" y="4469"/>
                  </a:lnTo>
                  <a:lnTo>
                    <a:pt x="110067" y="4037"/>
                  </a:lnTo>
                  <a:lnTo>
                    <a:pt x="111478" y="4809"/>
                  </a:lnTo>
                  <a:lnTo>
                    <a:pt x="112418" y="6381"/>
                  </a:lnTo>
                  <a:lnTo>
                    <a:pt x="114104" y="6371"/>
                  </a:lnTo>
                  <a:lnTo>
                    <a:pt x="124413" y="157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1" name="SMARTInkShape-98"/>
          <p:cNvSpPr/>
          <p:nvPr>
            <p:custDataLst>
              <p:tags r:id="rId11"/>
            </p:custDataLst>
          </p:nvPr>
        </p:nvSpPr>
        <p:spPr>
          <a:xfrm>
            <a:off x="8391525" y="31527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SMARTInkShape-99"/>
          <p:cNvSpPr/>
          <p:nvPr>
            <p:custDataLst>
              <p:tags r:id="rId12"/>
            </p:custDataLst>
          </p:nvPr>
        </p:nvSpPr>
        <p:spPr>
          <a:xfrm>
            <a:off x="8982075" y="3352800"/>
            <a:ext cx="47623" cy="133351"/>
          </a:xfrm>
          <a:custGeom>
            <a:avLst/>
            <a:gdLst/>
            <a:ahLst/>
            <a:cxnLst/>
            <a:rect l="0" t="0" r="0" b="0"/>
            <a:pathLst>
              <a:path w="47623" h="133351">
                <a:moveTo>
                  <a:pt x="28575" y="0"/>
                </a:moveTo>
                <a:lnTo>
                  <a:pt x="28575" y="0"/>
                </a:lnTo>
                <a:lnTo>
                  <a:pt x="36776" y="0"/>
                </a:lnTo>
                <a:lnTo>
                  <a:pt x="37219" y="1058"/>
                </a:lnTo>
                <a:lnTo>
                  <a:pt x="38066" y="9132"/>
                </a:lnTo>
                <a:lnTo>
                  <a:pt x="46298" y="17692"/>
                </a:lnTo>
                <a:lnTo>
                  <a:pt x="47231" y="23704"/>
                </a:lnTo>
                <a:lnTo>
                  <a:pt x="47622" y="55280"/>
                </a:lnTo>
                <a:lnTo>
                  <a:pt x="39424" y="73388"/>
                </a:lnTo>
                <a:lnTo>
                  <a:pt x="31815" y="83249"/>
                </a:lnTo>
                <a:lnTo>
                  <a:pt x="28477" y="92282"/>
                </a:lnTo>
                <a:lnTo>
                  <a:pt x="22313" y="101662"/>
                </a:lnTo>
                <a:lnTo>
                  <a:pt x="20500" y="107978"/>
                </a:lnTo>
                <a:lnTo>
                  <a:pt x="18958" y="110085"/>
                </a:lnTo>
                <a:lnTo>
                  <a:pt x="16873" y="111490"/>
                </a:lnTo>
                <a:lnTo>
                  <a:pt x="14423" y="112426"/>
                </a:lnTo>
                <a:lnTo>
                  <a:pt x="12790" y="114109"/>
                </a:lnTo>
                <a:lnTo>
                  <a:pt x="10976" y="118802"/>
                </a:lnTo>
                <a:lnTo>
                  <a:pt x="9434" y="120476"/>
                </a:lnTo>
                <a:lnTo>
                  <a:pt x="430" y="123694"/>
                </a:lnTo>
                <a:lnTo>
                  <a:pt x="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9" name="SMARTInkShape-Group32"/>
          <p:cNvGrpSpPr/>
          <p:nvPr/>
        </p:nvGrpSpPr>
        <p:grpSpPr>
          <a:xfrm>
            <a:off x="9410700" y="3086100"/>
            <a:ext cx="742951" cy="247244"/>
            <a:chOff x="9410700" y="3086100"/>
            <a:chExt cx="742951" cy="247244"/>
          </a:xfrm>
        </p:grpSpPr>
        <p:sp>
          <p:nvSpPr>
            <p:cNvPr id="123" name="SMARTInkShape-100"/>
            <p:cNvSpPr/>
            <p:nvPr>
              <p:custDataLst>
                <p:tags r:id="rId228"/>
              </p:custDataLst>
            </p:nvPr>
          </p:nvSpPr>
          <p:spPr>
            <a:xfrm>
              <a:off x="9410700" y="3086100"/>
              <a:ext cx="190501" cy="228598"/>
            </a:xfrm>
            <a:custGeom>
              <a:avLst/>
              <a:gdLst/>
              <a:ahLst/>
              <a:cxnLst/>
              <a:rect l="0" t="0" r="0" b="0"/>
              <a:pathLst>
                <a:path w="190501" h="228598">
                  <a:moveTo>
                    <a:pt x="190500" y="0"/>
                  </a:moveTo>
                  <a:lnTo>
                    <a:pt x="190500" y="0"/>
                  </a:lnTo>
                  <a:lnTo>
                    <a:pt x="182299" y="0"/>
                  </a:lnTo>
                  <a:lnTo>
                    <a:pt x="172889" y="8201"/>
                  </a:lnTo>
                  <a:lnTo>
                    <a:pt x="166821" y="9133"/>
                  </a:lnTo>
                  <a:lnTo>
                    <a:pt x="158319" y="9409"/>
                  </a:lnTo>
                  <a:lnTo>
                    <a:pt x="156346" y="10506"/>
                  </a:lnTo>
                  <a:lnTo>
                    <a:pt x="155030" y="12295"/>
                  </a:lnTo>
                  <a:lnTo>
                    <a:pt x="154153" y="14547"/>
                  </a:lnTo>
                  <a:lnTo>
                    <a:pt x="152511" y="16048"/>
                  </a:lnTo>
                  <a:lnTo>
                    <a:pt x="142270" y="21279"/>
                  </a:lnTo>
                  <a:lnTo>
                    <a:pt x="136256" y="25333"/>
                  </a:lnTo>
                  <a:lnTo>
                    <a:pt x="126920" y="28673"/>
                  </a:lnTo>
                  <a:lnTo>
                    <a:pt x="104770" y="44994"/>
                  </a:lnTo>
                  <a:lnTo>
                    <a:pt x="98423" y="47514"/>
                  </a:lnTo>
                  <a:lnTo>
                    <a:pt x="50800" y="92082"/>
                  </a:lnTo>
                  <a:lnTo>
                    <a:pt x="42333" y="101602"/>
                  </a:lnTo>
                  <a:lnTo>
                    <a:pt x="36115" y="114301"/>
                  </a:lnTo>
                  <a:lnTo>
                    <a:pt x="23023" y="130175"/>
                  </a:lnTo>
                  <a:lnTo>
                    <a:pt x="20815" y="136525"/>
                  </a:lnTo>
                  <a:lnTo>
                    <a:pt x="18341" y="155771"/>
                  </a:lnTo>
                  <a:lnTo>
                    <a:pt x="10895" y="174233"/>
                  </a:lnTo>
                  <a:lnTo>
                    <a:pt x="8546" y="196827"/>
                  </a:lnTo>
                  <a:lnTo>
                    <a:pt x="1336" y="207666"/>
                  </a:lnTo>
                  <a:lnTo>
                    <a:pt x="117" y="217585"/>
                  </a:lnTo>
                  <a:lnTo>
                    <a:pt x="0" y="228562"/>
                  </a:lnTo>
                  <a:lnTo>
                    <a:pt x="8201" y="228597"/>
                  </a:lnTo>
                  <a:lnTo>
                    <a:pt x="8644" y="227539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01"/>
            <p:cNvSpPr/>
            <p:nvPr>
              <p:custDataLst>
                <p:tags r:id="rId229"/>
              </p:custDataLst>
            </p:nvPr>
          </p:nvSpPr>
          <p:spPr>
            <a:xfrm>
              <a:off x="9534525" y="3105554"/>
              <a:ext cx="28575" cy="209147"/>
            </a:xfrm>
            <a:custGeom>
              <a:avLst/>
              <a:gdLst/>
              <a:ahLst/>
              <a:cxnLst/>
              <a:rect l="0" t="0" r="0" b="0"/>
              <a:pathLst>
                <a:path w="28575" h="209147">
                  <a:moveTo>
                    <a:pt x="0" y="28171"/>
                  </a:moveTo>
                  <a:lnTo>
                    <a:pt x="0" y="28171"/>
                  </a:lnTo>
                  <a:lnTo>
                    <a:pt x="0" y="23115"/>
                  </a:lnTo>
                  <a:lnTo>
                    <a:pt x="1058" y="21625"/>
                  </a:lnTo>
                  <a:lnTo>
                    <a:pt x="2822" y="20632"/>
                  </a:lnTo>
                  <a:lnTo>
                    <a:pt x="5057" y="19970"/>
                  </a:lnTo>
                  <a:lnTo>
                    <a:pt x="6546" y="18470"/>
                  </a:lnTo>
                  <a:lnTo>
                    <a:pt x="9134" y="10561"/>
                  </a:lnTo>
                  <a:lnTo>
                    <a:pt x="12173" y="9761"/>
                  </a:lnTo>
                  <a:lnTo>
                    <a:pt x="14465" y="9547"/>
                  </a:lnTo>
                  <a:lnTo>
                    <a:pt x="15994" y="8347"/>
                  </a:lnTo>
                  <a:lnTo>
                    <a:pt x="18931" y="0"/>
                  </a:lnTo>
                  <a:lnTo>
                    <a:pt x="28458" y="9008"/>
                  </a:lnTo>
                  <a:lnTo>
                    <a:pt x="28574" y="26730"/>
                  </a:lnTo>
                  <a:lnTo>
                    <a:pt x="22029" y="35491"/>
                  </a:lnTo>
                  <a:lnTo>
                    <a:pt x="19931" y="44333"/>
                  </a:lnTo>
                  <a:lnTo>
                    <a:pt x="19165" y="54903"/>
                  </a:lnTo>
                  <a:lnTo>
                    <a:pt x="12527" y="63986"/>
                  </a:lnTo>
                  <a:lnTo>
                    <a:pt x="10415" y="72885"/>
                  </a:lnTo>
                  <a:lnTo>
                    <a:pt x="9528" y="120216"/>
                  </a:lnTo>
                  <a:lnTo>
                    <a:pt x="9525" y="164604"/>
                  </a:lnTo>
                  <a:lnTo>
                    <a:pt x="6703" y="171005"/>
                  </a:lnTo>
                  <a:lnTo>
                    <a:pt x="2979" y="177378"/>
                  </a:lnTo>
                  <a:lnTo>
                    <a:pt x="391" y="188212"/>
                  </a:lnTo>
                  <a:lnTo>
                    <a:pt x="0" y="209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02"/>
            <p:cNvSpPr/>
            <p:nvPr>
              <p:custDataLst>
                <p:tags r:id="rId230"/>
              </p:custDataLst>
            </p:nvPr>
          </p:nvSpPr>
          <p:spPr>
            <a:xfrm>
              <a:off x="9429750" y="3228975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701" y="19311"/>
                  </a:lnTo>
                  <a:lnTo>
                    <a:pt x="56579" y="19051"/>
                  </a:lnTo>
                  <a:lnTo>
                    <a:pt x="59944" y="19051"/>
                  </a:lnTo>
                  <a:lnTo>
                    <a:pt x="66505" y="16228"/>
                  </a:lnTo>
                  <a:lnTo>
                    <a:pt x="69738" y="13994"/>
                  </a:lnTo>
                  <a:lnTo>
                    <a:pt x="84398" y="10850"/>
                  </a:lnTo>
                  <a:lnTo>
                    <a:pt x="117407" y="8544"/>
                  </a:lnTo>
                  <a:lnTo>
                    <a:pt x="135532" y="2001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03"/>
            <p:cNvSpPr/>
            <p:nvPr>
              <p:custDataLst>
                <p:tags r:id="rId231"/>
              </p:custDataLst>
            </p:nvPr>
          </p:nvSpPr>
          <p:spPr>
            <a:xfrm>
              <a:off x="9697786" y="3133728"/>
              <a:ext cx="160590" cy="199616"/>
            </a:xfrm>
            <a:custGeom>
              <a:avLst/>
              <a:gdLst/>
              <a:ahLst/>
              <a:cxnLst/>
              <a:rect l="0" t="0" r="0" b="0"/>
              <a:pathLst>
                <a:path w="160590" h="199616">
                  <a:moveTo>
                    <a:pt x="122489" y="9522"/>
                  </a:moveTo>
                  <a:lnTo>
                    <a:pt x="122489" y="9522"/>
                  </a:lnTo>
                  <a:lnTo>
                    <a:pt x="113355" y="9522"/>
                  </a:lnTo>
                  <a:lnTo>
                    <a:pt x="112964" y="37704"/>
                  </a:lnTo>
                  <a:lnTo>
                    <a:pt x="104762" y="38062"/>
                  </a:lnTo>
                  <a:lnTo>
                    <a:pt x="104322" y="37016"/>
                  </a:lnTo>
                  <a:lnTo>
                    <a:pt x="103439" y="10882"/>
                  </a:lnTo>
                  <a:lnTo>
                    <a:pt x="102381" y="10428"/>
                  </a:lnTo>
                  <a:lnTo>
                    <a:pt x="98382" y="9924"/>
                  </a:lnTo>
                  <a:lnTo>
                    <a:pt x="96893" y="8732"/>
                  </a:lnTo>
                  <a:lnTo>
                    <a:pt x="94305" y="1357"/>
                  </a:lnTo>
                  <a:lnTo>
                    <a:pt x="91266" y="601"/>
                  </a:lnTo>
                  <a:lnTo>
                    <a:pt x="70235" y="0"/>
                  </a:lnTo>
                  <a:lnTo>
                    <a:pt x="68603" y="1057"/>
                  </a:lnTo>
                  <a:lnTo>
                    <a:pt x="67515" y="2820"/>
                  </a:lnTo>
                  <a:lnTo>
                    <a:pt x="65768" y="8199"/>
                  </a:lnTo>
                  <a:lnTo>
                    <a:pt x="62707" y="8934"/>
                  </a:lnTo>
                  <a:lnTo>
                    <a:pt x="60410" y="9130"/>
                  </a:lnTo>
                  <a:lnTo>
                    <a:pt x="58877" y="10319"/>
                  </a:lnTo>
                  <a:lnTo>
                    <a:pt x="57175" y="14462"/>
                  </a:lnTo>
                  <a:lnTo>
                    <a:pt x="55663" y="15991"/>
                  </a:lnTo>
                  <a:lnTo>
                    <a:pt x="45632" y="21265"/>
                  </a:lnTo>
                  <a:lnTo>
                    <a:pt x="42677" y="23700"/>
                  </a:lnTo>
                  <a:lnTo>
                    <a:pt x="39391" y="29229"/>
                  </a:lnTo>
                  <a:lnTo>
                    <a:pt x="36873" y="35214"/>
                  </a:lnTo>
                  <a:lnTo>
                    <a:pt x="30565" y="44534"/>
                  </a:lnTo>
                  <a:lnTo>
                    <a:pt x="27165" y="53998"/>
                  </a:lnTo>
                  <a:lnTo>
                    <a:pt x="20985" y="63505"/>
                  </a:lnTo>
                  <a:lnTo>
                    <a:pt x="17625" y="73024"/>
                  </a:lnTo>
                  <a:lnTo>
                    <a:pt x="11456" y="83606"/>
                  </a:lnTo>
                  <a:lnTo>
                    <a:pt x="7215" y="120385"/>
                  </a:lnTo>
                  <a:lnTo>
                    <a:pt x="667" y="133295"/>
                  </a:lnTo>
                  <a:lnTo>
                    <a:pt x="0" y="136488"/>
                  </a:lnTo>
                  <a:lnTo>
                    <a:pt x="613" y="139674"/>
                  </a:lnTo>
                  <a:lnTo>
                    <a:pt x="6378" y="152392"/>
                  </a:lnTo>
                  <a:lnTo>
                    <a:pt x="9008" y="168272"/>
                  </a:lnTo>
                  <a:lnTo>
                    <a:pt x="15681" y="180972"/>
                  </a:lnTo>
                  <a:lnTo>
                    <a:pt x="16359" y="184147"/>
                  </a:lnTo>
                  <a:lnTo>
                    <a:pt x="17868" y="186264"/>
                  </a:lnTo>
                  <a:lnTo>
                    <a:pt x="19934" y="187675"/>
                  </a:lnTo>
                  <a:lnTo>
                    <a:pt x="27896" y="189661"/>
                  </a:lnTo>
                  <a:lnTo>
                    <a:pt x="30852" y="189939"/>
                  </a:lnTo>
                  <a:lnTo>
                    <a:pt x="36959" y="193072"/>
                  </a:lnTo>
                  <a:lnTo>
                    <a:pt x="43200" y="196933"/>
                  </a:lnTo>
                  <a:lnTo>
                    <a:pt x="55832" y="199412"/>
                  </a:lnTo>
                  <a:lnTo>
                    <a:pt x="59001" y="199615"/>
                  </a:lnTo>
                  <a:lnTo>
                    <a:pt x="65343" y="197019"/>
                  </a:lnTo>
                  <a:lnTo>
                    <a:pt x="71691" y="193396"/>
                  </a:lnTo>
                  <a:lnTo>
                    <a:pt x="84389" y="191069"/>
                  </a:lnTo>
                  <a:lnTo>
                    <a:pt x="106810" y="189514"/>
                  </a:lnTo>
                  <a:lnTo>
                    <a:pt x="125271" y="182306"/>
                  </a:lnTo>
                  <a:lnTo>
                    <a:pt x="139624" y="181089"/>
                  </a:lnTo>
                  <a:lnTo>
                    <a:pt x="148766" y="174449"/>
                  </a:lnTo>
                  <a:lnTo>
                    <a:pt x="160589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104"/>
            <p:cNvSpPr/>
            <p:nvPr>
              <p:custDataLst>
                <p:tags r:id="rId232"/>
              </p:custDataLst>
            </p:nvPr>
          </p:nvSpPr>
          <p:spPr>
            <a:xfrm>
              <a:off x="9972675" y="3181350"/>
              <a:ext cx="152391" cy="38101"/>
            </a:xfrm>
            <a:custGeom>
              <a:avLst/>
              <a:gdLst/>
              <a:ahLst/>
              <a:cxnLst/>
              <a:rect l="0" t="0" r="0" b="0"/>
              <a:pathLst>
                <a:path w="152391" h="38101">
                  <a:moveTo>
                    <a:pt x="0" y="38100"/>
                  </a:moveTo>
                  <a:lnTo>
                    <a:pt x="0" y="38100"/>
                  </a:lnTo>
                  <a:lnTo>
                    <a:pt x="22668" y="38100"/>
                  </a:lnTo>
                  <a:lnTo>
                    <a:pt x="24635" y="37042"/>
                  </a:lnTo>
                  <a:lnTo>
                    <a:pt x="25949" y="35278"/>
                  </a:lnTo>
                  <a:lnTo>
                    <a:pt x="26824" y="33044"/>
                  </a:lnTo>
                  <a:lnTo>
                    <a:pt x="28466" y="31554"/>
                  </a:lnTo>
                  <a:lnTo>
                    <a:pt x="33113" y="29899"/>
                  </a:lnTo>
                  <a:lnTo>
                    <a:pt x="45864" y="28691"/>
                  </a:lnTo>
                  <a:lnTo>
                    <a:pt x="54880" y="22052"/>
                  </a:lnTo>
                  <a:lnTo>
                    <a:pt x="63769" y="19939"/>
                  </a:lnTo>
                  <a:lnTo>
                    <a:pt x="74354" y="19167"/>
                  </a:lnTo>
                  <a:lnTo>
                    <a:pt x="83439" y="12527"/>
                  </a:lnTo>
                  <a:lnTo>
                    <a:pt x="92339" y="10414"/>
                  </a:lnTo>
                  <a:lnTo>
                    <a:pt x="127004" y="9535"/>
                  </a:lnTo>
                  <a:lnTo>
                    <a:pt x="129118" y="8474"/>
                  </a:lnTo>
                  <a:lnTo>
                    <a:pt x="130529" y="6707"/>
                  </a:lnTo>
                  <a:lnTo>
                    <a:pt x="131470" y="4472"/>
                  </a:lnTo>
                  <a:lnTo>
                    <a:pt x="133155" y="2981"/>
                  </a:lnTo>
                  <a:lnTo>
                    <a:pt x="142744" y="35"/>
                  </a:lnTo>
                  <a:lnTo>
                    <a:pt x="152390" y="0"/>
                  </a:lnTo>
                  <a:lnTo>
                    <a:pt x="147341" y="0"/>
                  </a:lnTo>
                  <a:lnTo>
                    <a:pt x="145852" y="1058"/>
                  </a:lnTo>
                  <a:lnTo>
                    <a:pt x="144859" y="2822"/>
                  </a:lnTo>
                  <a:lnTo>
                    <a:pt x="143266" y="8201"/>
                  </a:lnTo>
                  <a:lnTo>
                    <a:pt x="140227" y="8936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05"/>
            <p:cNvSpPr/>
            <p:nvPr>
              <p:custDataLst>
                <p:tags r:id="rId233"/>
              </p:custDataLst>
            </p:nvPr>
          </p:nvSpPr>
          <p:spPr>
            <a:xfrm>
              <a:off x="9934575" y="3257550"/>
              <a:ext cx="219076" cy="19051"/>
            </a:xfrm>
            <a:custGeom>
              <a:avLst/>
              <a:gdLst/>
              <a:ahLst/>
              <a:cxnLst/>
              <a:rect l="0" t="0" r="0" b="0"/>
              <a:pathLst>
                <a:path w="219076" h="19051">
                  <a:moveTo>
                    <a:pt x="0" y="19050"/>
                  </a:moveTo>
                  <a:lnTo>
                    <a:pt x="0" y="19050"/>
                  </a:lnTo>
                  <a:lnTo>
                    <a:pt x="14465" y="19050"/>
                  </a:lnTo>
                  <a:lnTo>
                    <a:pt x="15993" y="17992"/>
                  </a:lnTo>
                  <a:lnTo>
                    <a:pt x="17012" y="16228"/>
                  </a:lnTo>
                  <a:lnTo>
                    <a:pt x="17691" y="13993"/>
                  </a:lnTo>
                  <a:lnTo>
                    <a:pt x="19202" y="12504"/>
                  </a:lnTo>
                  <a:lnTo>
                    <a:pt x="23703" y="10849"/>
                  </a:lnTo>
                  <a:lnTo>
                    <a:pt x="69854" y="9528"/>
                  </a:lnTo>
                  <a:lnTo>
                    <a:pt x="117475" y="9525"/>
                  </a:lnTo>
                  <a:lnTo>
                    <a:pt x="127000" y="9525"/>
                  </a:lnTo>
                  <a:lnTo>
                    <a:pt x="133350" y="6703"/>
                  </a:lnTo>
                  <a:lnTo>
                    <a:pt x="136525" y="4468"/>
                  </a:lnTo>
                  <a:lnTo>
                    <a:pt x="158719" y="393"/>
                  </a:lnTo>
                  <a:lnTo>
                    <a:pt x="205323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7" name="SMARTInkShape-Group33"/>
          <p:cNvGrpSpPr/>
          <p:nvPr/>
        </p:nvGrpSpPr>
        <p:grpSpPr>
          <a:xfrm>
            <a:off x="10353678" y="3028950"/>
            <a:ext cx="1076322" cy="285748"/>
            <a:chOff x="10353678" y="3028950"/>
            <a:chExt cx="1076322" cy="285748"/>
          </a:xfrm>
        </p:grpSpPr>
        <p:sp>
          <p:nvSpPr>
            <p:cNvPr id="130" name="SMARTInkShape-106"/>
            <p:cNvSpPr/>
            <p:nvPr>
              <p:custDataLst>
                <p:tags r:id="rId221"/>
              </p:custDataLst>
            </p:nvPr>
          </p:nvSpPr>
          <p:spPr>
            <a:xfrm>
              <a:off x="10353678" y="3067050"/>
              <a:ext cx="247648" cy="247648"/>
            </a:xfrm>
            <a:custGeom>
              <a:avLst/>
              <a:gdLst/>
              <a:ahLst/>
              <a:cxnLst/>
              <a:rect l="0" t="0" r="0" b="0"/>
              <a:pathLst>
                <a:path w="247648" h="247648">
                  <a:moveTo>
                    <a:pt x="133347" y="47625"/>
                  </a:moveTo>
                  <a:lnTo>
                    <a:pt x="133347" y="47625"/>
                  </a:lnTo>
                  <a:lnTo>
                    <a:pt x="133347" y="55826"/>
                  </a:lnTo>
                  <a:lnTo>
                    <a:pt x="132289" y="56267"/>
                  </a:lnTo>
                  <a:lnTo>
                    <a:pt x="125145" y="57034"/>
                  </a:lnTo>
                  <a:lnTo>
                    <a:pt x="124410" y="59920"/>
                  </a:lnTo>
                  <a:lnTo>
                    <a:pt x="123937" y="65341"/>
                  </a:lnTo>
                  <a:lnTo>
                    <a:pt x="121051" y="66082"/>
                  </a:lnTo>
                  <a:lnTo>
                    <a:pt x="106096" y="66675"/>
                  </a:lnTo>
                  <a:lnTo>
                    <a:pt x="105655" y="65617"/>
                  </a:lnTo>
                  <a:lnTo>
                    <a:pt x="104772" y="39544"/>
                  </a:lnTo>
                  <a:lnTo>
                    <a:pt x="112974" y="30026"/>
                  </a:lnTo>
                  <a:lnTo>
                    <a:pt x="114182" y="20501"/>
                  </a:lnTo>
                  <a:lnTo>
                    <a:pt x="115279" y="20017"/>
                  </a:lnTo>
                  <a:lnTo>
                    <a:pt x="119319" y="19480"/>
                  </a:lnTo>
                  <a:lnTo>
                    <a:pt x="120820" y="18278"/>
                  </a:lnTo>
                  <a:lnTo>
                    <a:pt x="123427" y="10887"/>
                  </a:lnTo>
                  <a:lnTo>
                    <a:pt x="126468" y="10130"/>
                  </a:lnTo>
                  <a:lnTo>
                    <a:pt x="128761" y="9929"/>
                  </a:lnTo>
                  <a:lnTo>
                    <a:pt x="130289" y="8735"/>
                  </a:lnTo>
                  <a:lnTo>
                    <a:pt x="131988" y="4588"/>
                  </a:lnTo>
                  <a:lnTo>
                    <a:pt x="133499" y="3059"/>
                  </a:lnTo>
                  <a:lnTo>
                    <a:pt x="138000" y="1360"/>
                  </a:lnTo>
                  <a:lnTo>
                    <a:pt x="183604" y="0"/>
                  </a:lnTo>
                  <a:lnTo>
                    <a:pt x="185901" y="0"/>
                  </a:lnTo>
                  <a:lnTo>
                    <a:pt x="187434" y="1058"/>
                  </a:lnTo>
                  <a:lnTo>
                    <a:pt x="188454" y="2822"/>
                  </a:lnTo>
                  <a:lnTo>
                    <a:pt x="190377" y="9133"/>
                  </a:lnTo>
                  <a:lnTo>
                    <a:pt x="198686" y="17692"/>
                  </a:lnTo>
                  <a:lnTo>
                    <a:pt x="199904" y="27131"/>
                  </a:lnTo>
                  <a:lnTo>
                    <a:pt x="193453" y="35895"/>
                  </a:lnTo>
                  <a:lnTo>
                    <a:pt x="191372" y="44737"/>
                  </a:lnTo>
                  <a:lnTo>
                    <a:pt x="190612" y="55306"/>
                  </a:lnTo>
                  <a:lnTo>
                    <a:pt x="183974" y="64390"/>
                  </a:lnTo>
                  <a:lnTo>
                    <a:pt x="181862" y="73289"/>
                  </a:lnTo>
                  <a:lnTo>
                    <a:pt x="181367" y="79492"/>
                  </a:lnTo>
                  <a:lnTo>
                    <a:pt x="178326" y="85777"/>
                  </a:lnTo>
                  <a:lnTo>
                    <a:pt x="172806" y="93379"/>
                  </a:lnTo>
                  <a:lnTo>
                    <a:pt x="166509" y="113399"/>
                  </a:lnTo>
                  <a:lnTo>
                    <a:pt x="163922" y="116874"/>
                  </a:lnTo>
                  <a:lnTo>
                    <a:pt x="156282" y="122824"/>
                  </a:lnTo>
                  <a:lnTo>
                    <a:pt x="145086" y="143002"/>
                  </a:lnTo>
                  <a:lnTo>
                    <a:pt x="144348" y="146135"/>
                  </a:lnTo>
                  <a:lnTo>
                    <a:pt x="138254" y="155600"/>
                  </a:lnTo>
                  <a:lnTo>
                    <a:pt x="127770" y="168280"/>
                  </a:lnTo>
                  <a:lnTo>
                    <a:pt x="121779" y="180976"/>
                  </a:lnTo>
                  <a:lnTo>
                    <a:pt x="97093" y="207668"/>
                  </a:lnTo>
                  <a:lnTo>
                    <a:pt x="82520" y="216783"/>
                  </a:lnTo>
                  <a:lnTo>
                    <a:pt x="77012" y="224628"/>
                  </a:lnTo>
                  <a:lnTo>
                    <a:pt x="71973" y="226835"/>
                  </a:lnTo>
                  <a:lnTo>
                    <a:pt x="70207" y="228481"/>
                  </a:lnTo>
                  <a:lnTo>
                    <a:pt x="68243" y="233133"/>
                  </a:lnTo>
                  <a:lnTo>
                    <a:pt x="66662" y="234797"/>
                  </a:lnTo>
                  <a:lnTo>
                    <a:pt x="62081" y="236646"/>
                  </a:lnTo>
                  <a:lnTo>
                    <a:pt x="50517" y="238891"/>
                  </a:lnTo>
                  <a:lnTo>
                    <a:pt x="39941" y="246288"/>
                  </a:lnTo>
                  <a:lnTo>
                    <a:pt x="30058" y="247530"/>
                  </a:lnTo>
                  <a:lnTo>
                    <a:pt x="14422" y="247647"/>
                  </a:lnTo>
                  <a:lnTo>
                    <a:pt x="12789" y="246589"/>
                  </a:lnTo>
                  <a:lnTo>
                    <a:pt x="11699" y="244826"/>
                  </a:lnTo>
                  <a:lnTo>
                    <a:pt x="9952" y="239449"/>
                  </a:lnTo>
                  <a:lnTo>
                    <a:pt x="6890" y="238713"/>
                  </a:lnTo>
                  <a:lnTo>
                    <a:pt x="4593" y="238517"/>
                  </a:lnTo>
                  <a:lnTo>
                    <a:pt x="3060" y="237328"/>
                  </a:lnTo>
                  <a:lnTo>
                    <a:pt x="117" y="229002"/>
                  </a:lnTo>
                  <a:lnTo>
                    <a:pt x="0" y="219478"/>
                  </a:lnTo>
                  <a:lnTo>
                    <a:pt x="5055" y="219194"/>
                  </a:lnTo>
                  <a:lnTo>
                    <a:pt x="6543" y="218096"/>
                  </a:lnTo>
                  <a:lnTo>
                    <a:pt x="9131" y="210884"/>
                  </a:lnTo>
                  <a:lnTo>
                    <a:pt x="12170" y="210143"/>
                  </a:lnTo>
                  <a:lnTo>
                    <a:pt x="14462" y="209946"/>
                  </a:lnTo>
                  <a:lnTo>
                    <a:pt x="15990" y="208755"/>
                  </a:lnTo>
                  <a:lnTo>
                    <a:pt x="17688" y="204611"/>
                  </a:lnTo>
                  <a:lnTo>
                    <a:pt x="19199" y="203082"/>
                  </a:lnTo>
                  <a:lnTo>
                    <a:pt x="27129" y="200427"/>
                  </a:lnTo>
                  <a:lnTo>
                    <a:pt x="33201" y="200144"/>
                  </a:lnTo>
                  <a:lnTo>
                    <a:pt x="34833" y="199046"/>
                  </a:lnTo>
                  <a:lnTo>
                    <a:pt x="35921" y="197256"/>
                  </a:lnTo>
                  <a:lnTo>
                    <a:pt x="36647" y="195004"/>
                  </a:lnTo>
                  <a:lnTo>
                    <a:pt x="38189" y="193503"/>
                  </a:lnTo>
                  <a:lnTo>
                    <a:pt x="42723" y="191834"/>
                  </a:lnTo>
                  <a:lnTo>
                    <a:pt x="89015" y="190500"/>
                  </a:lnTo>
                  <a:lnTo>
                    <a:pt x="128333" y="190500"/>
                  </a:lnTo>
                  <a:lnTo>
                    <a:pt x="133940" y="193322"/>
                  </a:lnTo>
                  <a:lnTo>
                    <a:pt x="139961" y="197046"/>
                  </a:lnTo>
                  <a:lnTo>
                    <a:pt x="152450" y="199436"/>
                  </a:lnTo>
                  <a:lnTo>
                    <a:pt x="166424" y="199991"/>
                  </a:lnTo>
                  <a:lnTo>
                    <a:pt x="168098" y="201060"/>
                  </a:lnTo>
                  <a:lnTo>
                    <a:pt x="169215" y="202832"/>
                  </a:lnTo>
                  <a:lnTo>
                    <a:pt x="171316" y="209157"/>
                  </a:lnTo>
                  <a:lnTo>
                    <a:pt x="190462" y="228566"/>
                  </a:lnTo>
                  <a:lnTo>
                    <a:pt x="208188" y="228600"/>
                  </a:lnTo>
                  <a:lnTo>
                    <a:pt x="217629" y="220399"/>
                  </a:lnTo>
                  <a:lnTo>
                    <a:pt x="218644" y="214411"/>
                  </a:lnTo>
                  <a:lnTo>
                    <a:pt x="219845" y="212791"/>
                  </a:lnTo>
                  <a:lnTo>
                    <a:pt x="232292" y="204920"/>
                  </a:lnTo>
                  <a:lnTo>
                    <a:pt x="235532" y="199378"/>
                  </a:lnTo>
                  <a:lnTo>
                    <a:pt x="236394" y="196419"/>
                  </a:lnTo>
                  <a:lnTo>
                    <a:pt x="238028" y="194446"/>
                  </a:lnTo>
                  <a:lnTo>
                    <a:pt x="247647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07"/>
            <p:cNvSpPr/>
            <p:nvPr>
              <p:custDataLst>
                <p:tags r:id="rId222"/>
              </p:custDataLst>
            </p:nvPr>
          </p:nvSpPr>
          <p:spPr>
            <a:xfrm>
              <a:off x="10696575" y="31623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4" y="11511"/>
                  </a:lnTo>
                  <a:lnTo>
                    <a:pt x="9134" y="9641"/>
                  </a:lnTo>
                  <a:lnTo>
                    <a:pt x="9525" y="3"/>
                  </a:lnTo>
                  <a:lnTo>
                    <a:pt x="1323" y="0"/>
                  </a:lnTo>
                  <a:lnTo>
                    <a:pt x="883" y="1058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08"/>
            <p:cNvSpPr/>
            <p:nvPr>
              <p:custDataLst>
                <p:tags r:id="rId223"/>
              </p:custDataLst>
            </p:nvPr>
          </p:nvSpPr>
          <p:spPr>
            <a:xfrm>
              <a:off x="10848975" y="3028950"/>
              <a:ext cx="161926" cy="257176"/>
            </a:xfrm>
            <a:custGeom>
              <a:avLst/>
              <a:gdLst/>
              <a:ahLst/>
              <a:cxnLst/>
              <a:rect l="0" t="0" r="0" b="0"/>
              <a:pathLst>
                <a:path w="161926" h="257176">
                  <a:moveTo>
                    <a:pt x="161925" y="0"/>
                  </a:moveTo>
                  <a:lnTo>
                    <a:pt x="161925" y="0"/>
                  </a:lnTo>
                  <a:lnTo>
                    <a:pt x="147734" y="0"/>
                  </a:lnTo>
                  <a:lnTo>
                    <a:pt x="146115" y="1058"/>
                  </a:lnTo>
                  <a:lnTo>
                    <a:pt x="145036" y="2822"/>
                  </a:lnTo>
                  <a:lnTo>
                    <a:pt x="144316" y="5056"/>
                  </a:lnTo>
                  <a:lnTo>
                    <a:pt x="142778" y="6546"/>
                  </a:lnTo>
                  <a:lnTo>
                    <a:pt x="132703" y="11758"/>
                  </a:lnTo>
                  <a:lnTo>
                    <a:pt x="129743" y="14189"/>
                  </a:lnTo>
                  <a:lnTo>
                    <a:pt x="126457" y="19711"/>
                  </a:lnTo>
                  <a:lnTo>
                    <a:pt x="123937" y="25694"/>
                  </a:lnTo>
                  <a:lnTo>
                    <a:pt x="98020" y="57155"/>
                  </a:lnTo>
                  <a:lnTo>
                    <a:pt x="95424" y="63502"/>
                  </a:lnTo>
                  <a:lnTo>
                    <a:pt x="59956" y="104775"/>
                  </a:lnTo>
                  <a:lnTo>
                    <a:pt x="57339" y="111125"/>
                  </a:lnTo>
                  <a:lnTo>
                    <a:pt x="50974" y="120650"/>
                  </a:lnTo>
                  <a:lnTo>
                    <a:pt x="47559" y="130175"/>
                  </a:lnTo>
                  <a:lnTo>
                    <a:pt x="32523" y="155771"/>
                  </a:lnTo>
                  <a:lnTo>
                    <a:pt x="28687" y="167392"/>
                  </a:lnTo>
                  <a:lnTo>
                    <a:pt x="12169" y="190448"/>
                  </a:lnTo>
                  <a:lnTo>
                    <a:pt x="8816" y="206368"/>
                  </a:lnTo>
                  <a:lnTo>
                    <a:pt x="2056" y="219074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09"/>
            <p:cNvSpPr/>
            <p:nvPr>
              <p:custDataLst>
                <p:tags r:id="rId224"/>
              </p:custDataLst>
            </p:nvPr>
          </p:nvSpPr>
          <p:spPr>
            <a:xfrm>
              <a:off x="11010900" y="3067050"/>
              <a:ext cx="9135" cy="1"/>
            </a:xfrm>
            <a:custGeom>
              <a:avLst/>
              <a:gdLst/>
              <a:ahLst/>
              <a:cxnLst/>
              <a:rect l="0" t="0" r="0" b="0"/>
              <a:pathLst>
                <a:path w="9135" h="1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10"/>
            <p:cNvSpPr/>
            <p:nvPr>
              <p:custDataLst>
                <p:tags r:id="rId225"/>
              </p:custDataLst>
            </p:nvPr>
          </p:nvSpPr>
          <p:spPr>
            <a:xfrm>
              <a:off x="10953760" y="3086100"/>
              <a:ext cx="47616" cy="190501"/>
            </a:xfrm>
            <a:custGeom>
              <a:avLst/>
              <a:gdLst/>
              <a:ahLst/>
              <a:cxnLst/>
              <a:rect l="0" t="0" r="0" b="0"/>
              <a:pathLst>
                <a:path w="47616" h="190501">
                  <a:moveTo>
                    <a:pt x="47615" y="0"/>
                  </a:moveTo>
                  <a:lnTo>
                    <a:pt x="47615" y="0"/>
                  </a:lnTo>
                  <a:lnTo>
                    <a:pt x="47615" y="22390"/>
                  </a:lnTo>
                  <a:lnTo>
                    <a:pt x="44791" y="28648"/>
                  </a:lnTo>
                  <a:lnTo>
                    <a:pt x="41069" y="34958"/>
                  </a:lnTo>
                  <a:lnTo>
                    <a:pt x="38678" y="47631"/>
                  </a:lnTo>
                  <a:lnTo>
                    <a:pt x="38481" y="50804"/>
                  </a:lnTo>
                  <a:lnTo>
                    <a:pt x="35442" y="57152"/>
                  </a:lnTo>
                  <a:lnTo>
                    <a:pt x="31622" y="63501"/>
                  </a:lnTo>
                  <a:lnTo>
                    <a:pt x="29169" y="76200"/>
                  </a:lnTo>
                  <a:lnTo>
                    <a:pt x="28967" y="79375"/>
                  </a:lnTo>
                  <a:lnTo>
                    <a:pt x="25921" y="85725"/>
                  </a:lnTo>
                  <a:lnTo>
                    <a:pt x="22098" y="92075"/>
                  </a:lnTo>
                  <a:lnTo>
                    <a:pt x="10157" y="132761"/>
                  </a:lnTo>
                  <a:lnTo>
                    <a:pt x="9642" y="145934"/>
                  </a:lnTo>
                  <a:lnTo>
                    <a:pt x="6749" y="152348"/>
                  </a:lnTo>
                  <a:lnTo>
                    <a:pt x="2994" y="158727"/>
                  </a:lnTo>
                  <a:lnTo>
                    <a:pt x="385" y="169566"/>
                  </a:lnTo>
                  <a:lnTo>
                    <a:pt x="0" y="185590"/>
                  </a:lnTo>
                  <a:lnTo>
                    <a:pt x="1057" y="187227"/>
                  </a:lnTo>
                  <a:lnTo>
                    <a:pt x="2817" y="188318"/>
                  </a:lnTo>
                  <a:lnTo>
                    <a:pt x="951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11"/>
            <p:cNvSpPr/>
            <p:nvPr>
              <p:custDataLst>
                <p:tags r:id="rId226"/>
              </p:custDataLst>
            </p:nvPr>
          </p:nvSpPr>
          <p:spPr>
            <a:xfrm>
              <a:off x="10858500" y="32289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8202" y="9525"/>
                  </a:lnTo>
                  <a:lnTo>
                    <a:pt x="16867" y="2979"/>
                  </a:lnTo>
                  <a:lnTo>
                    <a:pt x="25694" y="883"/>
                  </a:lnTo>
                  <a:lnTo>
                    <a:pt x="31880" y="392"/>
                  </a:lnTo>
                  <a:lnTo>
                    <a:pt x="33954" y="1320"/>
                  </a:lnTo>
                  <a:lnTo>
                    <a:pt x="35337" y="2997"/>
                  </a:lnTo>
                  <a:lnTo>
                    <a:pt x="36257" y="5173"/>
                  </a:lnTo>
                  <a:lnTo>
                    <a:pt x="37930" y="6623"/>
                  </a:lnTo>
                  <a:lnTo>
                    <a:pt x="42611" y="8236"/>
                  </a:lnTo>
                  <a:lnTo>
                    <a:pt x="45341" y="7607"/>
                  </a:lnTo>
                  <a:lnTo>
                    <a:pt x="55298" y="27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12"/>
            <p:cNvSpPr/>
            <p:nvPr>
              <p:custDataLst>
                <p:tags r:id="rId227"/>
              </p:custDataLst>
            </p:nvPr>
          </p:nvSpPr>
          <p:spPr>
            <a:xfrm>
              <a:off x="11106150" y="3042538"/>
              <a:ext cx="323850" cy="224538"/>
            </a:xfrm>
            <a:custGeom>
              <a:avLst/>
              <a:gdLst/>
              <a:ahLst/>
              <a:cxnLst/>
              <a:rect l="0" t="0" r="0" b="0"/>
              <a:pathLst>
                <a:path w="323850" h="224538">
                  <a:moveTo>
                    <a:pt x="152400" y="43562"/>
                  </a:moveTo>
                  <a:lnTo>
                    <a:pt x="152400" y="43562"/>
                  </a:lnTo>
                  <a:lnTo>
                    <a:pt x="152400" y="51763"/>
                  </a:lnTo>
                  <a:lnTo>
                    <a:pt x="151342" y="52204"/>
                  </a:lnTo>
                  <a:lnTo>
                    <a:pt x="144198" y="52971"/>
                  </a:lnTo>
                  <a:lnTo>
                    <a:pt x="143463" y="55857"/>
                  </a:lnTo>
                  <a:lnTo>
                    <a:pt x="143266" y="58109"/>
                  </a:lnTo>
                  <a:lnTo>
                    <a:pt x="142077" y="59610"/>
                  </a:lnTo>
                  <a:lnTo>
                    <a:pt x="137935" y="61278"/>
                  </a:lnTo>
                  <a:lnTo>
                    <a:pt x="136407" y="62781"/>
                  </a:lnTo>
                  <a:lnTo>
                    <a:pt x="134709" y="67273"/>
                  </a:lnTo>
                  <a:lnTo>
                    <a:pt x="133470" y="84967"/>
                  </a:lnTo>
                  <a:lnTo>
                    <a:pt x="132371" y="87041"/>
                  </a:lnTo>
                  <a:lnTo>
                    <a:pt x="130580" y="88423"/>
                  </a:lnTo>
                  <a:lnTo>
                    <a:pt x="128328" y="89344"/>
                  </a:lnTo>
                  <a:lnTo>
                    <a:pt x="126827" y="91017"/>
                  </a:lnTo>
                  <a:lnTo>
                    <a:pt x="121596" y="101306"/>
                  </a:lnTo>
                  <a:lnTo>
                    <a:pt x="108715" y="116665"/>
                  </a:lnTo>
                  <a:lnTo>
                    <a:pt x="102731" y="129302"/>
                  </a:lnTo>
                  <a:lnTo>
                    <a:pt x="89690" y="145164"/>
                  </a:lnTo>
                  <a:lnTo>
                    <a:pt x="83687" y="157862"/>
                  </a:lnTo>
                  <a:lnTo>
                    <a:pt x="61305" y="183262"/>
                  </a:lnTo>
                  <a:lnTo>
                    <a:pt x="55148" y="195962"/>
                  </a:lnTo>
                  <a:lnTo>
                    <a:pt x="52639" y="199137"/>
                  </a:lnTo>
                  <a:lnTo>
                    <a:pt x="47032" y="202665"/>
                  </a:lnTo>
                  <a:lnTo>
                    <a:pt x="44054" y="203606"/>
                  </a:lnTo>
                  <a:lnTo>
                    <a:pt x="42070" y="205291"/>
                  </a:lnTo>
                  <a:lnTo>
                    <a:pt x="39864" y="209986"/>
                  </a:lnTo>
                  <a:lnTo>
                    <a:pt x="38218" y="211661"/>
                  </a:lnTo>
                  <a:lnTo>
                    <a:pt x="19165" y="223567"/>
                  </a:lnTo>
                  <a:lnTo>
                    <a:pt x="431" y="224534"/>
                  </a:lnTo>
                  <a:lnTo>
                    <a:pt x="0" y="200834"/>
                  </a:lnTo>
                  <a:lnTo>
                    <a:pt x="2824" y="195305"/>
                  </a:lnTo>
                  <a:lnTo>
                    <a:pt x="14191" y="181899"/>
                  </a:lnTo>
                  <a:lnTo>
                    <a:pt x="19711" y="179128"/>
                  </a:lnTo>
                  <a:lnTo>
                    <a:pt x="36622" y="176951"/>
                  </a:lnTo>
                  <a:lnTo>
                    <a:pt x="71293" y="176912"/>
                  </a:lnTo>
                  <a:lnTo>
                    <a:pt x="72929" y="177970"/>
                  </a:lnTo>
                  <a:lnTo>
                    <a:pt x="74020" y="179734"/>
                  </a:lnTo>
                  <a:lnTo>
                    <a:pt x="75769" y="185113"/>
                  </a:lnTo>
                  <a:lnTo>
                    <a:pt x="84363" y="194522"/>
                  </a:lnTo>
                  <a:lnTo>
                    <a:pt x="85605" y="204037"/>
                  </a:lnTo>
                  <a:lnTo>
                    <a:pt x="93914" y="213561"/>
                  </a:lnTo>
                  <a:lnTo>
                    <a:pt x="95132" y="223086"/>
                  </a:lnTo>
                  <a:lnTo>
                    <a:pt x="96229" y="223570"/>
                  </a:lnTo>
                  <a:lnTo>
                    <a:pt x="128451" y="224537"/>
                  </a:lnTo>
                  <a:lnTo>
                    <a:pt x="130085" y="223479"/>
                  </a:lnTo>
                  <a:lnTo>
                    <a:pt x="131173" y="221715"/>
                  </a:lnTo>
                  <a:lnTo>
                    <a:pt x="131899" y="219480"/>
                  </a:lnTo>
                  <a:lnTo>
                    <a:pt x="133441" y="217991"/>
                  </a:lnTo>
                  <a:lnTo>
                    <a:pt x="137976" y="216336"/>
                  </a:lnTo>
                  <a:lnTo>
                    <a:pt x="146481" y="215405"/>
                  </a:lnTo>
                  <a:lnTo>
                    <a:pt x="148454" y="214215"/>
                  </a:lnTo>
                  <a:lnTo>
                    <a:pt x="149768" y="212364"/>
                  </a:lnTo>
                  <a:lnTo>
                    <a:pt x="152288" y="207485"/>
                  </a:lnTo>
                  <a:lnTo>
                    <a:pt x="158599" y="198788"/>
                  </a:lnTo>
                  <a:lnTo>
                    <a:pt x="161999" y="189509"/>
                  </a:lnTo>
                  <a:lnTo>
                    <a:pt x="177027" y="164007"/>
                  </a:lnTo>
                  <a:lnTo>
                    <a:pt x="180863" y="152392"/>
                  </a:lnTo>
                  <a:lnTo>
                    <a:pt x="187174" y="142248"/>
                  </a:lnTo>
                  <a:lnTo>
                    <a:pt x="198572" y="108396"/>
                  </a:lnTo>
                  <a:lnTo>
                    <a:pt x="200007" y="62802"/>
                  </a:lnTo>
                  <a:lnTo>
                    <a:pt x="200022" y="49950"/>
                  </a:lnTo>
                  <a:lnTo>
                    <a:pt x="197201" y="43578"/>
                  </a:lnTo>
                  <a:lnTo>
                    <a:pt x="193479" y="37219"/>
                  </a:lnTo>
                  <a:lnTo>
                    <a:pt x="190323" y="27689"/>
                  </a:lnTo>
                  <a:lnTo>
                    <a:pt x="176345" y="10488"/>
                  </a:lnTo>
                  <a:lnTo>
                    <a:pt x="170803" y="7695"/>
                  </a:lnTo>
                  <a:lnTo>
                    <a:pt x="152343" y="5658"/>
                  </a:lnTo>
                  <a:lnTo>
                    <a:pt x="149188" y="5593"/>
                  </a:lnTo>
                  <a:lnTo>
                    <a:pt x="142857" y="2698"/>
                  </a:lnTo>
                  <a:lnTo>
                    <a:pt x="139688" y="444"/>
                  </a:lnTo>
                  <a:lnTo>
                    <a:pt x="136516" y="0"/>
                  </a:lnTo>
                  <a:lnTo>
                    <a:pt x="98425" y="6466"/>
                  </a:lnTo>
                  <a:lnTo>
                    <a:pt x="85725" y="12991"/>
                  </a:lnTo>
                  <a:lnTo>
                    <a:pt x="82550" y="13656"/>
                  </a:lnTo>
                  <a:lnTo>
                    <a:pt x="63500" y="23071"/>
                  </a:lnTo>
                  <a:lnTo>
                    <a:pt x="50800" y="25286"/>
                  </a:lnTo>
                  <a:lnTo>
                    <a:pt x="38296" y="34188"/>
                  </a:lnTo>
                  <a:lnTo>
                    <a:pt x="20504" y="51636"/>
                  </a:lnTo>
                  <a:lnTo>
                    <a:pt x="19178" y="61161"/>
                  </a:lnTo>
                  <a:lnTo>
                    <a:pt x="19088" y="67239"/>
                  </a:lnTo>
                  <a:lnTo>
                    <a:pt x="20133" y="68872"/>
                  </a:lnTo>
                  <a:lnTo>
                    <a:pt x="21889" y="69960"/>
                  </a:lnTo>
                  <a:lnTo>
                    <a:pt x="24119" y="70686"/>
                  </a:lnTo>
                  <a:lnTo>
                    <a:pt x="25605" y="72228"/>
                  </a:lnTo>
                  <a:lnTo>
                    <a:pt x="27255" y="76764"/>
                  </a:lnTo>
                  <a:lnTo>
                    <a:pt x="28753" y="78397"/>
                  </a:lnTo>
                  <a:lnTo>
                    <a:pt x="47821" y="89010"/>
                  </a:lnTo>
                  <a:lnTo>
                    <a:pt x="79379" y="91149"/>
                  </a:lnTo>
                  <a:lnTo>
                    <a:pt x="126607" y="91187"/>
                  </a:lnTo>
                  <a:lnTo>
                    <a:pt x="136410" y="91187"/>
                  </a:lnTo>
                  <a:lnTo>
                    <a:pt x="178595" y="81923"/>
                  </a:lnTo>
                  <a:lnTo>
                    <a:pt x="193793" y="80681"/>
                  </a:lnTo>
                  <a:lnTo>
                    <a:pt x="211768" y="74138"/>
                  </a:lnTo>
                  <a:lnTo>
                    <a:pt x="222178" y="71968"/>
                  </a:lnTo>
                  <a:lnTo>
                    <a:pt x="237483" y="64774"/>
                  </a:lnTo>
                  <a:lnTo>
                    <a:pt x="283194" y="61561"/>
                  </a:lnTo>
                  <a:lnTo>
                    <a:pt x="292283" y="56068"/>
                  </a:lnTo>
                  <a:lnTo>
                    <a:pt x="302943" y="53480"/>
                  </a:lnTo>
                  <a:lnTo>
                    <a:pt x="323849" y="53087"/>
                  </a:lnTo>
                  <a:lnTo>
                    <a:pt x="314325" y="530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SMARTInkShape-Group34"/>
          <p:cNvGrpSpPr/>
          <p:nvPr/>
        </p:nvGrpSpPr>
        <p:grpSpPr>
          <a:xfrm>
            <a:off x="4781550" y="3590925"/>
            <a:ext cx="695326" cy="257138"/>
            <a:chOff x="4781550" y="3590925"/>
            <a:chExt cx="695326" cy="257138"/>
          </a:xfrm>
        </p:grpSpPr>
        <p:sp>
          <p:nvSpPr>
            <p:cNvPr id="138" name="SMARTInkShape-113"/>
            <p:cNvSpPr/>
            <p:nvPr>
              <p:custDataLst>
                <p:tags r:id="rId215"/>
              </p:custDataLst>
            </p:nvPr>
          </p:nvSpPr>
          <p:spPr>
            <a:xfrm>
              <a:off x="4781550" y="3590925"/>
              <a:ext cx="133351" cy="209548"/>
            </a:xfrm>
            <a:custGeom>
              <a:avLst/>
              <a:gdLst/>
              <a:ahLst/>
              <a:cxnLst/>
              <a:rect l="0" t="0" r="0" b="0"/>
              <a:pathLst>
                <a:path w="133351" h="209548">
                  <a:moveTo>
                    <a:pt x="133350" y="0"/>
                  </a:moveTo>
                  <a:lnTo>
                    <a:pt x="133350" y="0"/>
                  </a:lnTo>
                  <a:lnTo>
                    <a:pt x="125149" y="0"/>
                  </a:lnTo>
                  <a:lnTo>
                    <a:pt x="116482" y="6546"/>
                  </a:lnTo>
                  <a:lnTo>
                    <a:pt x="107657" y="9701"/>
                  </a:lnTo>
                  <a:lnTo>
                    <a:pt x="101469" y="14189"/>
                  </a:lnTo>
                  <a:lnTo>
                    <a:pt x="98014" y="19712"/>
                  </a:lnTo>
                  <a:lnTo>
                    <a:pt x="97093" y="22666"/>
                  </a:lnTo>
                  <a:lnTo>
                    <a:pt x="95419" y="24636"/>
                  </a:lnTo>
                  <a:lnTo>
                    <a:pt x="82155" y="33113"/>
                  </a:lnTo>
                  <a:lnTo>
                    <a:pt x="78846" y="38706"/>
                  </a:lnTo>
                  <a:lnTo>
                    <a:pt x="76318" y="44719"/>
                  </a:lnTo>
                  <a:lnTo>
                    <a:pt x="71667" y="50920"/>
                  </a:lnTo>
                  <a:lnTo>
                    <a:pt x="66071" y="54381"/>
                  </a:lnTo>
                  <a:lnTo>
                    <a:pt x="63097" y="55304"/>
                  </a:lnTo>
                  <a:lnTo>
                    <a:pt x="56971" y="61974"/>
                  </a:lnTo>
                  <a:lnTo>
                    <a:pt x="40906" y="85312"/>
                  </a:lnTo>
                  <a:lnTo>
                    <a:pt x="38289" y="91892"/>
                  </a:lnTo>
                  <a:lnTo>
                    <a:pt x="31924" y="101545"/>
                  </a:lnTo>
                  <a:lnTo>
                    <a:pt x="16875" y="142286"/>
                  </a:lnTo>
                  <a:lnTo>
                    <a:pt x="12791" y="148963"/>
                  </a:lnTo>
                  <a:lnTo>
                    <a:pt x="9435" y="158672"/>
                  </a:lnTo>
                  <a:lnTo>
                    <a:pt x="3266" y="168252"/>
                  </a:lnTo>
                  <a:lnTo>
                    <a:pt x="967" y="177793"/>
                  </a:lnTo>
                  <a:lnTo>
                    <a:pt x="0" y="209539"/>
                  </a:lnTo>
                  <a:lnTo>
                    <a:pt x="5057" y="209547"/>
                  </a:lnTo>
                  <a:lnTo>
                    <a:pt x="6546" y="208489"/>
                  </a:lnTo>
                  <a:lnTo>
                    <a:pt x="7539" y="206726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14"/>
            <p:cNvSpPr/>
            <p:nvPr>
              <p:custDataLst>
                <p:tags r:id="rId216"/>
              </p:custDataLst>
            </p:nvPr>
          </p:nvSpPr>
          <p:spPr>
            <a:xfrm>
              <a:off x="4867275" y="3609975"/>
              <a:ext cx="66676" cy="228601"/>
            </a:xfrm>
            <a:custGeom>
              <a:avLst/>
              <a:gdLst/>
              <a:ahLst/>
              <a:cxnLst/>
              <a:rect l="0" t="0" r="0" b="0"/>
              <a:pathLst>
                <a:path w="66676" h="228601">
                  <a:moveTo>
                    <a:pt x="66675" y="0"/>
                  </a:moveTo>
                  <a:lnTo>
                    <a:pt x="66675" y="0"/>
                  </a:lnTo>
                  <a:lnTo>
                    <a:pt x="66675" y="14189"/>
                  </a:lnTo>
                  <a:lnTo>
                    <a:pt x="65617" y="15809"/>
                  </a:lnTo>
                  <a:lnTo>
                    <a:pt x="63853" y="16890"/>
                  </a:lnTo>
                  <a:lnTo>
                    <a:pt x="61619" y="17610"/>
                  </a:lnTo>
                  <a:lnTo>
                    <a:pt x="60130" y="19148"/>
                  </a:lnTo>
                  <a:lnTo>
                    <a:pt x="56354" y="28666"/>
                  </a:lnTo>
                  <a:lnTo>
                    <a:pt x="50681" y="35893"/>
                  </a:lnTo>
                  <a:lnTo>
                    <a:pt x="48028" y="45871"/>
                  </a:lnTo>
                  <a:lnTo>
                    <a:pt x="47744" y="52162"/>
                  </a:lnTo>
                  <a:lnTo>
                    <a:pt x="46646" y="53824"/>
                  </a:lnTo>
                  <a:lnTo>
                    <a:pt x="44855" y="54933"/>
                  </a:lnTo>
                  <a:lnTo>
                    <a:pt x="42604" y="55672"/>
                  </a:lnTo>
                  <a:lnTo>
                    <a:pt x="41103" y="57223"/>
                  </a:lnTo>
                  <a:lnTo>
                    <a:pt x="39434" y="61769"/>
                  </a:lnTo>
                  <a:lnTo>
                    <a:pt x="37305" y="73310"/>
                  </a:lnTo>
                  <a:lnTo>
                    <a:pt x="31632" y="82634"/>
                  </a:lnTo>
                  <a:lnTo>
                    <a:pt x="28423" y="92100"/>
                  </a:lnTo>
                  <a:lnTo>
                    <a:pt x="22297" y="102666"/>
                  </a:lnTo>
                  <a:lnTo>
                    <a:pt x="18954" y="117673"/>
                  </a:lnTo>
                  <a:lnTo>
                    <a:pt x="11701" y="132762"/>
                  </a:lnTo>
                  <a:lnTo>
                    <a:pt x="8492" y="177531"/>
                  </a:lnTo>
                  <a:lnTo>
                    <a:pt x="1991" y="190447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15"/>
            <p:cNvSpPr/>
            <p:nvPr>
              <p:custDataLst>
                <p:tags r:id="rId217"/>
              </p:custDataLst>
            </p:nvPr>
          </p:nvSpPr>
          <p:spPr>
            <a:xfrm>
              <a:off x="4810125" y="3714750"/>
              <a:ext cx="152401" cy="47626"/>
            </a:xfrm>
            <a:custGeom>
              <a:avLst/>
              <a:gdLst/>
              <a:ahLst/>
              <a:cxnLst/>
              <a:rect l="0" t="0" r="0" b="0"/>
              <a:pathLst>
                <a:path w="152401" h="47626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1058" y="38983"/>
                  </a:lnTo>
                  <a:lnTo>
                    <a:pt x="35012" y="37044"/>
                  </a:lnTo>
                  <a:lnTo>
                    <a:pt x="47642" y="30561"/>
                  </a:lnTo>
                  <a:lnTo>
                    <a:pt x="91193" y="18897"/>
                  </a:lnTo>
                  <a:lnTo>
                    <a:pt x="102397" y="12772"/>
                  </a:lnTo>
                  <a:lnTo>
                    <a:pt x="140285" y="689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16"/>
            <p:cNvSpPr/>
            <p:nvPr>
              <p:custDataLst>
                <p:tags r:id="rId218"/>
              </p:custDataLst>
            </p:nvPr>
          </p:nvSpPr>
          <p:spPr>
            <a:xfrm>
              <a:off x="5010554" y="3652119"/>
              <a:ext cx="161522" cy="195944"/>
            </a:xfrm>
            <a:custGeom>
              <a:avLst/>
              <a:gdLst/>
              <a:ahLst/>
              <a:cxnLst/>
              <a:rect l="0" t="0" r="0" b="0"/>
              <a:pathLst>
                <a:path w="161522" h="195944">
                  <a:moveTo>
                    <a:pt x="161521" y="15006"/>
                  </a:moveTo>
                  <a:lnTo>
                    <a:pt x="161521" y="15006"/>
                  </a:lnTo>
                  <a:lnTo>
                    <a:pt x="152388" y="5874"/>
                  </a:lnTo>
                  <a:lnTo>
                    <a:pt x="138773" y="5515"/>
                  </a:lnTo>
                  <a:lnTo>
                    <a:pt x="136831" y="4446"/>
                  </a:lnTo>
                  <a:lnTo>
                    <a:pt x="135535" y="2674"/>
                  </a:lnTo>
                  <a:lnTo>
                    <a:pt x="134672" y="434"/>
                  </a:lnTo>
                  <a:lnTo>
                    <a:pt x="133039" y="0"/>
                  </a:lnTo>
                  <a:lnTo>
                    <a:pt x="119840" y="4550"/>
                  </a:lnTo>
                  <a:lnTo>
                    <a:pt x="91660" y="5457"/>
                  </a:lnTo>
                  <a:lnTo>
                    <a:pt x="89547" y="6523"/>
                  </a:lnTo>
                  <a:lnTo>
                    <a:pt x="88138" y="8292"/>
                  </a:lnTo>
                  <a:lnTo>
                    <a:pt x="87200" y="10530"/>
                  </a:lnTo>
                  <a:lnTo>
                    <a:pt x="85515" y="12022"/>
                  </a:lnTo>
                  <a:lnTo>
                    <a:pt x="75207" y="17239"/>
                  </a:lnTo>
                  <a:lnTo>
                    <a:pt x="69184" y="21290"/>
                  </a:lnTo>
                  <a:lnTo>
                    <a:pt x="59843" y="24629"/>
                  </a:lnTo>
                  <a:lnTo>
                    <a:pt x="44036" y="37662"/>
                  </a:lnTo>
                  <a:lnTo>
                    <a:pt x="40513" y="43773"/>
                  </a:lnTo>
                  <a:lnTo>
                    <a:pt x="37890" y="50016"/>
                  </a:lnTo>
                  <a:lnTo>
                    <a:pt x="21294" y="72161"/>
                  </a:lnTo>
                  <a:lnTo>
                    <a:pt x="8355" y="116344"/>
                  </a:lnTo>
                  <a:lnTo>
                    <a:pt x="1640" y="129254"/>
                  </a:lnTo>
                  <a:lnTo>
                    <a:pt x="0" y="141996"/>
                  </a:lnTo>
                  <a:lnTo>
                    <a:pt x="2599" y="148351"/>
                  </a:lnTo>
                  <a:lnTo>
                    <a:pt x="6222" y="154704"/>
                  </a:lnTo>
                  <a:lnTo>
                    <a:pt x="8549" y="167406"/>
                  </a:lnTo>
                  <a:lnTo>
                    <a:pt x="8739" y="170581"/>
                  </a:lnTo>
                  <a:lnTo>
                    <a:pt x="9925" y="172698"/>
                  </a:lnTo>
                  <a:lnTo>
                    <a:pt x="11774" y="174109"/>
                  </a:lnTo>
                  <a:lnTo>
                    <a:pt x="16650" y="176735"/>
                  </a:lnTo>
                  <a:lnTo>
                    <a:pt x="35434" y="192708"/>
                  </a:lnTo>
                  <a:lnTo>
                    <a:pt x="44317" y="195011"/>
                  </a:lnTo>
                  <a:lnTo>
                    <a:pt x="77658" y="195943"/>
                  </a:lnTo>
                  <a:lnTo>
                    <a:pt x="84737" y="193142"/>
                  </a:lnTo>
                  <a:lnTo>
                    <a:pt x="88107" y="190913"/>
                  </a:lnTo>
                  <a:lnTo>
                    <a:pt x="102962" y="187777"/>
                  </a:lnTo>
                  <a:lnTo>
                    <a:pt x="119341" y="185659"/>
                  </a:lnTo>
                  <a:lnTo>
                    <a:pt x="130561" y="179987"/>
                  </a:lnTo>
                  <a:lnTo>
                    <a:pt x="145763" y="176778"/>
                  </a:lnTo>
                  <a:lnTo>
                    <a:pt x="161521" y="167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17"/>
            <p:cNvSpPr/>
            <p:nvPr>
              <p:custDataLst>
                <p:tags r:id="rId219"/>
              </p:custDataLst>
            </p:nvPr>
          </p:nvSpPr>
          <p:spPr>
            <a:xfrm>
              <a:off x="5324475" y="37147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7716" y="8201"/>
                  </a:lnTo>
                  <a:lnTo>
                    <a:pt x="27134" y="9408"/>
                  </a:lnTo>
                  <a:lnTo>
                    <a:pt x="73910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118"/>
            <p:cNvSpPr/>
            <p:nvPr>
              <p:custDataLst>
                <p:tags r:id="rId220"/>
              </p:custDataLst>
            </p:nvPr>
          </p:nvSpPr>
          <p:spPr>
            <a:xfrm>
              <a:off x="5314950" y="3781425"/>
              <a:ext cx="161926" cy="9519"/>
            </a:xfrm>
            <a:custGeom>
              <a:avLst/>
              <a:gdLst/>
              <a:ahLst/>
              <a:cxnLst/>
              <a:rect l="0" t="0" r="0" b="0"/>
              <a:pathLst>
                <a:path w="161926" h="9519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5693" y="8642"/>
                  </a:lnTo>
                  <a:lnTo>
                    <a:pt x="70048" y="9518"/>
                  </a:lnTo>
                  <a:lnTo>
                    <a:pt x="82726" y="8465"/>
                  </a:lnTo>
                  <a:lnTo>
                    <a:pt x="106510" y="1324"/>
                  </a:lnTo>
                  <a:lnTo>
                    <a:pt x="153822" y="34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2" name="SMARTInkShape-Group35"/>
          <p:cNvGrpSpPr/>
          <p:nvPr/>
        </p:nvGrpSpPr>
        <p:grpSpPr>
          <a:xfrm>
            <a:off x="5715038" y="3590925"/>
            <a:ext cx="2257377" cy="342901"/>
            <a:chOff x="5715038" y="3590925"/>
            <a:chExt cx="2257377" cy="342901"/>
          </a:xfrm>
        </p:grpSpPr>
        <p:sp>
          <p:nvSpPr>
            <p:cNvPr id="145" name="SMARTInkShape-119"/>
            <p:cNvSpPr/>
            <p:nvPr>
              <p:custDataLst>
                <p:tags r:id="rId198"/>
              </p:custDataLst>
            </p:nvPr>
          </p:nvSpPr>
          <p:spPr>
            <a:xfrm>
              <a:off x="5886450" y="36576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120"/>
            <p:cNvSpPr/>
            <p:nvPr>
              <p:custDataLst>
                <p:tags r:id="rId199"/>
              </p:custDataLst>
            </p:nvPr>
          </p:nvSpPr>
          <p:spPr>
            <a:xfrm>
              <a:off x="5715038" y="3609986"/>
              <a:ext cx="190463" cy="209501"/>
            </a:xfrm>
            <a:custGeom>
              <a:avLst/>
              <a:gdLst/>
              <a:ahLst/>
              <a:cxnLst/>
              <a:rect l="0" t="0" r="0" b="0"/>
              <a:pathLst>
                <a:path w="190463" h="209501">
                  <a:moveTo>
                    <a:pt x="133312" y="47614"/>
                  </a:moveTo>
                  <a:lnTo>
                    <a:pt x="133312" y="47614"/>
                  </a:lnTo>
                  <a:lnTo>
                    <a:pt x="133312" y="20490"/>
                  </a:lnTo>
                  <a:lnTo>
                    <a:pt x="142444" y="9944"/>
                  </a:lnTo>
                  <a:lnTo>
                    <a:pt x="142721" y="4584"/>
                  </a:lnTo>
                  <a:lnTo>
                    <a:pt x="143818" y="3053"/>
                  </a:lnTo>
                  <a:lnTo>
                    <a:pt x="145608" y="2032"/>
                  </a:lnTo>
                  <a:lnTo>
                    <a:pt x="153182" y="594"/>
                  </a:lnTo>
                  <a:lnTo>
                    <a:pt x="169938" y="0"/>
                  </a:lnTo>
                  <a:lnTo>
                    <a:pt x="179483" y="8191"/>
                  </a:lnTo>
                  <a:lnTo>
                    <a:pt x="185563" y="9122"/>
                  </a:lnTo>
                  <a:lnTo>
                    <a:pt x="187196" y="10311"/>
                  </a:lnTo>
                  <a:lnTo>
                    <a:pt x="188285" y="12162"/>
                  </a:lnTo>
                  <a:lnTo>
                    <a:pt x="190175" y="19192"/>
                  </a:lnTo>
                  <a:lnTo>
                    <a:pt x="190462" y="60709"/>
                  </a:lnTo>
                  <a:lnTo>
                    <a:pt x="185406" y="75013"/>
                  </a:lnTo>
                  <a:lnTo>
                    <a:pt x="173987" y="94666"/>
                  </a:lnTo>
                  <a:lnTo>
                    <a:pt x="166865" y="112882"/>
                  </a:lnTo>
                  <a:lnTo>
                    <a:pt x="133295" y="159875"/>
                  </a:lnTo>
                  <a:lnTo>
                    <a:pt x="125897" y="167358"/>
                  </a:lnTo>
                  <a:lnTo>
                    <a:pt x="102885" y="184020"/>
                  </a:lnTo>
                  <a:lnTo>
                    <a:pt x="98622" y="190436"/>
                  </a:lnTo>
                  <a:lnTo>
                    <a:pt x="97486" y="193629"/>
                  </a:lnTo>
                  <a:lnTo>
                    <a:pt x="94612" y="195757"/>
                  </a:lnTo>
                  <a:lnTo>
                    <a:pt x="77611" y="201995"/>
                  </a:lnTo>
                  <a:lnTo>
                    <a:pt x="70456" y="206186"/>
                  </a:lnTo>
                  <a:lnTo>
                    <a:pt x="57240" y="208877"/>
                  </a:lnTo>
                  <a:lnTo>
                    <a:pt x="43095" y="209500"/>
                  </a:lnTo>
                  <a:lnTo>
                    <a:pt x="37477" y="206700"/>
                  </a:lnTo>
                  <a:lnTo>
                    <a:pt x="31452" y="202986"/>
                  </a:lnTo>
                  <a:lnTo>
                    <a:pt x="25246" y="201335"/>
                  </a:lnTo>
                  <a:lnTo>
                    <a:pt x="23168" y="199836"/>
                  </a:lnTo>
                  <a:lnTo>
                    <a:pt x="21783" y="197779"/>
                  </a:lnTo>
                  <a:lnTo>
                    <a:pt x="20859" y="195349"/>
                  </a:lnTo>
                  <a:lnTo>
                    <a:pt x="19185" y="193729"/>
                  </a:lnTo>
                  <a:lnTo>
                    <a:pt x="14503" y="191929"/>
                  </a:lnTo>
                  <a:lnTo>
                    <a:pt x="12831" y="190391"/>
                  </a:lnTo>
                  <a:lnTo>
                    <a:pt x="10973" y="185859"/>
                  </a:lnTo>
                  <a:lnTo>
                    <a:pt x="9420" y="184227"/>
                  </a:lnTo>
                  <a:lnTo>
                    <a:pt x="4870" y="182415"/>
                  </a:lnTo>
                  <a:lnTo>
                    <a:pt x="3235" y="180873"/>
                  </a:lnTo>
                  <a:lnTo>
                    <a:pt x="1417" y="176337"/>
                  </a:lnTo>
                  <a:lnTo>
                    <a:pt x="0" y="162433"/>
                  </a:lnTo>
                  <a:lnTo>
                    <a:pt x="14152" y="147738"/>
                  </a:lnTo>
                  <a:lnTo>
                    <a:pt x="19674" y="145030"/>
                  </a:lnTo>
                  <a:lnTo>
                    <a:pt x="41276" y="142991"/>
                  </a:lnTo>
                  <a:lnTo>
                    <a:pt x="43379" y="141890"/>
                  </a:lnTo>
                  <a:lnTo>
                    <a:pt x="44782" y="140098"/>
                  </a:lnTo>
                  <a:lnTo>
                    <a:pt x="45717" y="137845"/>
                  </a:lnTo>
                  <a:lnTo>
                    <a:pt x="47399" y="136343"/>
                  </a:lnTo>
                  <a:lnTo>
                    <a:pt x="52089" y="134674"/>
                  </a:lnTo>
                  <a:lnTo>
                    <a:pt x="87572" y="133373"/>
                  </a:lnTo>
                  <a:lnTo>
                    <a:pt x="90119" y="134420"/>
                  </a:lnTo>
                  <a:lnTo>
                    <a:pt x="91816" y="136176"/>
                  </a:lnTo>
                  <a:lnTo>
                    <a:pt x="92947" y="138406"/>
                  </a:lnTo>
                  <a:lnTo>
                    <a:pt x="94761" y="139892"/>
                  </a:lnTo>
                  <a:lnTo>
                    <a:pt x="99598" y="141543"/>
                  </a:lnTo>
                  <a:lnTo>
                    <a:pt x="116814" y="143661"/>
                  </a:lnTo>
                  <a:lnTo>
                    <a:pt x="119138" y="145512"/>
                  </a:lnTo>
                  <a:lnTo>
                    <a:pt x="120688" y="147804"/>
                  </a:lnTo>
                  <a:lnTo>
                    <a:pt x="122779" y="149333"/>
                  </a:lnTo>
                  <a:lnTo>
                    <a:pt x="133740" y="154607"/>
                  </a:lnTo>
                  <a:lnTo>
                    <a:pt x="139852" y="158667"/>
                  </a:lnTo>
                  <a:lnTo>
                    <a:pt x="149243" y="162010"/>
                  </a:lnTo>
                  <a:lnTo>
                    <a:pt x="172001" y="178787"/>
                  </a:lnTo>
                  <a:lnTo>
                    <a:pt x="174980" y="179513"/>
                  </a:lnTo>
                  <a:lnTo>
                    <a:pt x="176966" y="181055"/>
                  </a:lnTo>
                  <a:lnTo>
                    <a:pt x="180414" y="189038"/>
                  </a:lnTo>
                  <a:lnTo>
                    <a:pt x="183526" y="189844"/>
                  </a:lnTo>
                  <a:lnTo>
                    <a:pt x="190459" y="190489"/>
                  </a:lnTo>
                  <a:lnTo>
                    <a:pt x="190462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21"/>
            <p:cNvSpPr/>
            <p:nvPr>
              <p:custDataLst>
                <p:tags r:id="rId200"/>
              </p:custDataLst>
            </p:nvPr>
          </p:nvSpPr>
          <p:spPr>
            <a:xfrm>
              <a:off x="6086475" y="3609975"/>
              <a:ext cx="114301" cy="190501"/>
            </a:xfrm>
            <a:custGeom>
              <a:avLst/>
              <a:gdLst/>
              <a:ahLst/>
              <a:cxnLst/>
              <a:rect l="0" t="0" r="0" b="0"/>
              <a:pathLst>
                <a:path w="114301" h="190501">
                  <a:moveTo>
                    <a:pt x="114300" y="0"/>
                  </a:moveTo>
                  <a:lnTo>
                    <a:pt x="114300" y="0"/>
                  </a:lnTo>
                  <a:lnTo>
                    <a:pt x="79088" y="34154"/>
                  </a:lnTo>
                  <a:lnTo>
                    <a:pt x="72897" y="36346"/>
                  </a:lnTo>
                  <a:lnTo>
                    <a:pt x="70823" y="37989"/>
                  </a:lnTo>
                  <a:lnTo>
                    <a:pt x="60494" y="54244"/>
                  </a:lnTo>
                  <a:lnTo>
                    <a:pt x="57082" y="63580"/>
                  </a:lnTo>
                  <a:lnTo>
                    <a:pt x="40732" y="85730"/>
                  </a:lnTo>
                  <a:lnTo>
                    <a:pt x="38212" y="92077"/>
                  </a:lnTo>
                  <a:lnTo>
                    <a:pt x="31900" y="101601"/>
                  </a:lnTo>
                  <a:lnTo>
                    <a:pt x="16874" y="142286"/>
                  </a:lnTo>
                  <a:lnTo>
                    <a:pt x="12791" y="148963"/>
                  </a:lnTo>
                  <a:lnTo>
                    <a:pt x="9434" y="158672"/>
                  </a:lnTo>
                  <a:lnTo>
                    <a:pt x="1451" y="169558"/>
                  </a:lnTo>
                  <a:lnTo>
                    <a:pt x="430" y="17594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122"/>
            <p:cNvSpPr/>
            <p:nvPr>
              <p:custDataLst>
                <p:tags r:id="rId201"/>
              </p:custDataLst>
            </p:nvPr>
          </p:nvSpPr>
          <p:spPr>
            <a:xfrm>
              <a:off x="6219825" y="3619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123"/>
            <p:cNvSpPr/>
            <p:nvPr>
              <p:custDataLst>
                <p:tags r:id="rId202"/>
              </p:custDataLst>
            </p:nvPr>
          </p:nvSpPr>
          <p:spPr>
            <a:xfrm>
              <a:off x="6162675" y="3638550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0605" y="16868"/>
                  </a:lnTo>
                  <a:lnTo>
                    <a:pt x="47449" y="25694"/>
                  </a:lnTo>
                  <a:lnTo>
                    <a:pt x="41340" y="35012"/>
                  </a:lnTo>
                  <a:lnTo>
                    <a:pt x="39060" y="44476"/>
                  </a:lnTo>
                  <a:lnTo>
                    <a:pt x="38527" y="50811"/>
                  </a:lnTo>
                  <a:lnTo>
                    <a:pt x="35468" y="57155"/>
                  </a:lnTo>
                  <a:lnTo>
                    <a:pt x="31638" y="63502"/>
                  </a:lnTo>
                  <a:lnTo>
                    <a:pt x="29180" y="76200"/>
                  </a:lnTo>
                  <a:lnTo>
                    <a:pt x="28695" y="88900"/>
                  </a:lnTo>
                  <a:lnTo>
                    <a:pt x="25806" y="95250"/>
                  </a:lnTo>
                  <a:lnTo>
                    <a:pt x="22053" y="101600"/>
                  </a:lnTo>
                  <a:lnTo>
                    <a:pt x="19939" y="112183"/>
                  </a:lnTo>
                  <a:lnTo>
                    <a:pt x="18255" y="127196"/>
                  </a:lnTo>
                  <a:lnTo>
                    <a:pt x="10883" y="145658"/>
                  </a:lnTo>
                  <a:lnTo>
                    <a:pt x="8735" y="158672"/>
                  </a:lnTo>
                  <a:lnTo>
                    <a:pt x="1358" y="169558"/>
                  </a:lnTo>
                  <a:lnTo>
                    <a:pt x="268" y="178681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24"/>
            <p:cNvSpPr/>
            <p:nvPr>
              <p:custDataLst>
                <p:tags r:id="rId203"/>
              </p:custDataLst>
            </p:nvPr>
          </p:nvSpPr>
          <p:spPr>
            <a:xfrm>
              <a:off x="6067425" y="37528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17610" y="9525"/>
                  </a:lnTo>
                  <a:lnTo>
                    <a:pt x="26370" y="2979"/>
                  </a:lnTo>
                  <a:lnTo>
                    <a:pt x="35212" y="883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5"/>
            <p:cNvSpPr/>
            <p:nvPr>
              <p:custDataLst>
                <p:tags r:id="rId204"/>
              </p:custDataLst>
            </p:nvPr>
          </p:nvSpPr>
          <p:spPr>
            <a:xfrm>
              <a:off x="6267450" y="3638550"/>
              <a:ext cx="76201" cy="190490"/>
            </a:xfrm>
            <a:custGeom>
              <a:avLst/>
              <a:gdLst/>
              <a:ahLst/>
              <a:cxnLst/>
              <a:rect l="0" t="0" r="0" b="0"/>
              <a:pathLst>
                <a:path w="76201" h="190490">
                  <a:moveTo>
                    <a:pt x="76200" y="0"/>
                  </a:moveTo>
                  <a:lnTo>
                    <a:pt x="76200" y="0"/>
                  </a:lnTo>
                  <a:lnTo>
                    <a:pt x="71144" y="0"/>
                  </a:lnTo>
                  <a:lnTo>
                    <a:pt x="69655" y="1058"/>
                  </a:lnTo>
                  <a:lnTo>
                    <a:pt x="68661" y="2822"/>
                  </a:lnTo>
                  <a:lnTo>
                    <a:pt x="66937" y="9701"/>
                  </a:lnTo>
                  <a:lnTo>
                    <a:pt x="66791" y="14189"/>
                  </a:lnTo>
                  <a:lnTo>
                    <a:pt x="63904" y="19712"/>
                  </a:lnTo>
                  <a:lnTo>
                    <a:pt x="58484" y="26824"/>
                  </a:lnTo>
                  <a:lnTo>
                    <a:pt x="56355" y="35833"/>
                  </a:lnTo>
                  <a:lnTo>
                    <a:pt x="50682" y="44719"/>
                  </a:lnTo>
                  <a:lnTo>
                    <a:pt x="35920" y="85141"/>
                  </a:lnTo>
                  <a:lnTo>
                    <a:pt x="31840" y="91815"/>
                  </a:lnTo>
                  <a:lnTo>
                    <a:pt x="20017" y="129286"/>
                  </a:lnTo>
                  <a:lnTo>
                    <a:pt x="19480" y="136129"/>
                  </a:lnTo>
                  <a:lnTo>
                    <a:pt x="16419" y="142699"/>
                  </a:lnTo>
                  <a:lnTo>
                    <a:pt x="12589" y="149147"/>
                  </a:lnTo>
                  <a:lnTo>
                    <a:pt x="10130" y="161910"/>
                  </a:lnTo>
                  <a:lnTo>
                    <a:pt x="9929" y="165090"/>
                  </a:lnTo>
                  <a:lnTo>
                    <a:pt x="6882" y="171445"/>
                  </a:lnTo>
                  <a:lnTo>
                    <a:pt x="1360" y="179093"/>
                  </a:lnTo>
                  <a:lnTo>
                    <a:pt x="0" y="19048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6"/>
            <p:cNvSpPr/>
            <p:nvPr>
              <p:custDataLst>
                <p:tags r:id="rId205"/>
              </p:custDataLst>
            </p:nvPr>
          </p:nvSpPr>
          <p:spPr>
            <a:xfrm>
              <a:off x="6248411" y="3619510"/>
              <a:ext cx="180962" cy="228591"/>
            </a:xfrm>
            <a:custGeom>
              <a:avLst/>
              <a:gdLst/>
              <a:ahLst/>
              <a:cxnLst/>
              <a:rect l="0" t="0" r="0" b="0"/>
              <a:pathLst>
                <a:path w="180962" h="228591">
                  <a:moveTo>
                    <a:pt x="66664" y="19040"/>
                  </a:moveTo>
                  <a:lnTo>
                    <a:pt x="66664" y="19040"/>
                  </a:lnTo>
                  <a:lnTo>
                    <a:pt x="71720" y="19040"/>
                  </a:lnTo>
                  <a:lnTo>
                    <a:pt x="72152" y="17982"/>
                  </a:lnTo>
                  <a:lnTo>
                    <a:pt x="67595" y="10839"/>
                  </a:lnTo>
                  <a:lnTo>
                    <a:pt x="68343" y="10398"/>
                  </a:lnTo>
                  <a:lnTo>
                    <a:pt x="74947" y="9632"/>
                  </a:lnTo>
                  <a:lnTo>
                    <a:pt x="84281" y="1324"/>
                  </a:lnTo>
                  <a:lnTo>
                    <a:pt x="93789" y="107"/>
                  </a:lnTo>
                  <a:lnTo>
                    <a:pt x="108369" y="0"/>
                  </a:lnTo>
                  <a:lnTo>
                    <a:pt x="110342" y="1055"/>
                  </a:lnTo>
                  <a:lnTo>
                    <a:pt x="111658" y="2817"/>
                  </a:lnTo>
                  <a:lnTo>
                    <a:pt x="112535" y="5050"/>
                  </a:lnTo>
                  <a:lnTo>
                    <a:pt x="114178" y="6538"/>
                  </a:lnTo>
                  <a:lnTo>
                    <a:pt x="123887" y="10312"/>
                  </a:lnTo>
                  <a:lnTo>
                    <a:pt x="131885" y="17682"/>
                  </a:lnTo>
                  <a:lnTo>
                    <a:pt x="133212" y="27121"/>
                  </a:lnTo>
                  <a:lnTo>
                    <a:pt x="133339" y="55296"/>
                  </a:lnTo>
                  <a:lnTo>
                    <a:pt x="126794" y="64380"/>
                  </a:lnTo>
                  <a:lnTo>
                    <a:pt x="123638" y="73279"/>
                  </a:lnTo>
                  <a:lnTo>
                    <a:pt x="119150" y="79482"/>
                  </a:lnTo>
                  <a:lnTo>
                    <a:pt x="113627" y="82945"/>
                  </a:lnTo>
                  <a:lnTo>
                    <a:pt x="110673" y="83868"/>
                  </a:lnTo>
                  <a:lnTo>
                    <a:pt x="108703" y="85543"/>
                  </a:lnTo>
                  <a:lnTo>
                    <a:pt x="106515" y="90224"/>
                  </a:lnTo>
                  <a:lnTo>
                    <a:pt x="104873" y="91896"/>
                  </a:lnTo>
                  <a:lnTo>
                    <a:pt x="86236" y="104334"/>
                  </a:lnTo>
                  <a:lnTo>
                    <a:pt x="76595" y="104754"/>
                  </a:lnTo>
                  <a:lnTo>
                    <a:pt x="76200" y="95632"/>
                  </a:lnTo>
                  <a:lnTo>
                    <a:pt x="84391" y="87073"/>
                  </a:lnTo>
                  <a:lnTo>
                    <a:pt x="85322" y="81061"/>
                  </a:lnTo>
                  <a:lnTo>
                    <a:pt x="85598" y="72577"/>
                  </a:lnTo>
                  <a:lnTo>
                    <a:pt x="86695" y="70606"/>
                  </a:lnTo>
                  <a:lnTo>
                    <a:pt x="88485" y="69292"/>
                  </a:lnTo>
                  <a:lnTo>
                    <a:pt x="93905" y="67184"/>
                  </a:lnTo>
                  <a:lnTo>
                    <a:pt x="137874" y="66665"/>
                  </a:lnTo>
                  <a:lnTo>
                    <a:pt x="143469" y="69487"/>
                  </a:lnTo>
                  <a:lnTo>
                    <a:pt x="146442" y="71722"/>
                  </a:lnTo>
                  <a:lnTo>
                    <a:pt x="149746" y="77026"/>
                  </a:lnTo>
                  <a:lnTo>
                    <a:pt x="150626" y="79922"/>
                  </a:lnTo>
                  <a:lnTo>
                    <a:pt x="152272" y="81853"/>
                  </a:lnTo>
                  <a:lnTo>
                    <a:pt x="165491" y="90263"/>
                  </a:lnTo>
                  <a:lnTo>
                    <a:pt x="168796" y="95850"/>
                  </a:lnTo>
                  <a:lnTo>
                    <a:pt x="169676" y="98822"/>
                  </a:lnTo>
                  <a:lnTo>
                    <a:pt x="171322" y="100803"/>
                  </a:lnTo>
                  <a:lnTo>
                    <a:pt x="175973" y="103004"/>
                  </a:lnTo>
                  <a:lnTo>
                    <a:pt x="177636" y="104649"/>
                  </a:lnTo>
                  <a:lnTo>
                    <a:pt x="179485" y="109299"/>
                  </a:lnTo>
                  <a:lnTo>
                    <a:pt x="180961" y="146435"/>
                  </a:lnTo>
                  <a:lnTo>
                    <a:pt x="178141" y="152566"/>
                  </a:lnTo>
                  <a:lnTo>
                    <a:pt x="174417" y="158818"/>
                  </a:lnTo>
                  <a:lnTo>
                    <a:pt x="171263" y="168288"/>
                  </a:lnTo>
                  <a:lnTo>
                    <a:pt x="149083" y="193666"/>
                  </a:lnTo>
                  <a:lnTo>
                    <a:pt x="142806" y="197193"/>
                  </a:lnTo>
                  <a:lnTo>
                    <a:pt x="136488" y="199819"/>
                  </a:lnTo>
                  <a:lnTo>
                    <a:pt x="114288" y="216417"/>
                  </a:lnTo>
                  <a:lnTo>
                    <a:pt x="107939" y="218946"/>
                  </a:lnTo>
                  <a:lnTo>
                    <a:pt x="98414" y="225262"/>
                  </a:lnTo>
                  <a:lnTo>
                    <a:pt x="88889" y="227604"/>
                  </a:lnTo>
                  <a:lnTo>
                    <a:pt x="41264" y="228588"/>
                  </a:lnTo>
                  <a:lnTo>
                    <a:pt x="20920" y="228590"/>
                  </a:lnTo>
                  <a:lnTo>
                    <a:pt x="9955" y="219458"/>
                  </a:lnTo>
                  <a:lnTo>
                    <a:pt x="0" y="219065"/>
                  </a:lnTo>
                  <a:lnTo>
                    <a:pt x="9514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27"/>
            <p:cNvSpPr/>
            <p:nvPr>
              <p:custDataLst>
                <p:tags r:id="rId206"/>
              </p:custDataLst>
            </p:nvPr>
          </p:nvSpPr>
          <p:spPr>
            <a:xfrm>
              <a:off x="6553200" y="3714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28"/>
            <p:cNvSpPr/>
            <p:nvPr>
              <p:custDataLst>
                <p:tags r:id="rId207"/>
              </p:custDataLst>
            </p:nvPr>
          </p:nvSpPr>
          <p:spPr>
            <a:xfrm>
              <a:off x="6572250" y="36861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46147" y="19050"/>
                  </a:lnTo>
                  <a:lnTo>
                    <a:pt x="60753" y="19050"/>
                  </a:lnTo>
                  <a:lnTo>
                    <a:pt x="66865" y="16228"/>
                  </a:lnTo>
                  <a:lnTo>
                    <a:pt x="73109" y="12504"/>
                  </a:lnTo>
                  <a:lnTo>
                    <a:pt x="85741" y="10114"/>
                  </a:lnTo>
                  <a:lnTo>
                    <a:pt x="107951" y="9559"/>
                  </a:lnTo>
                  <a:lnTo>
                    <a:pt x="114300" y="6718"/>
                  </a:lnTo>
                  <a:lnTo>
                    <a:pt x="120650" y="2986"/>
                  </a:lnTo>
                  <a:lnTo>
                    <a:pt x="131469" y="393"/>
                  </a:lnTo>
                  <a:lnTo>
                    <a:pt x="152272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29"/>
            <p:cNvSpPr/>
            <p:nvPr>
              <p:custDataLst>
                <p:tags r:id="rId208"/>
              </p:custDataLst>
            </p:nvPr>
          </p:nvSpPr>
          <p:spPr>
            <a:xfrm>
              <a:off x="6600825" y="37814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32157" y="19050"/>
                  </a:lnTo>
                  <a:lnTo>
                    <a:pt x="38281" y="16228"/>
                  </a:lnTo>
                  <a:lnTo>
                    <a:pt x="44531" y="12504"/>
                  </a:lnTo>
                  <a:lnTo>
                    <a:pt x="55279" y="9918"/>
                  </a:lnTo>
                  <a:lnTo>
                    <a:pt x="70243" y="9559"/>
                  </a:lnTo>
                  <a:lnTo>
                    <a:pt x="72229" y="8490"/>
                  </a:lnTo>
                  <a:lnTo>
                    <a:pt x="73552" y="6718"/>
                  </a:lnTo>
                  <a:lnTo>
                    <a:pt x="74435" y="4478"/>
                  </a:lnTo>
                  <a:lnTo>
                    <a:pt x="76081" y="2986"/>
                  </a:lnTo>
                  <a:lnTo>
                    <a:pt x="80734" y="132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30"/>
            <p:cNvSpPr/>
            <p:nvPr>
              <p:custDataLst>
                <p:tags r:id="rId209"/>
              </p:custDataLst>
            </p:nvPr>
          </p:nvSpPr>
          <p:spPr>
            <a:xfrm>
              <a:off x="6905628" y="3590925"/>
              <a:ext cx="219073" cy="209550"/>
            </a:xfrm>
            <a:custGeom>
              <a:avLst/>
              <a:gdLst/>
              <a:ahLst/>
              <a:cxnLst/>
              <a:rect l="0" t="0" r="0" b="0"/>
              <a:pathLst>
                <a:path w="219073" h="209550">
                  <a:moveTo>
                    <a:pt x="142872" y="47625"/>
                  </a:moveTo>
                  <a:lnTo>
                    <a:pt x="142872" y="47625"/>
                  </a:lnTo>
                  <a:lnTo>
                    <a:pt x="142872" y="65350"/>
                  </a:lnTo>
                  <a:lnTo>
                    <a:pt x="141814" y="65792"/>
                  </a:lnTo>
                  <a:lnTo>
                    <a:pt x="134672" y="66558"/>
                  </a:lnTo>
                  <a:lnTo>
                    <a:pt x="133935" y="69445"/>
                  </a:lnTo>
                  <a:lnTo>
                    <a:pt x="133740" y="71697"/>
                  </a:lnTo>
                  <a:lnTo>
                    <a:pt x="132551" y="73198"/>
                  </a:lnTo>
                  <a:lnTo>
                    <a:pt x="125181" y="75804"/>
                  </a:lnTo>
                  <a:lnTo>
                    <a:pt x="105176" y="76200"/>
                  </a:lnTo>
                  <a:lnTo>
                    <a:pt x="104773" y="52520"/>
                  </a:lnTo>
                  <a:lnTo>
                    <a:pt x="107594" y="46978"/>
                  </a:lnTo>
                  <a:lnTo>
                    <a:pt x="147409" y="4988"/>
                  </a:lnTo>
                  <a:lnTo>
                    <a:pt x="153002" y="2217"/>
                  </a:lnTo>
                  <a:lnTo>
                    <a:pt x="171275" y="86"/>
                  </a:lnTo>
                  <a:lnTo>
                    <a:pt x="208093" y="0"/>
                  </a:lnTo>
                  <a:lnTo>
                    <a:pt x="208578" y="1058"/>
                  </a:lnTo>
                  <a:lnTo>
                    <a:pt x="209116" y="5057"/>
                  </a:lnTo>
                  <a:lnTo>
                    <a:pt x="210318" y="6546"/>
                  </a:lnTo>
                  <a:lnTo>
                    <a:pt x="217710" y="9132"/>
                  </a:lnTo>
                  <a:lnTo>
                    <a:pt x="218467" y="12173"/>
                  </a:lnTo>
                  <a:lnTo>
                    <a:pt x="218952" y="22748"/>
                  </a:lnTo>
                  <a:lnTo>
                    <a:pt x="216197" y="28808"/>
                  </a:lnTo>
                  <a:lnTo>
                    <a:pt x="210860" y="36264"/>
                  </a:lnTo>
                  <a:lnTo>
                    <a:pt x="208748" y="45342"/>
                  </a:lnTo>
                  <a:lnTo>
                    <a:pt x="203078" y="54239"/>
                  </a:lnTo>
                  <a:lnTo>
                    <a:pt x="199869" y="63578"/>
                  </a:lnTo>
                  <a:lnTo>
                    <a:pt x="193744" y="74106"/>
                  </a:lnTo>
                  <a:lnTo>
                    <a:pt x="190401" y="89103"/>
                  </a:lnTo>
                  <a:lnTo>
                    <a:pt x="183177" y="100719"/>
                  </a:lnTo>
                  <a:lnTo>
                    <a:pt x="146040" y="148336"/>
                  </a:lnTo>
                  <a:lnTo>
                    <a:pt x="125938" y="168197"/>
                  </a:lnTo>
                  <a:lnTo>
                    <a:pt x="85896" y="197202"/>
                  </a:lnTo>
                  <a:lnTo>
                    <a:pt x="79450" y="199829"/>
                  </a:lnTo>
                  <a:lnTo>
                    <a:pt x="68811" y="206199"/>
                  </a:lnTo>
                  <a:lnTo>
                    <a:pt x="22168" y="209543"/>
                  </a:lnTo>
                  <a:lnTo>
                    <a:pt x="11396" y="209549"/>
                  </a:lnTo>
                  <a:lnTo>
                    <a:pt x="1485" y="201349"/>
                  </a:lnTo>
                  <a:lnTo>
                    <a:pt x="658" y="197791"/>
                  </a:lnTo>
                  <a:lnTo>
                    <a:pt x="0" y="176348"/>
                  </a:lnTo>
                  <a:lnTo>
                    <a:pt x="1057" y="174715"/>
                  </a:lnTo>
                  <a:lnTo>
                    <a:pt x="2821" y="173627"/>
                  </a:lnTo>
                  <a:lnTo>
                    <a:pt x="5054" y="172901"/>
                  </a:lnTo>
                  <a:lnTo>
                    <a:pt x="18962" y="161834"/>
                  </a:lnTo>
                  <a:lnTo>
                    <a:pt x="23595" y="157298"/>
                  </a:lnTo>
                  <a:lnTo>
                    <a:pt x="29182" y="154577"/>
                  </a:lnTo>
                  <a:lnTo>
                    <a:pt x="44528" y="151628"/>
                  </a:lnTo>
                  <a:lnTo>
                    <a:pt x="57163" y="144918"/>
                  </a:lnTo>
                  <a:lnTo>
                    <a:pt x="104772" y="142880"/>
                  </a:lnTo>
                  <a:lnTo>
                    <a:pt x="117472" y="142876"/>
                  </a:lnTo>
                  <a:lnTo>
                    <a:pt x="119589" y="143934"/>
                  </a:lnTo>
                  <a:lnTo>
                    <a:pt x="121000" y="145698"/>
                  </a:lnTo>
                  <a:lnTo>
                    <a:pt x="121941" y="147932"/>
                  </a:lnTo>
                  <a:lnTo>
                    <a:pt x="123626" y="149421"/>
                  </a:lnTo>
                  <a:lnTo>
                    <a:pt x="128321" y="151076"/>
                  </a:lnTo>
                  <a:lnTo>
                    <a:pt x="136915" y="152007"/>
                  </a:lnTo>
                  <a:lnTo>
                    <a:pt x="138901" y="153197"/>
                  </a:lnTo>
                  <a:lnTo>
                    <a:pt x="140224" y="155048"/>
                  </a:lnTo>
                  <a:lnTo>
                    <a:pt x="141107" y="157340"/>
                  </a:lnTo>
                  <a:lnTo>
                    <a:pt x="142753" y="158869"/>
                  </a:lnTo>
                  <a:lnTo>
                    <a:pt x="153001" y="164143"/>
                  </a:lnTo>
                  <a:lnTo>
                    <a:pt x="169969" y="179524"/>
                  </a:lnTo>
                  <a:lnTo>
                    <a:pt x="178759" y="181747"/>
                  </a:lnTo>
                  <a:lnTo>
                    <a:pt x="189977" y="190097"/>
                  </a:lnTo>
                  <a:lnTo>
                    <a:pt x="208103" y="190497"/>
                  </a:lnTo>
                  <a:lnTo>
                    <a:pt x="21907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31"/>
            <p:cNvSpPr/>
            <p:nvPr>
              <p:custDataLst>
                <p:tags r:id="rId210"/>
              </p:custDataLst>
            </p:nvPr>
          </p:nvSpPr>
          <p:spPr>
            <a:xfrm>
              <a:off x="7305792" y="3591318"/>
              <a:ext cx="142759" cy="199505"/>
            </a:xfrm>
            <a:custGeom>
              <a:avLst/>
              <a:gdLst/>
              <a:ahLst/>
              <a:cxnLst/>
              <a:rect l="0" t="0" r="0" b="0"/>
              <a:pathLst>
                <a:path w="142759" h="199505">
                  <a:moveTo>
                    <a:pt x="142758" y="9132"/>
                  </a:moveTo>
                  <a:lnTo>
                    <a:pt x="142758" y="9132"/>
                  </a:lnTo>
                  <a:lnTo>
                    <a:pt x="133626" y="0"/>
                  </a:lnTo>
                  <a:lnTo>
                    <a:pt x="133349" y="4780"/>
                  </a:lnTo>
                  <a:lnTo>
                    <a:pt x="132252" y="6230"/>
                  </a:lnTo>
                  <a:lnTo>
                    <a:pt x="124103" y="9018"/>
                  </a:lnTo>
                  <a:lnTo>
                    <a:pt x="106848" y="24940"/>
                  </a:lnTo>
                  <a:lnTo>
                    <a:pt x="98016" y="28280"/>
                  </a:lnTo>
                  <a:lnTo>
                    <a:pt x="53741" y="69577"/>
                  </a:lnTo>
                  <a:lnTo>
                    <a:pt x="50279" y="75860"/>
                  </a:lnTo>
                  <a:lnTo>
                    <a:pt x="47681" y="82181"/>
                  </a:lnTo>
                  <a:lnTo>
                    <a:pt x="31104" y="104384"/>
                  </a:lnTo>
                  <a:lnTo>
                    <a:pt x="27747" y="120257"/>
                  </a:lnTo>
                  <a:lnTo>
                    <a:pt x="22016" y="130840"/>
                  </a:lnTo>
                  <a:lnTo>
                    <a:pt x="18145" y="157474"/>
                  </a:lnTo>
                  <a:lnTo>
                    <a:pt x="11447" y="170882"/>
                  </a:lnTo>
                  <a:lnTo>
                    <a:pt x="9527" y="185071"/>
                  </a:lnTo>
                  <a:lnTo>
                    <a:pt x="8429" y="186749"/>
                  </a:lnTo>
                  <a:lnTo>
                    <a:pt x="6638" y="187869"/>
                  </a:lnTo>
                  <a:lnTo>
                    <a:pt x="4386" y="188614"/>
                  </a:lnTo>
                  <a:lnTo>
                    <a:pt x="2885" y="190170"/>
                  </a:lnTo>
                  <a:lnTo>
                    <a:pt x="0" y="199201"/>
                  </a:lnTo>
                  <a:lnTo>
                    <a:pt x="4974" y="199504"/>
                  </a:lnTo>
                  <a:lnTo>
                    <a:pt x="6452" y="198488"/>
                  </a:lnTo>
                  <a:lnTo>
                    <a:pt x="7437" y="196753"/>
                  </a:lnTo>
                  <a:lnTo>
                    <a:pt x="9408" y="1901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132"/>
            <p:cNvSpPr/>
            <p:nvPr>
              <p:custDataLst>
                <p:tags r:id="rId211"/>
              </p:custDataLst>
            </p:nvPr>
          </p:nvSpPr>
          <p:spPr>
            <a:xfrm>
              <a:off x="7410450" y="3629025"/>
              <a:ext cx="46301" cy="171451"/>
            </a:xfrm>
            <a:custGeom>
              <a:avLst/>
              <a:gdLst/>
              <a:ahLst/>
              <a:cxnLst/>
              <a:rect l="0" t="0" r="0" b="0"/>
              <a:pathLst>
                <a:path w="46301" h="171451">
                  <a:moveTo>
                    <a:pt x="38100" y="0"/>
                  </a:moveTo>
                  <a:lnTo>
                    <a:pt x="38100" y="0"/>
                  </a:lnTo>
                  <a:lnTo>
                    <a:pt x="46300" y="0"/>
                  </a:lnTo>
                  <a:lnTo>
                    <a:pt x="39308" y="8201"/>
                  </a:lnTo>
                  <a:lnTo>
                    <a:pt x="38206" y="17610"/>
                  </a:lnTo>
                  <a:lnTo>
                    <a:pt x="38110" y="32181"/>
                  </a:lnTo>
                  <a:lnTo>
                    <a:pt x="35282" y="38292"/>
                  </a:lnTo>
                  <a:lnTo>
                    <a:pt x="31556" y="44535"/>
                  </a:lnTo>
                  <a:lnTo>
                    <a:pt x="28400" y="54000"/>
                  </a:lnTo>
                  <a:lnTo>
                    <a:pt x="22291" y="63507"/>
                  </a:lnTo>
                  <a:lnTo>
                    <a:pt x="20010" y="73027"/>
                  </a:lnTo>
                  <a:lnTo>
                    <a:pt x="19176" y="88900"/>
                  </a:lnTo>
                  <a:lnTo>
                    <a:pt x="16284" y="95250"/>
                  </a:lnTo>
                  <a:lnTo>
                    <a:pt x="14031" y="98425"/>
                  </a:lnTo>
                  <a:lnTo>
                    <a:pt x="10861" y="113007"/>
                  </a:lnTo>
                  <a:lnTo>
                    <a:pt x="9535" y="150484"/>
                  </a:lnTo>
                  <a:lnTo>
                    <a:pt x="2981" y="159626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33"/>
            <p:cNvSpPr/>
            <p:nvPr>
              <p:custDataLst>
                <p:tags r:id="rId212"/>
              </p:custDataLst>
            </p:nvPr>
          </p:nvSpPr>
          <p:spPr>
            <a:xfrm>
              <a:off x="7315200" y="37242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8200" y="20374"/>
                  </a:lnTo>
                  <a:lnTo>
                    <a:pt x="17610" y="19167"/>
                  </a:lnTo>
                  <a:lnTo>
                    <a:pt x="49604" y="19053"/>
                  </a:lnTo>
                  <a:lnTo>
                    <a:pt x="56618" y="16229"/>
                  </a:lnTo>
                  <a:lnTo>
                    <a:pt x="63264" y="12504"/>
                  </a:lnTo>
                  <a:lnTo>
                    <a:pt x="74013" y="10408"/>
                  </a:lnTo>
                  <a:lnTo>
                    <a:pt x="117408" y="8490"/>
                  </a:lnTo>
                  <a:lnTo>
                    <a:pt x="135532" y="199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34"/>
            <p:cNvSpPr/>
            <p:nvPr>
              <p:custDataLst>
                <p:tags r:id="rId213"/>
              </p:custDataLst>
            </p:nvPr>
          </p:nvSpPr>
          <p:spPr>
            <a:xfrm>
              <a:off x="7534286" y="3600461"/>
              <a:ext cx="209540" cy="209537"/>
            </a:xfrm>
            <a:custGeom>
              <a:avLst/>
              <a:gdLst/>
              <a:ahLst/>
              <a:cxnLst/>
              <a:rect l="0" t="0" r="0" b="0"/>
              <a:pathLst>
                <a:path w="209540" h="209537">
                  <a:moveTo>
                    <a:pt x="133339" y="57139"/>
                  </a:moveTo>
                  <a:lnTo>
                    <a:pt x="133339" y="57139"/>
                  </a:lnTo>
                  <a:lnTo>
                    <a:pt x="109635" y="80843"/>
                  </a:lnTo>
                  <a:lnTo>
                    <a:pt x="106929" y="86371"/>
                  </a:lnTo>
                  <a:lnTo>
                    <a:pt x="106207" y="89327"/>
                  </a:lnTo>
                  <a:lnTo>
                    <a:pt x="100136" y="98544"/>
                  </a:lnTo>
                  <a:lnTo>
                    <a:pt x="89660" y="111140"/>
                  </a:lnTo>
                  <a:lnTo>
                    <a:pt x="87468" y="117475"/>
                  </a:lnTo>
                  <a:lnTo>
                    <a:pt x="85002" y="136712"/>
                  </a:lnTo>
                  <a:lnTo>
                    <a:pt x="80811" y="144716"/>
                  </a:lnTo>
                  <a:lnTo>
                    <a:pt x="78212" y="147273"/>
                  </a:lnTo>
                  <a:lnTo>
                    <a:pt x="72502" y="150115"/>
                  </a:lnTo>
                  <a:lnTo>
                    <a:pt x="70556" y="152990"/>
                  </a:lnTo>
                  <a:lnTo>
                    <a:pt x="66759" y="165032"/>
                  </a:lnTo>
                  <a:lnTo>
                    <a:pt x="64611" y="167168"/>
                  </a:lnTo>
                  <a:lnTo>
                    <a:pt x="53559" y="175652"/>
                  </a:lnTo>
                  <a:lnTo>
                    <a:pt x="30850" y="196681"/>
                  </a:lnTo>
                  <a:lnTo>
                    <a:pt x="20802" y="199575"/>
                  </a:lnTo>
                  <a:lnTo>
                    <a:pt x="1443" y="200011"/>
                  </a:lnTo>
                  <a:lnTo>
                    <a:pt x="958" y="198953"/>
                  </a:lnTo>
                  <a:lnTo>
                    <a:pt x="0" y="177348"/>
                  </a:lnTo>
                  <a:lnTo>
                    <a:pt x="1055" y="175378"/>
                  </a:lnTo>
                  <a:lnTo>
                    <a:pt x="2816" y="174065"/>
                  </a:lnTo>
                  <a:lnTo>
                    <a:pt x="5049" y="173190"/>
                  </a:lnTo>
                  <a:lnTo>
                    <a:pt x="6537" y="171548"/>
                  </a:lnTo>
                  <a:lnTo>
                    <a:pt x="8191" y="166901"/>
                  </a:lnTo>
                  <a:lnTo>
                    <a:pt x="9690" y="165239"/>
                  </a:lnTo>
                  <a:lnTo>
                    <a:pt x="14179" y="163391"/>
                  </a:lnTo>
                  <a:lnTo>
                    <a:pt x="15798" y="161841"/>
                  </a:lnTo>
                  <a:lnTo>
                    <a:pt x="17599" y="157295"/>
                  </a:lnTo>
                  <a:lnTo>
                    <a:pt x="19137" y="155660"/>
                  </a:lnTo>
                  <a:lnTo>
                    <a:pt x="23669" y="153843"/>
                  </a:lnTo>
                  <a:lnTo>
                    <a:pt x="71200" y="152389"/>
                  </a:lnTo>
                  <a:lnTo>
                    <a:pt x="76794" y="155211"/>
                  </a:lnTo>
                  <a:lnTo>
                    <a:pt x="122363" y="198563"/>
                  </a:lnTo>
                  <a:lnTo>
                    <a:pt x="123384" y="204641"/>
                  </a:lnTo>
                  <a:lnTo>
                    <a:pt x="124585" y="206274"/>
                  </a:lnTo>
                  <a:lnTo>
                    <a:pt x="131977" y="209109"/>
                  </a:lnTo>
                  <a:lnTo>
                    <a:pt x="150938" y="209536"/>
                  </a:lnTo>
                  <a:lnTo>
                    <a:pt x="175044" y="186873"/>
                  </a:lnTo>
                  <a:lnTo>
                    <a:pt x="178332" y="180768"/>
                  </a:lnTo>
                  <a:lnTo>
                    <a:pt x="181676" y="165063"/>
                  </a:lnTo>
                  <a:lnTo>
                    <a:pt x="188435" y="152384"/>
                  </a:lnTo>
                  <a:lnTo>
                    <a:pt x="191277" y="136513"/>
                  </a:lnTo>
                  <a:lnTo>
                    <a:pt x="196954" y="125931"/>
                  </a:lnTo>
                  <a:lnTo>
                    <a:pt x="199979" y="82656"/>
                  </a:lnTo>
                  <a:lnTo>
                    <a:pt x="189691" y="50170"/>
                  </a:lnTo>
                  <a:lnTo>
                    <a:pt x="184020" y="41080"/>
                  </a:lnTo>
                  <a:lnTo>
                    <a:pt x="182323" y="34832"/>
                  </a:lnTo>
                  <a:lnTo>
                    <a:pt x="180811" y="32743"/>
                  </a:lnTo>
                  <a:lnTo>
                    <a:pt x="178746" y="31350"/>
                  </a:lnTo>
                  <a:lnTo>
                    <a:pt x="173629" y="28744"/>
                  </a:lnTo>
                  <a:lnTo>
                    <a:pt x="154655" y="12787"/>
                  </a:lnTo>
                  <a:lnTo>
                    <a:pt x="145770" y="9425"/>
                  </a:lnTo>
                  <a:lnTo>
                    <a:pt x="136434" y="3255"/>
                  </a:lnTo>
                  <a:lnTo>
                    <a:pt x="126965" y="957"/>
                  </a:lnTo>
                  <a:lnTo>
                    <a:pt x="82931" y="0"/>
                  </a:lnTo>
                  <a:lnTo>
                    <a:pt x="76363" y="2816"/>
                  </a:lnTo>
                  <a:lnTo>
                    <a:pt x="69916" y="6537"/>
                  </a:lnTo>
                  <a:lnTo>
                    <a:pt x="60337" y="9690"/>
                  </a:lnTo>
                  <a:lnTo>
                    <a:pt x="50796" y="15799"/>
                  </a:lnTo>
                  <a:lnTo>
                    <a:pt x="44441" y="17599"/>
                  </a:lnTo>
                  <a:lnTo>
                    <a:pt x="42324" y="19137"/>
                  </a:lnTo>
                  <a:lnTo>
                    <a:pt x="40913" y="21221"/>
                  </a:lnTo>
                  <a:lnTo>
                    <a:pt x="39972" y="23669"/>
                  </a:lnTo>
                  <a:lnTo>
                    <a:pt x="38285" y="25301"/>
                  </a:lnTo>
                  <a:lnTo>
                    <a:pt x="33591" y="27113"/>
                  </a:lnTo>
                  <a:lnTo>
                    <a:pt x="31915" y="28655"/>
                  </a:lnTo>
                  <a:lnTo>
                    <a:pt x="30053" y="33191"/>
                  </a:lnTo>
                  <a:lnTo>
                    <a:pt x="29005" y="41694"/>
                  </a:lnTo>
                  <a:lnTo>
                    <a:pt x="27800" y="43667"/>
                  </a:lnTo>
                  <a:lnTo>
                    <a:pt x="25938" y="44983"/>
                  </a:lnTo>
                  <a:lnTo>
                    <a:pt x="23638" y="45860"/>
                  </a:lnTo>
                  <a:lnTo>
                    <a:pt x="23164" y="47503"/>
                  </a:lnTo>
                  <a:lnTo>
                    <a:pt x="23905" y="49657"/>
                  </a:lnTo>
                  <a:lnTo>
                    <a:pt x="35982" y="67305"/>
                  </a:lnTo>
                  <a:lnTo>
                    <a:pt x="36685" y="70267"/>
                  </a:lnTo>
                  <a:lnTo>
                    <a:pt x="39270" y="72241"/>
                  </a:lnTo>
                  <a:lnTo>
                    <a:pt x="51962" y="75019"/>
                  </a:lnTo>
                  <a:lnTo>
                    <a:pt x="69575" y="76035"/>
                  </a:lnTo>
                  <a:lnTo>
                    <a:pt x="76071" y="78943"/>
                  </a:lnTo>
                  <a:lnTo>
                    <a:pt x="79286" y="81200"/>
                  </a:lnTo>
                  <a:lnTo>
                    <a:pt x="93922" y="84376"/>
                  </a:lnTo>
                  <a:lnTo>
                    <a:pt x="140408" y="85691"/>
                  </a:lnTo>
                  <a:lnTo>
                    <a:pt x="155659" y="84649"/>
                  </a:lnTo>
                  <a:lnTo>
                    <a:pt x="178963" y="76581"/>
                  </a:lnTo>
                  <a:lnTo>
                    <a:pt x="209539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35"/>
            <p:cNvSpPr/>
            <p:nvPr>
              <p:custDataLst>
                <p:tags r:id="rId214"/>
              </p:custDataLst>
            </p:nvPr>
          </p:nvSpPr>
          <p:spPr>
            <a:xfrm>
              <a:off x="7905750" y="3829050"/>
              <a:ext cx="66665" cy="104776"/>
            </a:xfrm>
            <a:custGeom>
              <a:avLst/>
              <a:gdLst/>
              <a:ahLst/>
              <a:cxnLst/>
              <a:rect l="0" t="0" r="0" b="0"/>
              <a:pathLst>
                <a:path w="66665" h="104776">
                  <a:moveTo>
                    <a:pt x="47625" y="0"/>
                  </a:moveTo>
                  <a:lnTo>
                    <a:pt x="47625" y="0"/>
                  </a:lnTo>
                  <a:lnTo>
                    <a:pt x="55825" y="0"/>
                  </a:lnTo>
                  <a:lnTo>
                    <a:pt x="66248" y="9132"/>
                  </a:lnTo>
                  <a:lnTo>
                    <a:pt x="66664" y="23704"/>
                  </a:lnTo>
                  <a:lnTo>
                    <a:pt x="65609" y="25328"/>
                  </a:lnTo>
                  <a:lnTo>
                    <a:pt x="63848" y="26410"/>
                  </a:lnTo>
                  <a:lnTo>
                    <a:pt x="61615" y="27131"/>
                  </a:lnTo>
                  <a:lnTo>
                    <a:pt x="60127" y="28671"/>
                  </a:lnTo>
                  <a:lnTo>
                    <a:pt x="58473" y="33204"/>
                  </a:lnTo>
                  <a:lnTo>
                    <a:pt x="57184" y="55306"/>
                  </a:lnTo>
                  <a:lnTo>
                    <a:pt x="50611" y="64390"/>
                  </a:lnTo>
                  <a:lnTo>
                    <a:pt x="48018" y="74436"/>
                  </a:lnTo>
                  <a:lnTo>
                    <a:pt x="30018" y="93796"/>
                  </a:lnTo>
                  <a:lnTo>
                    <a:pt x="23947" y="94819"/>
                  </a:lnTo>
                  <a:lnTo>
                    <a:pt x="22314" y="96021"/>
                  </a:lnTo>
                  <a:lnTo>
                    <a:pt x="20501" y="100179"/>
                  </a:lnTo>
                  <a:lnTo>
                    <a:pt x="18959" y="101711"/>
                  </a:lnTo>
                  <a:lnTo>
                    <a:pt x="14424" y="103413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SMARTInkShape-Group36"/>
          <p:cNvGrpSpPr/>
          <p:nvPr/>
        </p:nvGrpSpPr>
        <p:grpSpPr>
          <a:xfrm>
            <a:off x="8334376" y="3533778"/>
            <a:ext cx="1457324" cy="276223"/>
            <a:chOff x="8334376" y="3533778"/>
            <a:chExt cx="1457324" cy="276223"/>
          </a:xfrm>
        </p:grpSpPr>
        <p:sp>
          <p:nvSpPr>
            <p:cNvPr id="163" name="SMARTInkShape-136"/>
            <p:cNvSpPr/>
            <p:nvPr>
              <p:custDataLst>
                <p:tags r:id="rId186"/>
              </p:custDataLst>
            </p:nvPr>
          </p:nvSpPr>
          <p:spPr>
            <a:xfrm>
              <a:off x="8334376" y="3581400"/>
              <a:ext cx="152400" cy="218945"/>
            </a:xfrm>
            <a:custGeom>
              <a:avLst/>
              <a:gdLst/>
              <a:ahLst/>
              <a:cxnLst/>
              <a:rect l="0" t="0" r="0" b="0"/>
              <a:pathLst>
                <a:path w="152400" h="218945">
                  <a:moveTo>
                    <a:pt x="152399" y="0"/>
                  </a:moveTo>
                  <a:lnTo>
                    <a:pt x="152399" y="0"/>
                  </a:lnTo>
                  <a:lnTo>
                    <a:pt x="152399" y="5057"/>
                  </a:lnTo>
                  <a:lnTo>
                    <a:pt x="151341" y="6546"/>
                  </a:lnTo>
                  <a:lnTo>
                    <a:pt x="149577" y="7539"/>
                  </a:lnTo>
                  <a:lnTo>
                    <a:pt x="143267" y="9408"/>
                  </a:lnTo>
                  <a:lnTo>
                    <a:pt x="134708" y="17716"/>
                  </a:lnTo>
                  <a:lnTo>
                    <a:pt x="126014" y="19845"/>
                  </a:lnTo>
                  <a:lnTo>
                    <a:pt x="120211" y="23989"/>
                  </a:lnTo>
                  <a:lnTo>
                    <a:pt x="116926" y="29359"/>
                  </a:lnTo>
                  <a:lnTo>
                    <a:pt x="116051" y="32273"/>
                  </a:lnTo>
                  <a:lnTo>
                    <a:pt x="114408" y="34215"/>
                  </a:lnTo>
                  <a:lnTo>
                    <a:pt x="91954" y="51206"/>
                  </a:lnTo>
                  <a:lnTo>
                    <a:pt x="79350" y="62522"/>
                  </a:lnTo>
                  <a:lnTo>
                    <a:pt x="73013" y="64829"/>
                  </a:lnTo>
                  <a:lnTo>
                    <a:pt x="70900" y="66503"/>
                  </a:lnTo>
                  <a:lnTo>
                    <a:pt x="40870" y="104790"/>
                  </a:lnTo>
                  <a:lnTo>
                    <a:pt x="38272" y="111132"/>
                  </a:lnTo>
                  <a:lnTo>
                    <a:pt x="21695" y="133350"/>
                  </a:lnTo>
                  <a:lnTo>
                    <a:pt x="19166" y="139700"/>
                  </a:lnTo>
                  <a:lnTo>
                    <a:pt x="12852" y="149225"/>
                  </a:lnTo>
                  <a:lnTo>
                    <a:pt x="10510" y="158750"/>
                  </a:lnTo>
                  <a:lnTo>
                    <a:pt x="9962" y="165100"/>
                  </a:lnTo>
                  <a:lnTo>
                    <a:pt x="6897" y="171450"/>
                  </a:lnTo>
                  <a:lnTo>
                    <a:pt x="3065" y="177800"/>
                  </a:lnTo>
                  <a:lnTo>
                    <a:pt x="604" y="190500"/>
                  </a:lnTo>
                  <a:lnTo>
                    <a:pt x="0" y="218634"/>
                  </a:lnTo>
                  <a:lnTo>
                    <a:pt x="5055" y="218944"/>
                  </a:lnTo>
                  <a:lnTo>
                    <a:pt x="6544" y="217929"/>
                  </a:lnTo>
                  <a:lnTo>
                    <a:pt x="7537" y="216195"/>
                  </a:lnTo>
                  <a:lnTo>
                    <a:pt x="8199" y="213980"/>
                  </a:lnTo>
                  <a:lnTo>
                    <a:pt x="9700" y="212503"/>
                  </a:lnTo>
                  <a:lnTo>
                    <a:pt x="1904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37"/>
            <p:cNvSpPr/>
            <p:nvPr>
              <p:custDataLst>
                <p:tags r:id="rId187"/>
              </p:custDataLst>
            </p:nvPr>
          </p:nvSpPr>
          <p:spPr>
            <a:xfrm>
              <a:off x="8486775" y="3619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38"/>
            <p:cNvSpPr/>
            <p:nvPr>
              <p:custDataLst>
                <p:tags r:id="rId188"/>
              </p:custDataLst>
            </p:nvPr>
          </p:nvSpPr>
          <p:spPr>
            <a:xfrm>
              <a:off x="8458200" y="3638550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28575" y="0"/>
                  </a:moveTo>
                  <a:lnTo>
                    <a:pt x="28575" y="0"/>
                  </a:lnTo>
                  <a:lnTo>
                    <a:pt x="20375" y="8201"/>
                  </a:lnTo>
                  <a:lnTo>
                    <a:pt x="19443" y="14189"/>
                  </a:lnTo>
                  <a:lnTo>
                    <a:pt x="19166" y="22666"/>
                  </a:lnTo>
                  <a:lnTo>
                    <a:pt x="18069" y="24636"/>
                  </a:lnTo>
                  <a:lnTo>
                    <a:pt x="16279" y="25949"/>
                  </a:lnTo>
                  <a:lnTo>
                    <a:pt x="14028" y="26824"/>
                  </a:lnTo>
                  <a:lnTo>
                    <a:pt x="12527" y="28466"/>
                  </a:lnTo>
                  <a:lnTo>
                    <a:pt x="10859" y="33113"/>
                  </a:lnTo>
                  <a:lnTo>
                    <a:pt x="8489" y="69011"/>
                  </a:lnTo>
                  <a:lnTo>
                    <a:pt x="6718" y="71408"/>
                  </a:lnTo>
                  <a:lnTo>
                    <a:pt x="4479" y="73005"/>
                  </a:lnTo>
                  <a:lnTo>
                    <a:pt x="2986" y="75128"/>
                  </a:lnTo>
                  <a:lnTo>
                    <a:pt x="1327" y="80310"/>
                  </a:lnTo>
                  <a:lnTo>
                    <a:pt x="3" y="127360"/>
                  </a:lnTo>
                  <a:lnTo>
                    <a:pt x="0" y="141025"/>
                  </a:lnTo>
                  <a:lnTo>
                    <a:pt x="1058" y="141642"/>
                  </a:lnTo>
                  <a:lnTo>
                    <a:pt x="5056" y="142327"/>
                  </a:lnTo>
                  <a:lnTo>
                    <a:pt x="6545" y="143568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39"/>
            <p:cNvSpPr/>
            <p:nvPr>
              <p:custDataLst>
                <p:tags r:id="rId189"/>
              </p:custDataLst>
            </p:nvPr>
          </p:nvSpPr>
          <p:spPr>
            <a:xfrm>
              <a:off x="8343900" y="3686175"/>
              <a:ext cx="209551" cy="47626"/>
            </a:xfrm>
            <a:custGeom>
              <a:avLst/>
              <a:gdLst/>
              <a:ahLst/>
              <a:cxnLst/>
              <a:rect l="0" t="0" r="0" b="0"/>
              <a:pathLst>
                <a:path w="209551" h="47626">
                  <a:moveTo>
                    <a:pt x="0" y="47625"/>
                  </a:moveTo>
                  <a:lnTo>
                    <a:pt x="0" y="47625"/>
                  </a:lnTo>
                  <a:lnTo>
                    <a:pt x="32181" y="47625"/>
                  </a:lnTo>
                  <a:lnTo>
                    <a:pt x="38291" y="44803"/>
                  </a:lnTo>
                  <a:lnTo>
                    <a:pt x="41403" y="42568"/>
                  </a:lnTo>
                  <a:lnTo>
                    <a:pt x="55895" y="39424"/>
                  </a:lnTo>
                  <a:lnTo>
                    <a:pt x="83349" y="37119"/>
                  </a:lnTo>
                  <a:lnTo>
                    <a:pt x="106592" y="29909"/>
                  </a:lnTo>
                  <a:lnTo>
                    <a:pt x="126927" y="27780"/>
                  </a:lnTo>
                  <a:lnTo>
                    <a:pt x="169408" y="8868"/>
                  </a:lnTo>
                  <a:lnTo>
                    <a:pt x="173263" y="5912"/>
                  </a:lnTo>
                  <a:lnTo>
                    <a:pt x="183192" y="262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40"/>
            <p:cNvSpPr/>
            <p:nvPr>
              <p:custDataLst>
                <p:tags r:id="rId190"/>
              </p:custDataLst>
            </p:nvPr>
          </p:nvSpPr>
          <p:spPr>
            <a:xfrm>
              <a:off x="8639175" y="3591042"/>
              <a:ext cx="19051" cy="199478"/>
            </a:xfrm>
            <a:custGeom>
              <a:avLst/>
              <a:gdLst/>
              <a:ahLst/>
              <a:cxnLst/>
              <a:rect l="0" t="0" r="0" b="0"/>
              <a:pathLst>
                <a:path w="19051" h="199478">
                  <a:moveTo>
                    <a:pt x="19050" y="9408"/>
                  </a:moveTo>
                  <a:lnTo>
                    <a:pt x="19050" y="9408"/>
                  </a:lnTo>
                  <a:lnTo>
                    <a:pt x="19050" y="0"/>
                  </a:lnTo>
                  <a:lnTo>
                    <a:pt x="19050" y="8094"/>
                  </a:lnTo>
                  <a:lnTo>
                    <a:pt x="17992" y="8532"/>
                  </a:lnTo>
                  <a:lnTo>
                    <a:pt x="13994" y="9019"/>
                  </a:lnTo>
                  <a:lnTo>
                    <a:pt x="12505" y="10207"/>
                  </a:lnTo>
                  <a:lnTo>
                    <a:pt x="10850" y="14349"/>
                  </a:lnTo>
                  <a:lnTo>
                    <a:pt x="9525" y="61542"/>
                  </a:lnTo>
                  <a:lnTo>
                    <a:pt x="6703" y="67151"/>
                  </a:lnTo>
                  <a:lnTo>
                    <a:pt x="2980" y="73172"/>
                  </a:lnTo>
                  <a:lnTo>
                    <a:pt x="588" y="85660"/>
                  </a:lnTo>
                  <a:lnTo>
                    <a:pt x="2" y="131116"/>
                  </a:lnTo>
                  <a:lnTo>
                    <a:pt x="0" y="178072"/>
                  </a:lnTo>
                  <a:lnTo>
                    <a:pt x="0" y="199477"/>
                  </a:lnTo>
                  <a:lnTo>
                    <a:pt x="0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41"/>
            <p:cNvSpPr/>
            <p:nvPr>
              <p:custDataLst>
                <p:tags r:id="rId191"/>
              </p:custDataLst>
            </p:nvPr>
          </p:nvSpPr>
          <p:spPr>
            <a:xfrm>
              <a:off x="8620125" y="3600450"/>
              <a:ext cx="190501" cy="200026"/>
            </a:xfrm>
            <a:custGeom>
              <a:avLst/>
              <a:gdLst/>
              <a:ahLst/>
              <a:cxnLst/>
              <a:rect l="0" t="0" r="0" b="0"/>
              <a:pathLst>
                <a:path w="190501" h="200026">
                  <a:moveTo>
                    <a:pt x="0" y="57150"/>
                  </a:moveTo>
                  <a:lnTo>
                    <a:pt x="0" y="57150"/>
                  </a:lnTo>
                  <a:lnTo>
                    <a:pt x="0" y="30026"/>
                  </a:lnTo>
                  <a:lnTo>
                    <a:pt x="14465" y="14120"/>
                  </a:lnTo>
                  <a:lnTo>
                    <a:pt x="19834" y="11568"/>
                  </a:lnTo>
                  <a:lnTo>
                    <a:pt x="26849" y="9928"/>
                  </a:lnTo>
                  <a:lnTo>
                    <a:pt x="35838" y="3059"/>
                  </a:lnTo>
                  <a:lnTo>
                    <a:pt x="44720" y="907"/>
                  </a:lnTo>
                  <a:lnTo>
                    <a:pt x="90259" y="0"/>
                  </a:lnTo>
                  <a:lnTo>
                    <a:pt x="91922" y="1058"/>
                  </a:lnTo>
                  <a:lnTo>
                    <a:pt x="93032" y="2822"/>
                  </a:lnTo>
                  <a:lnTo>
                    <a:pt x="93772" y="5057"/>
                  </a:lnTo>
                  <a:lnTo>
                    <a:pt x="95322" y="6546"/>
                  </a:lnTo>
                  <a:lnTo>
                    <a:pt x="99868" y="8201"/>
                  </a:lnTo>
                  <a:lnTo>
                    <a:pt x="101504" y="9701"/>
                  </a:lnTo>
                  <a:lnTo>
                    <a:pt x="103321" y="14189"/>
                  </a:lnTo>
                  <a:lnTo>
                    <a:pt x="104774" y="52159"/>
                  </a:lnTo>
                  <a:lnTo>
                    <a:pt x="101953" y="57754"/>
                  </a:lnTo>
                  <a:lnTo>
                    <a:pt x="96574" y="64913"/>
                  </a:lnTo>
                  <a:lnTo>
                    <a:pt x="95641" y="71209"/>
                  </a:lnTo>
                  <a:lnTo>
                    <a:pt x="94452" y="72873"/>
                  </a:lnTo>
                  <a:lnTo>
                    <a:pt x="92602" y="73982"/>
                  </a:lnTo>
                  <a:lnTo>
                    <a:pt x="90310" y="74721"/>
                  </a:lnTo>
                  <a:lnTo>
                    <a:pt x="77926" y="84271"/>
                  </a:lnTo>
                  <a:lnTo>
                    <a:pt x="71655" y="85294"/>
                  </a:lnTo>
                  <a:lnTo>
                    <a:pt x="47663" y="85725"/>
                  </a:lnTo>
                  <a:lnTo>
                    <a:pt x="55830" y="85725"/>
                  </a:lnTo>
                  <a:lnTo>
                    <a:pt x="65236" y="77524"/>
                  </a:lnTo>
                  <a:lnTo>
                    <a:pt x="71305" y="76593"/>
                  </a:lnTo>
                  <a:lnTo>
                    <a:pt x="117510" y="76200"/>
                  </a:lnTo>
                  <a:lnTo>
                    <a:pt x="127010" y="76200"/>
                  </a:lnTo>
                  <a:lnTo>
                    <a:pt x="133355" y="79022"/>
                  </a:lnTo>
                  <a:lnTo>
                    <a:pt x="140995" y="84401"/>
                  </a:lnTo>
                  <a:lnTo>
                    <a:pt x="150108" y="86522"/>
                  </a:lnTo>
                  <a:lnTo>
                    <a:pt x="159010" y="92194"/>
                  </a:lnTo>
                  <a:lnTo>
                    <a:pt x="168352" y="95403"/>
                  </a:lnTo>
                  <a:lnTo>
                    <a:pt x="174660" y="99904"/>
                  </a:lnTo>
                  <a:lnTo>
                    <a:pt x="178168" y="105432"/>
                  </a:lnTo>
                  <a:lnTo>
                    <a:pt x="180786" y="111417"/>
                  </a:lnTo>
                  <a:lnTo>
                    <a:pt x="189012" y="121982"/>
                  </a:lnTo>
                  <a:lnTo>
                    <a:pt x="190059" y="128335"/>
                  </a:lnTo>
                  <a:lnTo>
                    <a:pt x="190500" y="160471"/>
                  </a:lnTo>
                  <a:lnTo>
                    <a:pt x="185443" y="166551"/>
                  </a:lnTo>
                  <a:lnTo>
                    <a:pt x="180139" y="169273"/>
                  </a:lnTo>
                  <a:lnTo>
                    <a:pt x="177243" y="169999"/>
                  </a:lnTo>
                  <a:lnTo>
                    <a:pt x="175313" y="171540"/>
                  </a:lnTo>
                  <a:lnTo>
                    <a:pt x="173165" y="176076"/>
                  </a:lnTo>
                  <a:lnTo>
                    <a:pt x="171537" y="177709"/>
                  </a:lnTo>
                  <a:lnTo>
                    <a:pt x="166902" y="179524"/>
                  </a:lnTo>
                  <a:lnTo>
                    <a:pt x="155304" y="181747"/>
                  </a:lnTo>
                  <a:lnTo>
                    <a:pt x="145969" y="187436"/>
                  </a:lnTo>
                  <a:lnTo>
                    <a:pt x="135443" y="189592"/>
                  </a:lnTo>
                  <a:lnTo>
                    <a:pt x="88978" y="190493"/>
                  </a:lnTo>
                  <a:lnTo>
                    <a:pt x="63504" y="190500"/>
                  </a:lnTo>
                  <a:lnTo>
                    <a:pt x="61385" y="191558"/>
                  </a:lnTo>
                  <a:lnTo>
                    <a:pt x="59974" y="193322"/>
                  </a:lnTo>
                  <a:lnTo>
                    <a:pt x="59032" y="195557"/>
                  </a:lnTo>
                  <a:lnTo>
                    <a:pt x="57346" y="197046"/>
                  </a:lnTo>
                  <a:lnTo>
                    <a:pt x="47756" y="199991"/>
                  </a:lnTo>
                  <a:lnTo>
                    <a:pt x="38217" y="200025"/>
                  </a:lnTo>
                  <a:lnTo>
                    <a:pt x="43191" y="200025"/>
                  </a:lnTo>
                  <a:lnTo>
                    <a:pt x="44669" y="198967"/>
                  </a:lnTo>
                  <a:lnTo>
                    <a:pt x="476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42"/>
            <p:cNvSpPr/>
            <p:nvPr>
              <p:custDataLst>
                <p:tags r:id="rId192"/>
              </p:custDataLst>
            </p:nvPr>
          </p:nvSpPr>
          <p:spPr>
            <a:xfrm>
              <a:off x="8963025" y="3648075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0" y="28575"/>
                  </a:moveTo>
                  <a:lnTo>
                    <a:pt x="0" y="28575"/>
                  </a:lnTo>
                  <a:lnTo>
                    <a:pt x="9515" y="19060"/>
                  </a:lnTo>
                  <a:lnTo>
                    <a:pt x="27239" y="19050"/>
                  </a:lnTo>
                  <a:lnTo>
                    <a:pt x="27685" y="17992"/>
                  </a:lnTo>
                  <a:lnTo>
                    <a:pt x="28180" y="13993"/>
                  </a:lnTo>
                  <a:lnTo>
                    <a:pt x="29370" y="12504"/>
                  </a:lnTo>
                  <a:lnTo>
                    <a:pt x="36741" y="9918"/>
                  </a:lnTo>
                  <a:lnTo>
                    <a:pt x="83847" y="9525"/>
                  </a:lnTo>
                  <a:lnTo>
                    <a:pt x="95282" y="9525"/>
                  </a:lnTo>
                  <a:lnTo>
                    <a:pt x="103377" y="6703"/>
                  </a:lnTo>
                  <a:lnTo>
                    <a:pt x="110504" y="2979"/>
                  </a:lnTo>
                  <a:lnTo>
                    <a:pt x="123702" y="589"/>
                  </a:lnTo>
                  <a:lnTo>
                    <a:pt x="152245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43"/>
            <p:cNvSpPr/>
            <p:nvPr>
              <p:custDataLst>
                <p:tags r:id="rId193"/>
              </p:custDataLst>
            </p:nvPr>
          </p:nvSpPr>
          <p:spPr>
            <a:xfrm>
              <a:off x="8915400" y="3705225"/>
              <a:ext cx="219076" cy="34064"/>
            </a:xfrm>
            <a:custGeom>
              <a:avLst/>
              <a:gdLst/>
              <a:ahLst/>
              <a:cxnLst/>
              <a:rect l="0" t="0" r="0" b="0"/>
              <a:pathLst>
                <a:path w="219076" h="34064">
                  <a:moveTo>
                    <a:pt x="0" y="28575"/>
                  </a:moveTo>
                  <a:lnTo>
                    <a:pt x="0" y="28575"/>
                  </a:lnTo>
                  <a:lnTo>
                    <a:pt x="14191" y="28575"/>
                  </a:lnTo>
                  <a:lnTo>
                    <a:pt x="15810" y="29633"/>
                  </a:lnTo>
                  <a:lnTo>
                    <a:pt x="16890" y="31397"/>
                  </a:lnTo>
                  <a:lnTo>
                    <a:pt x="17611" y="33632"/>
                  </a:lnTo>
                  <a:lnTo>
                    <a:pt x="19148" y="34063"/>
                  </a:lnTo>
                  <a:lnTo>
                    <a:pt x="32181" y="29507"/>
                  </a:lnTo>
                  <a:lnTo>
                    <a:pt x="78168" y="28577"/>
                  </a:lnTo>
                  <a:lnTo>
                    <a:pt x="85189" y="25754"/>
                  </a:lnTo>
                  <a:lnTo>
                    <a:pt x="91836" y="22029"/>
                  </a:lnTo>
                  <a:lnTo>
                    <a:pt x="104728" y="19639"/>
                  </a:lnTo>
                  <a:lnTo>
                    <a:pt x="121702" y="18069"/>
                  </a:lnTo>
                  <a:lnTo>
                    <a:pt x="144725" y="10859"/>
                  </a:lnTo>
                  <a:lnTo>
                    <a:pt x="190495" y="9530"/>
                  </a:lnTo>
                  <a:lnTo>
                    <a:pt x="193671" y="9528"/>
                  </a:lnTo>
                  <a:lnTo>
                    <a:pt x="200024" y="6704"/>
                  </a:lnTo>
                  <a:lnTo>
                    <a:pt x="206375" y="2979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44"/>
            <p:cNvSpPr/>
            <p:nvPr>
              <p:custDataLst>
                <p:tags r:id="rId194"/>
              </p:custDataLst>
            </p:nvPr>
          </p:nvSpPr>
          <p:spPr>
            <a:xfrm>
              <a:off x="9286876" y="3571885"/>
              <a:ext cx="123825" cy="200016"/>
            </a:xfrm>
            <a:custGeom>
              <a:avLst/>
              <a:gdLst/>
              <a:ahLst/>
              <a:cxnLst/>
              <a:rect l="0" t="0" r="0" b="0"/>
              <a:pathLst>
                <a:path w="123825" h="200016">
                  <a:moveTo>
                    <a:pt x="123824" y="9515"/>
                  </a:moveTo>
                  <a:lnTo>
                    <a:pt x="123824" y="9515"/>
                  </a:lnTo>
                  <a:lnTo>
                    <a:pt x="123824" y="24"/>
                  </a:lnTo>
                  <a:lnTo>
                    <a:pt x="118767" y="0"/>
                  </a:lnTo>
                  <a:lnTo>
                    <a:pt x="117278" y="1055"/>
                  </a:lnTo>
                  <a:lnTo>
                    <a:pt x="116284" y="2817"/>
                  </a:lnTo>
                  <a:lnTo>
                    <a:pt x="114690" y="8192"/>
                  </a:lnTo>
                  <a:lnTo>
                    <a:pt x="111651" y="8927"/>
                  </a:lnTo>
                  <a:lnTo>
                    <a:pt x="106133" y="9399"/>
                  </a:lnTo>
                  <a:lnTo>
                    <a:pt x="59416" y="54873"/>
                  </a:lnTo>
                  <a:lnTo>
                    <a:pt x="51589" y="63759"/>
                  </a:lnTo>
                  <a:lnTo>
                    <a:pt x="45585" y="76243"/>
                  </a:lnTo>
                  <a:lnTo>
                    <a:pt x="41427" y="82564"/>
                  </a:lnTo>
                  <a:lnTo>
                    <a:pt x="38027" y="92072"/>
                  </a:lnTo>
                  <a:lnTo>
                    <a:pt x="21226" y="114879"/>
                  </a:lnTo>
                  <a:lnTo>
                    <a:pt x="20501" y="117858"/>
                  </a:lnTo>
                  <a:lnTo>
                    <a:pt x="11701" y="133392"/>
                  </a:lnTo>
                  <a:lnTo>
                    <a:pt x="8550" y="158742"/>
                  </a:lnTo>
                  <a:lnTo>
                    <a:pt x="2002" y="171440"/>
                  </a:lnTo>
                  <a:lnTo>
                    <a:pt x="0" y="199584"/>
                  </a:lnTo>
                  <a:lnTo>
                    <a:pt x="9524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45"/>
            <p:cNvSpPr/>
            <p:nvPr>
              <p:custDataLst>
                <p:tags r:id="rId195"/>
              </p:custDataLst>
            </p:nvPr>
          </p:nvSpPr>
          <p:spPr>
            <a:xfrm>
              <a:off x="9382125" y="3590925"/>
              <a:ext cx="57151" cy="219076"/>
            </a:xfrm>
            <a:custGeom>
              <a:avLst/>
              <a:gdLst/>
              <a:ahLst/>
              <a:cxnLst/>
              <a:rect l="0" t="0" r="0" b="0"/>
              <a:pathLst>
                <a:path w="57151" h="219076">
                  <a:moveTo>
                    <a:pt x="57150" y="0"/>
                  </a:moveTo>
                  <a:lnTo>
                    <a:pt x="57150" y="0"/>
                  </a:lnTo>
                  <a:lnTo>
                    <a:pt x="47635" y="0"/>
                  </a:lnTo>
                  <a:lnTo>
                    <a:pt x="47625" y="32181"/>
                  </a:lnTo>
                  <a:lnTo>
                    <a:pt x="44803" y="38292"/>
                  </a:lnTo>
                  <a:lnTo>
                    <a:pt x="41079" y="44535"/>
                  </a:lnTo>
                  <a:lnTo>
                    <a:pt x="37924" y="54000"/>
                  </a:lnTo>
                  <a:lnTo>
                    <a:pt x="31815" y="63507"/>
                  </a:lnTo>
                  <a:lnTo>
                    <a:pt x="29535" y="73027"/>
                  </a:lnTo>
                  <a:lnTo>
                    <a:pt x="29002" y="79376"/>
                  </a:lnTo>
                  <a:lnTo>
                    <a:pt x="25943" y="85725"/>
                  </a:lnTo>
                  <a:lnTo>
                    <a:pt x="22113" y="92075"/>
                  </a:lnTo>
                  <a:lnTo>
                    <a:pt x="10167" y="132761"/>
                  </a:lnTo>
                  <a:lnTo>
                    <a:pt x="9953" y="136133"/>
                  </a:lnTo>
                  <a:lnTo>
                    <a:pt x="6893" y="142700"/>
                  </a:lnTo>
                  <a:lnTo>
                    <a:pt x="4595" y="145933"/>
                  </a:lnTo>
                  <a:lnTo>
                    <a:pt x="1361" y="160597"/>
                  </a:lnTo>
                  <a:lnTo>
                    <a:pt x="1" y="20778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46"/>
            <p:cNvSpPr/>
            <p:nvPr>
              <p:custDataLst>
                <p:tags r:id="rId196"/>
              </p:custDataLst>
            </p:nvPr>
          </p:nvSpPr>
          <p:spPr>
            <a:xfrm>
              <a:off x="9286875" y="3714750"/>
              <a:ext cx="114301" cy="9516"/>
            </a:xfrm>
            <a:custGeom>
              <a:avLst/>
              <a:gdLst/>
              <a:ahLst/>
              <a:cxnLst/>
              <a:rect l="0" t="0" r="0" b="0"/>
              <a:pathLst>
                <a:path w="114301" h="951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91" y="9132"/>
                  </a:lnTo>
                  <a:lnTo>
                    <a:pt x="49516" y="9515"/>
                  </a:lnTo>
                  <a:lnTo>
                    <a:pt x="56579" y="6698"/>
                  </a:lnTo>
                  <a:lnTo>
                    <a:pt x="59944" y="4465"/>
                  </a:lnTo>
                  <a:lnTo>
                    <a:pt x="74793" y="132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47"/>
            <p:cNvSpPr/>
            <p:nvPr>
              <p:custDataLst>
                <p:tags r:id="rId197"/>
              </p:custDataLst>
            </p:nvPr>
          </p:nvSpPr>
          <p:spPr>
            <a:xfrm>
              <a:off x="9496428" y="3533778"/>
              <a:ext cx="295272" cy="257053"/>
            </a:xfrm>
            <a:custGeom>
              <a:avLst/>
              <a:gdLst/>
              <a:ahLst/>
              <a:cxnLst/>
              <a:rect l="0" t="0" r="0" b="0"/>
              <a:pathLst>
                <a:path w="295272" h="257053">
                  <a:moveTo>
                    <a:pt x="180972" y="85722"/>
                  </a:moveTo>
                  <a:lnTo>
                    <a:pt x="180972" y="85722"/>
                  </a:lnTo>
                  <a:lnTo>
                    <a:pt x="180972" y="76590"/>
                  </a:lnTo>
                  <a:lnTo>
                    <a:pt x="175915" y="76314"/>
                  </a:lnTo>
                  <a:lnTo>
                    <a:pt x="174426" y="77333"/>
                  </a:lnTo>
                  <a:lnTo>
                    <a:pt x="173432" y="79071"/>
                  </a:lnTo>
                  <a:lnTo>
                    <a:pt x="171708" y="85904"/>
                  </a:lnTo>
                  <a:lnTo>
                    <a:pt x="171562" y="90390"/>
                  </a:lnTo>
                  <a:lnTo>
                    <a:pt x="170465" y="92008"/>
                  </a:lnTo>
                  <a:lnTo>
                    <a:pt x="168676" y="93088"/>
                  </a:lnTo>
                  <a:lnTo>
                    <a:pt x="166425" y="93808"/>
                  </a:lnTo>
                  <a:lnTo>
                    <a:pt x="149060" y="108378"/>
                  </a:lnTo>
                  <a:lnTo>
                    <a:pt x="145622" y="114489"/>
                  </a:lnTo>
                  <a:lnTo>
                    <a:pt x="143036" y="120732"/>
                  </a:lnTo>
                  <a:lnTo>
                    <a:pt x="107578" y="161922"/>
                  </a:lnTo>
                  <a:lnTo>
                    <a:pt x="104961" y="168272"/>
                  </a:lnTo>
                  <a:lnTo>
                    <a:pt x="91678" y="184147"/>
                  </a:lnTo>
                  <a:lnTo>
                    <a:pt x="85548" y="187675"/>
                  </a:lnTo>
                  <a:lnTo>
                    <a:pt x="82430" y="188615"/>
                  </a:lnTo>
                  <a:lnTo>
                    <a:pt x="76145" y="195305"/>
                  </a:lnTo>
                  <a:lnTo>
                    <a:pt x="69825" y="203217"/>
                  </a:lnTo>
                  <a:lnTo>
                    <a:pt x="27984" y="235900"/>
                  </a:lnTo>
                  <a:lnTo>
                    <a:pt x="11000" y="238083"/>
                  </a:lnTo>
                  <a:lnTo>
                    <a:pt x="1451" y="238119"/>
                  </a:lnTo>
                  <a:lnTo>
                    <a:pt x="967" y="237061"/>
                  </a:lnTo>
                  <a:lnTo>
                    <a:pt x="0" y="214442"/>
                  </a:lnTo>
                  <a:lnTo>
                    <a:pt x="2821" y="208900"/>
                  </a:lnTo>
                  <a:lnTo>
                    <a:pt x="5054" y="205941"/>
                  </a:lnTo>
                  <a:lnTo>
                    <a:pt x="10358" y="202652"/>
                  </a:lnTo>
                  <a:lnTo>
                    <a:pt x="13254" y="201776"/>
                  </a:lnTo>
                  <a:lnTo>
                    <a:pt x="15184" y="200133"/>
                  </a:lnTo>
                  <a:lnTo>
                    <a:pt x="17332" y="195485"/>
                  </a:lnTo>
                  <a:lnTo>
                    <a:pt x="18960" y="193822"/>
                  </a:lnTo>
                  <a:lnTo>
                    <a:pt x="27098" y="190935"/>
                  </a:lnTo>
                  <a:lnTo>
                    <a:pt x="70250" y="190497"/>
                  </a:lnTo>
                  <a:lnTo>
                    <a:pt x="72232" y="191555"/>
                  </a:lnTo>
                  <a:lnTo>
                    <a:pt x="73553" y="193319"/>
                  </a:lnTo>
                  <a:lnTo>
                    <a:pt x="75675" y="198698"/>
                  </a:lnTo>
                  <a:lnTo>
                    <a:pt x="101508" y="226390"/>
                  </a:lnTo>
                  <a:lnTo>
                    <a:pt x="104343" y="236368"/>
                  </a:lnTo>
                  <a:lnTo>
                    <a:pt x="123420" y="256768"/>
                  </a:lnTo>
                  <a:lnTo>
                    <a:pt x="128759" y="257052"/>
                  </a:lnTo>
                  <a:lnTo>
                    <a:pt x="134131" y="254297"/>
                  </a:lnTo>
                  <a:lnTo>
                    <a:pt x="140045" y="250602"/>
                  </a:lnTo>
                  <a:lnTo>
                    <a:pt x="150561" y="248036"/>
                  </a:lnTo>
                  <a:lnTo>
                    <a:pt x="196854" y="203188"/>
                  </a:lnTo>
                  <a:lnTo>
                    <a:pt x="205315" y="193669"/>
                  </a:lnTo>
                  <a:lnTo>
                    <a:pt x="216839" y="163908"/>
                  </a:lnTo>
                  <a:lnTo>
                    <a:pt x="219138" y="156455"/>
                  </a:lnTo>
                  <a:lnTo>
                    <a:pt x="225325" y="145251"/>
                  </a:lnTo>
                  <a:lnTo>
                    <a:pt x="228513" y="101669"/>
                  </a:lnTo>
                  <a:lnTo>
                    <a:pt x="228585" y="82975"/>
                  </a:lnTo>
                  <a:lnTo>
                    <a:pt x="218896" y="51705"/>
                  </a:lnTo>
                  <a:lnTo>
                    <a:pt x="211707" y="38276"/>
                  </a:lnTo>
                  <a:lnTo>
                    <a:pt x="210986" y="35042"/>
                  </a:lnTo>
                  <a:lnTo>
                    <a:pt x="204918" y="25432"/>
                  </a:lnTo>
                  <a:lnTo>
                    <a:pt x="199375" y="21885"/>
                  </a:lnTo>
                  <a:lnTo>
                    <a:pt x="193384" y="19250"/>
                  </a:lnTo>
                  <a:lnTo>
                    <a:pt x="171429" y="2645"/>
                  </a:lnTo>
                  <a:lnTo>
                    <a:pt x="153688" y="520"/>
                  </a:lnTo>
                  <a:lnTo>
                    <a:pt x="106911" y="0"/>
                  </a:lnTo>
                  <a:lnTo>
                    <a:pt x="91883" y="1056"/>
                  </a:lnTo>
                  <a:lnTo>
                    <a:pt x="66846" y="11756"/>
                  </a:lnTo>
                  <a:lnTo>
                    <a:pt x="60400" y="15806"/>
                  </a:lnTo>
                  <a:lnTo>
                    <a:pt x="50819" y="19145"/>
                  </a:lnTo>
                  <a:lnTo>
                    <a:pt x="41279" y="25309"/>
                  </a:lnTo>
                  <a:lnTo>
                    <a:pt x="34926" y="27121"/>
                  </a:lnTo>
                  <a:lnTo>
                    <a:pt x="32807" y="28663"/>
                  </a:lnTo>
                  <a:lnTo>
                    <a:pt x="31396" y="30750"/>
                  </a:lnTo>
                  <a:lnTo>
                    <a:pt x="29129" y="36646"/>
                  </a:lnTo>
                  <a:lnTo>
                    <a:pt x="20420" y="46171"/>
                  </a:lnTo>
                  <a:lnTo>
                    <a:pt x="19167" y="55696"/>
                  </a:lnTo>
                  <a:lnTo>
                    <a:pt x="19057" y="70277"/>
                  </a:lnTo>
                  <a:lnTo>
                    <a:pt x="20113" y="72250"/>
                  </a:lnTo>
                  <a:lnTo>
                    <a:pt x="21874" y="73566"/>
                  </a:lnTo>
                  <a:lnTo>
                    <a:pt x="24106" y="74443"/>
                  </a:lnTo>
                  <a:lnTo>
                    <a:pt x="25595" y="76086"/>
                  </a:lnTo>
                  <a:lnTo>
                    <a:pt x="27249" y="80734"/>
                  </a:lnTo>
                  <a:lnTo>
                    <a:pt x="28748" y="82396"/>
                  </a:lnTo>
                  <a:lnTo>
                    <a:pt x="47818" y="93066"/>
                  </a:lnTo>
                  <a:lnTo>
                    <a:pt x="79024" y="95190"/>
                  </a:lnTo>
                  <a:lnTo>
                    <a:pt x="101774" y="96298"/>
                  </a:lnTo>
                  <a:lnTo>
                    <a:pt x="125556" y="103447"/>
                  </a:lnTo>
                  <a:lnTo>
                    <a:pt x="169724" y="104738"/>
                  </a:lnTo>
                  <a:lnTo>
                    <a:pt x="178795" y="101935"/>
                  </a:lnTo>
                  <a:lnTo>
                    <a:pt x="187413" y="98219"/>
                  </a:lnTo>
                  <a:lnTo>
                    <a:pt x="231682" y="95324"/>
                  </a:lnTo>
                  <a:lnTo>
                    <a:pt x="278381" y="95247"/>
                  </a:lnTo>
                  <a:lnTo>
                    <a:pt x="295152" y="95247"/>
                  </a:lnTo>
                  <a:lnTo>
                    <a:pt x="295271" y="85839"/>
                  </a:lnTo>
                  <a:lnTo>
                    <a:pt x="276222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9" name="SMARTInkShape-Group37"/>
          <p:cNvGrpSpPr/>
          <p:nvPr/>
        </p:nvGrpSpPr>
        <p:grpSpPr>
          <a:xfrm>
            <a:off x="866775" y="3962438"/>
            <a:ext cx="466726" cy="390057"/>
            <a:chOff x="866775" y="3962438"/>
            <a:chExt cx="466726" cy="390057"/>
          </a:xfrm>
        </p:grpSpPr>
        <p:sp>
          <p:nvSpPr>
            <p:cNvPr id="176" name="SMARTInkShape-148"/>
            <p:cNvSpPr/>
            <p:nvPr>
              <p:custDataLst>
                <p:tags r:id="rId183"/>
              </p:custDataLst>
            </p:nvPr>
          </p:nvSpPr>
          <p:spPr>
            <a:xfrm>
              <a:off x="866775" y="4019550"/>
              <a:ext cx="171451" cy="332945"/>
            </a:xfrm>
            <a:custGeom>
              <a:avLst/>
              <a:gdLst/>
              <a:ahLst/>
              <a:cxnLst/>
              <a:rect l="0" t="0" r="0" b="0"/>
              <a:pathLst>
                <a:path w="171451" h="332945">
                  <a:moveTo>
                    <a:pt x="171450" y="0"/>
                  </a:moveTo>
                  <a:lnTo>
                    <a:pt x="171450" y="0"/>
                  </a:lnTo>
                  <a:lnTo>
                    <a:pt x="171450" y="22390"/>
                  </a:lnTo>
                  <a:lnTo>
                    <a:pt x="168628" y="28648"/>
                  </a:lnTo>
                  <a:lnTo>
                    <a:pt x="166393" y="31799"/>
                  </a:lnTo>
                  <a:lnTo>
                    <a:pt x="163249" y="46346"/>
                  </a:lnTo>
                  <a:lnTo>
                    <a:pt x="160944" y="73823"/>
                  </a:lnTo>
                  <a:lnTo>
                    <a:pt x="153734" y="97067"/>
                  </a:lnTo>
                  <a:lnTo>
                    <a:pt x="151420" y="129213"/>
                  </a:lnTo>
                  <a:lnTo>
                    <a:pt x="145877" y="140473"/>
                  </a:lnTo>
                  <a:lnTo>
                    <a:pt x="136407" y="184077"/>
                  </a:lnTo>
                  <a:lnTo>
                    <a:pt x="128413" y="225856"/>
                  </a:lnTo>
                  <a:lnTo>
                    <a:pt x="121607" y="254410"/>
                  </a:lnTo>
                  <a:lnTo>
                    <a:pt x="108716" y="279232"/>
                  </a:lnTo>
                  <a:lnTo>
                    <a:pt x="104884" y="291110"/>
                  </a:lnTo>
                  <a:lnTo>
                    <a:pt x="85841" y="314103"/>
                  </a:lnTo>
                  <a:lnTo>
                    <a:pt x="81190" y="318813"/>
                  </a:lnTo>
                  <a:lnTo>
                    <a:pt x="75596" y="321611"/>
                  </a:lnTo>
                  <a:lnTo>
                    <a:pt x="72622" y="322357"/>
                  </a:lnTo>
                  <a:lnTo>
                    <a:pt x="70640" y="323914"/>
                  </a:lnTo>
                  <a:lnTo>
                    <a:pt x="68437" y="328464"/>
                  </a:lnTo>
                  <a:lnTo>
                    <a:pt x="66791" y="330101"/>
                  </a:lnTo>
                  <a:lnTo>
                    <a:pt x="62141" y="331920"/>
                  </a:lnTo>
                  <a:lnTo>
                    <a:pt x="53572" y="332944"/>
                  </a:lnTo>
                  <a:lnTo>
                    <a:pt x="51590" y="332029"/>
                  </a:lnTo>
                  <a:lnTo>
                    <a:pt x="50268" y="330361"/>
                  </a:lnTo>
                  <a:lnTo>
                    <a:pt x="49387" y="328191"/>
                  </a:lnTo>
                  <a:lnTo>
                    <a:pt x="47741" y="326744"/>
                  </a:lnTo>
                  <a:lnTo>
                    <a:pt x="39579" y="324231"/>
                  </a:lnTo>
                  <a:lnTo>
                    <a:pt x="30788" y="317379"/>
                  </a:lnTo>
                  <a:lnTo>
                    <a:pt x="20805" y="314727"/>
                  </a:lnTo>
                  <a:lnTo>
                    <a:pt x="9963" y="305203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49"/>
            <p:cNvSpPr/>
            <p:nvPr>
              <p:custDataLst>
                <p:tags r:id="rId184"/>
              </p:custDataLst>
            </p:nvPr>
          </p:nvSpPr>
          <p:spPr>
            <a:xfrm>
              <a:off x="876303" y="3962438"/>
              <a:ext cx="247520" cy="209513"/>
            </a:xfrm>
            <a:custGeom>
              <a:avLst/>
              <a:gdLst/>
              <a:ahLst/>
              <a:cxnLst/>
              <a:rect l="0" t="0" r="0" b="0"/>
              <a:pathLst>
                <a:path w="247520" h="209513">
                  <a:moveTo>
                    <a:pt x="9522" y="209512"/>
                  </a:moveTo>
                  <a:lnTo>
                    <a:pt x="9522" y="209512"/>
                  </a:lnTo>
                  <a:lnTo>
                    <a:pt x="1321" y="193110"/>
                  </a:lnTo>
                  <a:lnTo>
                    <a:pt x="0" y="149178"/>
                  </a:lnTo>
                  <a:lnTo>
                    <a:pt x="1056" y="129940"/>
                  </a:lnTo>
                  <a:lnTo>
                    <a:pt x="11756" y="104911"/>
                  </a:lnTo>
                  <a:lnTo>
                    <a:pt x="31878" y="77466"/>
                  </a:lnTo>
                  <a:lnTo>
                    <a:pt x="36254" y="64789"/>
                  </a:lnTo>
                  <a:lnTo>
                    <a:pt x="42922" y="57702"/>
                  </a:lnTo>
                  <a:lnTo>
                    <a:pt x="83551" y="23252"/>
                  </a:lnTo>
                  <a:lnTo>
                    <a:pt x="102775" y="17027"/>
                  </a:lnTo>
                  <a:lnTo>
                    <a:pt x="110235" y="12838"/>
                  </a:lnTo>
                  <a:lnTo>
                    <a:pt x="149375" y="932"/>
                  </a:lnTo>
                  <a:lnTo>
                    <a:pt x="183719" y="0"/>
                  </a:lnTo>
                  <a:lnTo>
                    <a:pt x="190307" y="2801"/>
                  </a:lnTo>
                  <a:lnTo>
                    <a:pt x="196762" y="6515"/>
                  </a:lnTo>
                  <a:lnTo>
                    <a:pt x="209530" y="8900"/>
                  </a:lnTo>
                  <a:lnTo>
                    <a:pt x="212711" y="9096"/>
                  </a:lnTo>
                  <a:lnTo>
                    <a:pt x="214831" y="10284"/>
                  </a:lnTo>
                  <a:lnTo>
                    <a:pt x="216245" y="12135"/>
                  </a:lnTo>
                  <a:lnTo>
                    <a:pt x="218874" y="17014"/>
                  </a:lnTo>
                  <a:lnTo>
                    <a:pt x="234849" y="35800"/>
                  </a:lnTo>
                  <a:lnTo>
                    <a:pt x="238210" y="44683"/>
                  </a:lnTo>
                  <a:lnTo>
                    <a:pt x="244381" y="54017"/>
                  </a:lnTo>
                  <a:lnTo>
                    <a:pt x="246679" y="63486"/>
                  </a:lnTo>
                  <a:lnTo>
                    <a:pt x="247519" y="79340"/>
                  </a:lnTo>
                  <a:lnTo>
                    <a:pt x="244768" y="85689"/>
                  </a:lnTo>
                  <a:lnTo>
                    <a:pt x="242553" y="88863"/>
                  </a:lnTo>
                  <a:lnTo>
                    <a:pt x="235883" y="112276"/>
                  </a:lnTo>
                  <a:lnTo>
                    <a:pt x="223011" y="130933"/>
                  </a:lnTo>
                  <a:lnTo>
                    <a:pt x="217028" y="150325"/>
                  </a:lnTo>
                  <a:lnTo>
                    <a:pt x="193266" y="180884"/>
                  </a:lnTo>
                  <a:lnTo>
                    <a:pt x="192343" y="184077"/>
                  </a:lnTo>
                  <a:lnTo>
                    <a:pt x="190669" y="186205"/>
                  </a:lnTo>
                  <a:lnTo>
                    <a:pt x="174358" y="196634"/>
                  </a:lnTo>
                  <a:lnTo>
                    <a:pt x="168155" y="198497"/>
                  </a:lnTo>
                  <a:lnTo>
                    <a:pt x="166077" y="200052"/>
                  </a:lnTo>
                  <a:lnTo>
                    <a:pt x="164692" y="202147"/>
                  </a:lnTo>
                  <a:lnTo>
                    <a:pt x="163769" y="204602"/>
                  </a:lnTo>
                  <a:lnTo>
                    <a:pt x="162095" y="206239"/>
                  </a:lnTo>
                  <a:lnTo>
                    <a:pt x="153883" y="209081"/>
                  </a:lnTo>
                  <a:lnTo>
                    <a:pt x="142872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50"/>
            <p:cNvSpPr/>
            <p:nvPr>
              <p:custDataLst>
                <p:tags r:id="rId185"/>
              </p:custDataLst>
            </p:nvPr>
          </p:nvSpPr>
          <p:spPr>
            <a:xfrm>
              <a:off x="1123953" y="4124325"/>
              <a:ext cx="209548" cy="170078"/>
            </a:xfrm>
            <a:custGeom>
              <a:avLst/>
              <a:gdLst/>
              <a:ahLst/>
              <a:cxnLst/>
              <a:rect l="0" t="0" r="0" b="0"/>
              <a:pathLst>
                <a:path w="209548" h="170078">
                  <a:moveTo>
                    <a:pt x="95247" y="0"/>
                  </a:moveTo>
                  <a:lnTo>
                    <a:pt x="95247" y="0"/>
                  </a:lnTo>
                  <a:lnTo>
                    <a:pt x="81058" y="0"/>
                  </a:lnTo>
                  <a:lnTo>
                    <a:pt x="79437" y="1058"/>
                  </a:lnTo>
                  <a:lnTo>
                    <a:pt x="78357" y="2822"/>
                  </a:lnTo>
                  <a:lnTo>
                    <a:pt x="77637" y="5057"/>
                  </a:lnTo>
                  <a:lnTo>
                    <a:pt x="76099" y="6546"/>
                  </a:lnTo>
                  <a:lnTo>
                    <a:pt x="66581" y="10321"/>
                  </a:lnTo>
                  <a:lnTo>
                    <a:pt x="59354" y="15994"/>
                  </a:lnTo>
                  <a:lnTo>
                    <a:pt x="53542" y="17692"/>
                  </a:lnTo>
                  <a:lnTo>
                    <a:pt x="51569" y="19203"/>
                  </a:lnTo>
                  <a:lnTo>
                    <a:pt x="49376" y="23704"/>
                  </a:lnTo>
                  <a:lnTo>
                    <a:pt x="47733" y="25328"/>
                  </a:lnTo>
                  <a:lnTo>
                    <a:pt x="34519" y="33204"/>
                  </a:lnTo>
                  <a:lnTo>
                    <a:pt x="31215" y="38746"/>
                  </a:lnTo>
                  <a:lnTo>
                    <a:pt x="28688" y="44737"/>
                  </a:lnTo>
                  <a:lnTo>
                    <a:pt x="22374" y="54060"/>
                  </a:lnTo>
                  <a:lnTo>
                    <a:pt x="20033" y="63525"/>
                  </a:lnTo>
                  <a:lnTo>
                    <a:pt x="19485" y="69861"/>
                  </a:lnTo>
                  <a:lnTo>
                    <a:pt x="16420" y="76205"/>
                  </a:lnTo>
                  <a:lnTo>
                    <a:pt x="14120" y="79378"/>
                  </a:lnTo>
                  <a:lnTo>
                    <a:pt x="10884" y="93957"/>
                  </a:lnTo>
                  <a:lnTo>
                    <a:pt x="8733" y="110242"/>
                  </a:lnTo>
                  <a:lnTo>
                    <a:pt x="2036" y="123651"/>
                  </a:lnTo>
                  <a:lnTo>
                    <a:pt x="0" y="160160"/>
                  </a:lnTo>
                  <a:lnTo>
                    <a:pt x="1057" y="160748"/>
                  </a:lnTo>
                  <a:lnTo>
                    <a:pt x="9130" y="161879"/>
                  </a:lnTo>
                  <a:lnTo>
                    <a:pt x="14462" y="156855"/>
                  </a:lnTo>
                  <a:lnTo>
                    <a:pt x="17009" y="151558"/>
                  </a:lnTo>
                  <a:lnTo>
                    <a:pt x="17689" y="148663"/>
                  </a:lnTo>
                  <a:lnTo>
                    <a:pt x="19200" y="146734"/>
                  </a:lnTo>
                  <a:lnTo>
                    <a:pt x="41402" y="129768"/>
                  </a:lnTo>
                  <a:lnTo>
                    <a:pt x="59986" y="106707"/>
                  </a:lnTo>
                  <a:lnTo>
                    <a:pt x="98306" y="73058"/>
                  </a:lnTo>
                  <a:lnTo>
                    <a:pt x="101898" y="66690"/>
                  </a:lnTo>
                  <a:lnTo>
                    <a:pt x="104553" y="60332"/>
                  </a:lnTo>
                  <a:lnTo>
                    <a:pt x="110940" y="50802"/>
                  </a:lnTo>
                  <a:lnTo>
                    <a:pt x="112805" y="44451"/>
                  </a:lnTo>
                  <a:lnTo>
                    <a:pt x="114361" y="42334"/>
                  </a:lnTo>
                  <a:lnTo>
                    <a:pt x="116456" y="40923"/>
                  </a:lnTo>
                  <a:lnTo>
                    <a:pt x="123391" y="38265"/>
                  </a:lnTo>
                  <a:lnTo>
                    <a:pt x="123819" y="28693"/>
                  </a:lnTo>
                  <a:lnTo>
                    <a:pt x="123822" y="42768"/>
                  </a:lnTo>
                  <a:lnTo>
                    <a:pt x="122764" y="44386"/>
                  </a:lnTo>
                  <a:lnTo>
                    <a:pt x="121000" y="45466"/>
                  </a:lnTo>
                  <a:lnTo>
                    <a:pt x="118765" y="46186"/>
                  </a:lnTo>
                  <a:lnTo>
                    <a:pt x="117276" y="47724"/>
                  </a:lnTo>
                  <a:lnTo>
                    <a:pt x="114689" y="55699"/>
                  </a:lnTo>
                  <a:lnTo>
                    <a:pt x="114331" y="70280"/>
                  </a:lnTo>
                  <a:lnTo>
                    <a:pt x="111490" y="76391"/>
                  </a:lnTo>
                  <a:lnTo>
                    <a:pt x="107758" y="82635"/>
                  </a:lnTo>
                  <a:lnTo>
                    <a:pt x="105362" y="95267"/>
                  </a:lnTo>
                  <a:lnTo>
                    <a:pt x="104807" y="117476"/>
                  </a:lnTo>
                  <a:lnTo>
                    <a:pt x="101965" y="123825"/>
                  </a:lnTo>
                  <a:lnTo>
                    <a:pt x="98233" y="130175"/>
                  </a:lnTo>
                  <a:lnTo>
                    <a:pt x="96574" y="136525"/>
                  </a:lnTo>
                  <a:lnTo>
                    <a:pt x="97190" y="139700"/>
                  </a:lnTo>
                  <a:lnTo>
                    <a:pt x="102961" y="152400"/>
                  </a:lnTo>
                  <a:lnTo>
                    <a:pt x="104741" y="166816"/>
                  </a:lnTo>
                  <a:lnTo>
                    <a:pt x="105809" y="168361"/>
                  </a:lnTo>
                  <a:lnTo>
                    <a:pt x="107580" y="169391"/>
                  </a:lnTo>
                  <a:lnTo>
                    <a:pt x="109819" y="170077"/>
                  </a:lnTo>
                  <a:lnTo>
                    <a:pt x="111312" y="169476"/>
                  </a:lnTo>
                  <a:lnTo>
                    <a:pt x="112307" y="168018"/>
                  </a:lnTo>
                  <a:lnTo>
                    <a:pt x="112970" y="165987"/>
                  </a:lnTo>
                  <a:lnTo>
                    <a:pt x="114471" y="164633"/>
                  </a:lnTo>
                  <a:lnTo>
                    <a:pt x="122381" y="162282"/>
                  </a:lnTo>
                  <a:lnTo>
                    <a:pt x="146175" y="139545"/>
                  </a:lnTo>
                  <a:lnTo>
                    <a:pt x="159831" y="120423"/>
                  </a:lnTo>
                  <a:lnTo>
                    <a:pt x="178991" y="102535"/>
                  </a:lnTo>
                  <a:lnTo>
                    <a:pt x="187500" y="92138"/>
                  </a:lnTo>
                  <a:lnTo>
                    <a:pt x="2095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2" name="SMARTInkShape-Group38"/>
          <p:cNvGrpSpPr/>
          <p:nvPr/>
        </p:nvGrpSpPr>
        <p:grpSpPr>
          <a:xfrm>
            <a:off x="1372927" y="4000631"/>
            <a:ext cx="2046549" cy="399468"/>
            <a:chOff x="1372927" y="4000631"/>
            <a:chExt cx="2046549" cy="399468"/>
          </a:xfrm>
        </p:grpSpPr>
        <p:sp>
          <p:nvSpPr>
            <p:cNvPr id="180" name="SMARTInkShape-151"/>
            <p:cNvSpPr/>
            <p:nvPr>
              <p:custDataLst>
                <p:tags r:id="rId181"/>
              </p:custDataLst>
            </p:nvPr>
          </p:nvSpPr>
          <p:spPr>
            <a:xfrm>
              <a:off x="1372927" y="4000631"/>
              <a:ext cx="1398838" cy="399468"/>
            </a:xfrm>
            <a:custGeom>
              <a:avLst/>
              <a:gdLst/>
              <a:ahLst/>
              <a:cxnLst/>
              <a:rect l="0" t="0" r="0" b="0"/>
              <a:pathLst>
                <a:path w="1398838" h="399468">
                  <a:moveTo>
                    <a:pt x="36773" y="133219"/>
                  </a:moveTo>
                  <a:lnTo>
                    <a:pt x="36773" y="133219"/>
                  </a:lnTo>
                  <a:lnTo>
                    <a:pt x="36773" y="128162"/>
                  </a:lnTo>
                  <a:lnTo>
                    <a:pt x="37831" y="126673"/>
                  </a:lnTo>
                  <a:lnTo>
                    <a:pt x="39595" y="125680"/>
                  </a:lnTo>
                  <a:lnTo>
                    <a:pt x="54107" y="123811"/>
                  </a:lnTo>
                  <a:lnTo>
                    <a:pt x="63873" y="131905"/>
                  </a:lnTo>
                  <a:lnTo>
                    <a:pt x="69968" y="132830"/>
                  </a:lnTo>
                  <a:lnTo>
                    <a:pt x="71603" y="134018"/>
                  </a:lnTo>
                  <a:lnTo>
                    <a:pt x="72693" y="135868"/>
                  </a:lnTo>
                  <a:lnTo>
                    <a:pt x="73420" y="138160"/>
                  </a:lnTo>
                  <a:lnTo>
                    <a:pt x="74962" y="139688"/>
                  </a:lnTo>
                  <a:lnTo>
                    <a:pt x="84270" y="142709"/>
                  </a:lnTo>
                  <a:lnTo>
                    <a:pt x="93913" y="152259"/>
                  </a:lnTo>
                  <a:lnTo>
                    <a:pt x="85721" y="152269"/>
                  </a:lnTo>
                  <a:lnTo>
                    <a:pt x="85280" y="151211"/>
                  </a:lnTo>
                  <a:lnTo>
                    <a:pt x="84432" y="143137"/>
                  </a:lnTo>
                  <a:lnTo>
                    <a:pt x="76200" y="134577"/>
                  </a:lnTo>
                  <a:lnTo>
                    <a:pt x="66789" y="133338"/>
                  </a:lnTo>
                  <a:lnTo>
                    <a:pt x="50894" y="133219"/>
                  </a:lnTo>
                  <a:lnTo>
                    <a:pt x="49362" y="134277"/>
                  </a:lnTo>
                  <a:lnTo>
                    <a:pt x="48341" y="136042"/>
                  </a:lnTo>
                  <a:lnTo>
                    <a:pt x="47660" y="138276"/>
                  </a:lnTo>
                  <a:lnTo>
                    <a:pt x="46147" y="139765"/>
                  </a:lnTo>
                  <a:lnTo>
                    <a:pt x="36677" y="143540"/>
                  </a:lnTo>
                  <a:lnTo>
                    <a:pt x="22621" y="156923"/>
                  </a:lnTo>
                  <a:lnTo>
                    <a:pt x="19900" y="162451"/>
                  </a:lnTo>
                  <a:lnTo>
                    <a:pt x="18153" y="169568"/>
                  </a:lnTo>
                  <a:lnTo>
                    <a:pt x="11262" y="178577"/>
                  </a:lnTo>
                  <a:lnTo>
                    <a:pt x="9106" y="187463"/>
                  </a:lnTo>
                  <a:lnTo>
                    <a:pt x="8233" y="212604"/>
                  </a:lnTo>
                  <a:lnTo>
                    <a:pt x="5392" y="218949"/>
                  </a:lnTo>
                  <a:lnTo>
                    <a:pt x="1659" y="225296"/>
                  </a:lnTo>
                  <a:lnTo>
                    <a:pt x="0" y="231645"/>
                  </a:lnTo>
                  <a:lnTo>
                    <a:pt x="616" y="234820"/>
                  </a:lnTo>
                  <a:lnTo>
                    <a:pt x="5481" y="245402"/>
                  </a:lnTo>
                  <a:lnTo>
                    <a:pt x="8092" y="270675"/>
                  </a:lnTo>
                  <a:lnTo>
                    <a:pt x="9186" y="272482"/>
                  </a:lnTo>
                  <a:lnTo>
                    <a:pt x="10973" y="273686"/>
                  </a:lnTo>
                  <a:lnTo>
                    <a:pt x="13223" y="274489"/>
                  </a:lnTo>
                  <a:lnTo>
                    <a:pt x="14723" y="276082"/>
                  </a:lnTo>
                  <a:lnTo>
                    <a:pt x="16390" y="280675"/>
                  </a:lnTo>
                  <a:lnTo>
                    <a:pt x="17892" y="282323"/>
                  </a:lnTo>
                  <a:lnTo>
                    <a:pt x="22384" y="284154"/>
                  </a:lnTo>
                  <a:lnTo>
                    <a:pt x="30864" y="285185"/>
                  </a:lnTo>
                  <a:lnTo>
                    <a:pt x="36969" y="282604"/>
                  </a:lnTo>
                  <a:lnTo>
                    <a:pt x="43210" y="278987"/>
                  </a:lnTo>
                  <a:lnTo>
                    <a:pt x="68727" y="268744"/>
                  </a:lnTo>
                  <a:lnTo>
                    <a:pt x="115155" y="226218"/>
                  </a:lnTo>
                  <a:lnTo>
                    <a:pt x="157551" y="192088"/>
                  </a:lnTo>
                  <a:lnTo>
                    <a:pt x="205116" y="155529"/>
                  </a:lnTo>
                  <a:lnTo>
                    <a:pt x="249407" y="127929"/>
                  </a:lnTo>
                  <a:lnTo>
                    <a:pt x="261230" y="123890"/>
                  </a:lnTo>
                  <a:lnTo>
                    <a:pt x="271436" y="117520"/>
                  </a:lnTo>
                  <a:lnTo>
                    <a:pt x="281163" y="115162"/>
                  </a:lnTo>
                  <a:lnTo>
                    <a:pt x="293387" y="114208"/>
                  </a:lnTo>
                  <a:lnTo>
                    <a:pt x="302100" y="122373"/>
                  </a:lnTo>
                  <a:lnTo>
                    <a:pt x="312987" y="123694"/>
                  </a:lnTo>
                  <a:lnTo>
                    <a:pt x="312998" y="133102"/>
                  </a:lnTo>
                  <a:lnTo>
                    <a:pt x="312998" y="125008"/>
                  </a:lnTo>
                  <a:lnTo>
                    <a:pt x="311940" y="124570"/>
                  </a:lnTo>
                  <a:lnTo>
                    <a:pt x="298533" y="123704"/>
                  </a:lnTo>
                  <a:lnTo>
                    <a:pt x="297005" y="122643"/>
                  </a:lnTo>
                  <a:lnTo>
                    <a:pt x="295986" y="120876"/>
                  </a:lnTo>
                  <a:lnTo>
                    <a:pt x="294350" y="115494"/>
                  </a:lnTo>
                  <a:lnTo>
                    <a:pt x="291305" y="114758"/>
                  </a:lnTo>
                  <a:lnTo>
                    <a:pt x="252546" y="114169"/>
                  </a:lnTo>
                  <a:lnTo>
                    <a:pt x="246266" y="116991"/>
                  </a:lnTo>
                  <a:lnTo>
                    <a:pt x="239948" y="120715"/>
                  </a:lnTo>
                  <a:lnTo>
                    <a:pt x="230441" y="123870"/>
                  </a:lnTo>
                  <a:lnTo>
                    <a:pt x="194165" y="156806"/>
                  </a:lnTo>
                  <a:lnTo>
                    <a:pt x="191391" y="162399"/>
                  </a:lnTo>
                  <a:lnTo>
                    <a:pt x="190652" y="165372"/>
                  </a:lnTo>
                  <a:lnTo>
                    <a:pt x="182919" y="178807"/>
                  </a:lnTo>
                  <a:lnTo>
                    <a:pt x="179559" y="193764"/>
                  </a:lnTo>
                  <a:lnTo>
                    <a:pt x="172300" y="208835"/>
                  </a:lnTo>
                  <a:lnTo>
                    <a:pt x="169150" y="243439"/>
                  </a:lnTo>
                  <a:lnTo>
                    <a:pt x="162601" y="256865"/>
                  </a:lnTo>
                  <a:lnTo>
                    <a:pt x="161933" y="260100"/>
                  </a:lnTo>
                  <a:lnTo>
                    <a:pt x="162546" y="263315"/>
                  </a:lnTo>
                  <a:lnTo>
                    <a:pt x="168313" y="276078"/>
                  </a:lnTo>
                  <a:lnTo>
                    <a:pt x="170017" y="293262"/>
                  </a:lnTo>
                  <a:lnTo>
                    <a:pt x="175148" y="299643"/>
                  </a:lnTo>
                  <a:lnTo>
                    <a:pt x="180470" y="302435"/>
                  </a:lnTo>
                  <a:lnTo>
                    <a:pt x="191231" y="304473"/>
                  </a:lnTo>
                  <a:lnTo>
                    <a:pt x="203317" y="304658"/>
                  </a:lnTo>
                  <a:lnTo>
                    <a:pt x="232825" y="294968"/>
                  </a:lnTo>
                  <a:lnTo>
                    <a:pt x="272898" y="269333"/>
                  </a:lnTo>
                  <a:lnTo>
                    <a:pt x="292260" y="262059"/>
                  </a:lnTo>
                  <a:lnTo>
                    <a:pt x="312358" y="250165"/>
                  </a:lnTo>
                  <a:lnTo>
                    <a:pt x="319063" y="247637"/>
                  </a:lnTo>
                  <a:lnTo>
                    <a:pt x="328789" y="241321"/>
                  </a:lnTo>
                  <a:lnTo>
                    <a:pt x="341012" y="238124"/>
                  </a:lnTo>
                  <a:lnTo>
                    <a:pt x="356119" y="237994"/>
                  </a:lnTo>
                  <a:lnTo>
                    <a:pt x="357620" y="239052"/>
                  </a:lnTo>
                  <a:lnTo>
                    <a:pt x="358621" y="240816"/>
                  </a:lnTo>
                  <a:lnTo>
                    <a:pt x="360359" y="247695"/>
                  </a:lnTo>
                  <a:lnTo>
                    <a:pt x="360620" y="261974"/>
                  </a:lnTo>
                  <a:lnTo>
                    <a:pt x="361679" y="263506"/>
                  </a:lnTo>
                  <a:lnTo>
                    <a:pt x="363444" y="264527"/>
                  </a:lnTo>
                  <a:lnTo>
                    <a:pt x="369756" y="266449"/>
                  </a:lnTo>
                  <a:lnTo>
                    <a:pt x="378315" y="266558"/>
                  </a:lnTo>
                  <a:lnTo>
                    <a:pt x="387009" y="260021"/>
                  </a:lnTo>
                  <a:lnTo>
                    <a:pt x="395840" y="256868"/>
                  </a:lnTo>
                  <a:lnTo>
                    <a:pt x="430476" y="225256"/>
                  </a:lnTo>
                  <a:lnTo>
                    <a:pt x="453757" y="194425"/>
                  </a:lnTo>
                  <a:lnTo>
                    <a:pt x="476774" y="177785"/>
                  </a:lnTo>
                  <a:lnTo>
                    <a:pt x="481037" y="168548"/>
                  </a:lnTo>
                  <a:lnTo>
                    <a:pt x="482174" y="163122"/>
                  </a:lnTo>
                  <a:lnTo>
                    <a:pt x="483990" y="159504"/>
                  </a:lnTo>
                  <a:lnTo>
                    <a:pt x="486260" y="157092"/>
                  </a:lnTo>
                  <a:lnTo>
                    <a:pt x="497506" y="148165"/>
                  </a:lnTo>
                  <a:lnTo>
                    <a:pt x="500835" y="142331"/>
                  </a:lnTo>
                  <a:lnTo>
                    <a:pt x="502972" y="135019"/>
                  </a:lnTo>
                  <a:lnTo>
                    <a:pt x="504206" y="134419"/>
                  </a:lnTo>
                  <a:lnTo>
                    <a:pt x="511653" y="133377"/>
                  </a:lnTo>
                  <a:lnTo>
                    <a:pt x="512414" y="130467"/>
                  </a:lnTo>
                  <a:lnTo>
                    <a:pt x="512987" y="124090"/>
                  </a:lnTo>
                  <a:lnTo>
                    <a:pt x="513012" y="128868"/>
                  </a:lnTo>
                  <a:lnTo>
                    <a:pt x="511958" y="130318"/>
                  </a:lnTo>
                  <a:lnTo>
                    <a:pt x="504821" y="132837"/>
                  </a:lnTo>
                  <a:lnTo>
                    <a:pt x="504086" y="135872"/>
                  </a:lnTo>
                  <a:lnTo>
                    <a:pt x="503614" y="146443"/>
                  </a:lnTo>
                  <a:lnTo>
                    <a:pt x="502517" y="148385"/>
                  </a:lnTo>
                  <a:lnTo>
                    <a:pt x="500727" y="149680"/>
                  </a:lnTo>
                  <a:lnTo>
                    <a:pt x="498476" y="150543"/>
                  </a:lnTo>
                  <a:lnTo>
                    <a:pt x="496975" y="152176"/>
                  </a:lnTo>
                  <a:lnTo>
                    <a:pt x="495307" y="156814"/>
                  </a:lnTo>
                  <a:lnTo>
                    <a:pt x="493178" y="168415"/>
                  </a:lnTo>
                  <a:lnTo>
                    <a:pt x="487505" y="177749"/>
                  </a:lnTo>
                  <a:lnTo>
                    <a:pt x="485052" y="190385"/>
                  </a:lnTo>
                  <a:lnTo>
                    <a:pt x="484458" y="213918"/>
                  </a:lnTo>
                  <a:lnTo>
                    <a:pt x="487275" y="219533"/>
                  </a:lnTo>
                  <a:lnTo>
                    <a:pt x="490996" y="225556"/>
                  </a:lnTo>
                  <a:lnTo>
                    <a:pt x="493581" y="236147"/>
                  </a:lnTo>
                  <a:lnTo>
                    <a:pt x="494770" y="236763"/>
                  </a:lnTo>
                  <a:lnTo>
                    <a:pt x="526129" y="237990"/>
                  </a:lnTo>
                  <a:lnTo>
                    <a:pt x="528110" y="236933"/>
                  </a:lnTo>
                  <a:lnTo>
                    <a:pt x="529431" y="235170"/>
                  </a:lnTo>
                  <a:lnTo>
                    <a:pt x="531957" y="230389"/>
                  </a:lnTo>
                  <a:lnTo>
                    <a:pt x="576530" y="182958"/>
                  </a:lnTo>
                  <a:lnTo>
                    <a:pt x="614623" y="136471"/>
                  </a:lnTo>
                  <a:lnTo>
                    <a:pt x="623090" y="126892"/>
                  </a:lnTo>
                  <a:lnTo>
                    <a:pt x="626069" y="117351"/>
                  </a:lnTo>
                  <a:lnTo>
                    <a:pt x="626766" y="110997"/>
                  </a:lnTo>
                  <a:lnTo>
                    <a:pt x="628010" y="108879"/>
                  </a:lnTo>
                  <a:lnTo>
                    <a:pt x="629897" y="107467"/>
                  </a:lnTo>
                  <a:lnTo>
                    <a:pt x="636441" y="104809"/>
                  </a:lnTo>
                  <a:lnTo>
                    <a:pt x="645970" y="95515"/>
                  </a:lnTo>
                  <a:lnTo>
                    <a:pt x="637230" y="104262"/>
                  </a:lnTo>
                  <a:lnTo>
                    <a:pt x="636961" y="109587"/>
                  </a:lnTo>
                  <a:lnTo>
                    <a:pt x="635865" y="111114"/>
                  </a:lnTo>
                  <a:lnTo>
                    <a:pt x="634076" y="112133"/>
                  </a:lnTo>
                  <a:lnTo>
                    <a:pt x="631825" y="112811"/>
                  </a:lnTo>
                  <a:lnTo>
                    <a:pt x="630324" y="114322"/>
                  </a:lnTo>
                  <a:lnTo>
                    <a:pt x="628657" y="118823"/>
                  </a:lnTo>
                  <a:lnTo>
                    <a:pt x="626288" y="149120"/>
                  </a:lnTo>
                  <a:lnTo>
                    <a:pt x="619788" y="161799"/>
                  </a:lnTo>
                  <a:lnTo>
                    <a:pt x="617803" y="209419"/>
                  </a:lnTo>
                  <a:lnTo>
                    <a:pt x="617798" y="232968"/>
                  </a:lnTo>
                  <a:lnTo>
                    <a:pt x="618856" y="234643"/>
                  </a:lnTo>
                  <a:lnTo>
                    <a:pt x="620620" y="235760"/>
                  </a:lnTo>
                  <a:lnTo>
                    <a:pt x="622854" y="236505"/>
                  </a:lnTo>
                  <a:lnTo>
                    <a:pt x="624344" y="238059"/>
                  </a:lnTo>
                  <a:lnTo>
                    <a:pt x="626931" y="246064"/>
                  </a:lnTo>
                  <a:lnTo>
                    <a:pt x="629971" y="244050"/>
                  </a:lnTo>
                  <a:lnTo>
                    <a:pt x="632263" y="242031"/>
                  </a:lnTo>
                  <a:lnTo>
                    <a:pt x="637633" y="239788"/>
                  </a:lnTo>
                  <a:lnTo>
                    <a:pt x="644647" y="238348"/>
                  </a:lnTo>
                  <a:lnTo>
                    <a:pt x="668718" y="215614"/>
                  </a:lnTo>
                  <a:lnTo>
                    <a:pt x="691888" y="184893"/>
                  </a:lnTo>
                  <a:lnTo>
                    <a:pt x="706896" y="173695"/>
                  </a:lnTo>
                  <a:lnTo>
                    <a:pt x="738371" y="130116"/>
                  </a:lnTo>
                  <a:lnTo>
                    <a:pt x="754313" y="111421"/>
                  </a:lnTo>
                  <a:lnTo>
                    <a:pt x="760668" y="107656"/>
                  </a:lnTo>
                  <a:lnTo>
                    <a:pt x="763845" y="106652"/>
                  </a:lnTo>
                  <a:lnTo>
                    <a:pt x="765963" y="104924"/>
                  </a:lnTo>
                  <a:lnTo>
                    <a:pt x="778385" y="86957"/>
                  </a:lnTo>
                  <a:lnTo>
                    <a:pt x="778831" y="87561"/>
                  </a:lnTo>
                  <a:lnTo>
                    <a:pt x="779606" y="98971"/>
                  </a:lnTo>
                  <a:lnTo>
                    <a:pt x="778586" y="100862"/>
                  </a:lnTo>
                  <a:lnTo>
                    <a:pt x="776849" y="102123"/>
                  </a:lnTo>
                  <a:lnTo>
                    <a:pt x="774632" y="102963"/>
                  </a:lnTo>
                  <a:lnTo>
                    <a:pt x="773154" y="104582"/>
                  </a:lnTo>
                  <a:lnTo>
                    <a:pt x="771512" y="109202"/>
                  </a:lnTo>
                  <a:lnTo>
                    <a:pt x="769217" y="130125"/>
                  </a:lnTo>
                  <a:lnTo>
                    <a:pt x="762674" y="142760"/>
                  </a:lnTo>
                  <a:lnTo>
                    <a:pt x="751050" y="176787"/>
                  </a:lnTo>
                  <a:lnTo>
                    <a:pt x="743799" y="190195"/>
                  </a:lnTo>
                  <a:lnTo>
                    <a:pt x="740851" y="206221"/>
                  </a:lnTo>
                  <a:lnTo>
                    <a:pt x="734141" y="218939"/>
                  </a:lnTo>
                  <a:lnTo>
                    <a:pt x="732501" y="231643"/>
                  </a:lnTo>
                  <a:lnTo>
                    <a:pt x="733425" y="233760"/>
                  </a:lnTo>
                  <a:lnTo>
                    <a:pt x="735100" y="235171"/>
                  </a:lnTo>
                  <a:lnTo>
                    <a:pt x="740335" y="237436"/>
                  </a:lnTo>
                  <a:lnTo>
                    <a:pt x="746298" y="242885"/>
                  </a:lnTo>
                  <a:lnTo>
                    <a:pt x="748973" y="243372"/>
                  </a:lnTo>
                  <a:lnTo>
                    <a:pt x="751814" y="242638"/>
                  </a:lnTo>
                  <a:lnTo>
                    <a:pt x="757794" y="240058"/>
                  </a:lnTo>
                  <a:lnTo>
                    <a:pt x="775023" y="235292"/>
                  </a:lnTo>
                  <a:lnTo>
                    <a:pt x="787856" y="227669"/>
                  </a:lnTo>
                  <a:lnTo>
                    <a:pt x="811392" y="206197"/>
                  </a:lnTo>
                  <a:lnTo>
                    <a:pt x="830159" y="182824"/>
                  </a:lnTo>
                  <a:lnTo>
                    <a:pt x="839181" y="175374"/>
                  </a:lnTo>
                  <a:lnTo>
                    <a:pt x="862748" y="142759"/>
                  </a:lnTo>
                  <a:lnTo>
                    <a:pt x="864648" y="130401"/>
                  </a:lnTo>
                  <a:lnTo>
                    <a:pt x="865434" y="100261"/>
                  </a:lnTo>
                  <a:lnTo>
                    <a:pt x="862620" y="94582"/>
                  </a:lnTo>
                  <a:lnTo>
                    <a:pt x="860388" y="91586"/>
                  </a:lnTo>
                  <a:lnTo>
                    <a:pt x="855085" y="88257"/>
                  </a:lnTo>
                  <a:lnTo>
                    <a:pt x="843058" y="86120"/>
                  </a:lnTo>
                  <a:lnTo>
                    <a:pt x="805122" y="85598"/>
                  </a:lnTo>
                  <a:lnTo>
                    <a:pt x="798772" y="88418"/>
                  </a:lnTo>
                  <a:lnTo>
                    <a:pt x="782898" y="100783"/>
                  </a:lnTo>
                  <a:lnTo>
                    <a:pt x="753134" y="114779"/>
                  </a:lnTo>
                  <a:lnTo>
                    <a:pt x="745681" y="121848"/>
                  </a:lnTo>
                  <a:lnTo>
                    <a:pt x="715886" y="161624"/>
                  </a:lnTo>
                  <a:lnTo>
                    <a:pt x="703458" y="195830"/>
                  </a:lnTo>
                  <a:lnTo>
                    <a:pt x="696180" y="209243"/>
                  </a:lnTo>
                  <a:lnTo>
                    <a:pt x="695453" y="212477"/>
                  </a:lnTo>
                  <a:lnTo>
                    <a:pt x="696026" y="215691"/>
                  </a:lnTo>
                  <a:lnTo>
                    <a:pt x="702327" y="226577"/>
                  </a:lnTo>
                  <a:lnTo>
                    <a:pt x="708225" y="232965"/>
                  </a:lnTo>
                  <a:lnTo>
                    <a:pt x="713727" y="235759"/>
                  </a:lnTo>
                  <a:lnTo>
                    <a:pt x="716675" y="236504"/>
                  </a:lnTo>
                  <a:lnTo>
                    <a:pt x="719700" y="235942"/>
                  </a:lnTo>
                  <a:lnTo>
                    <a:pt x="730071" y="231153"/>
                  </a:lnTo>
                  <a:lnTo>
                    <a:pt x="758067" y="223766"/>
                  </a:lnTo>
                  <a:lnTo>
                    <a:pt x="783011" y="211234"/>
                  </a:lnTo>
                  <a:lnTo>
                    <a:pt x="827354" y="178593"/>
                  </a:lnTo>
                  <a:lnTo>
                    <a:pt x="868271" y="145369"/>
                  </a:lnTo>
                  <a:lnTo>
                    <a:pt x="892037" y="131175"/>
                  </a:lnTo>
                  <a:lnTo>
                    <a:pt x="938357" y="96850"/>
                  </a:lnTo>
                  <a:lnTo>
                    <a:pt x="981858" y="70006"/>
                  </a:lnTo>
                  <a:lnTo>
                    <a:pt x="1011322" y="51752"/>
                  </a:lnTo>
                  <a:lnTo>
                    <a:pt x="1023205" y="47697"/>
                  </a:lnTo>
                  <a:lnTo>
                    <a:pt x="1033429" y="41322"/>
                  </a:lnTo>
                  <a:lnTo>
                    <a:pt x="1039942" y="39459"/>
                  </a:lnTo>
                  <a:lnTo>
                    <a:pt x="1043161" y="40021"/>
                  </a:lnTo>
                  <a:lnTo>
                    <a:pt x="1055387" y="47141"/>
                  </a:lnTo>
                  <a:lnTo>
                    <a:pt x="1070123" y="61674"/>
                  </a:lnTo>
                  <a:lnTo>
                    <a:pt x="1072831" y="67202"/>
                  </a:lnTo>
                  <a:lnTo>
                    <a:pt x="1074871" y="88807"/>
                  </a:lnTo>
                  <a:lnTo>
                    <a:pt x="1074961" y="98305"/>
                  </a:lnTo>
                  <a:lnTo>
                    <a:pt x="1072159" y="104649"/>
                  </a:lnTo>
                  <a:lnTo>
                    <a:pt x="1068445" y="110996"/>
                  </a:lnTo>
                  <a:lnTo>
                    <a:pt x="1065295" y="120520"/>
                  </a:lnTo>
                  <a:lnTo>
                    <a:pt x="1059188" y="131102"/>
                  </a:lnTo>
                  <a:lnTo>
                    <a:pt x="1055850" y="146115"/>
                  </a:lnTo>
                  <a:lnTo>
                    <a:pt x="1048628" y="157736"/>
                  </a:lnTo>
                  <a:lnTo>
                    <a:pt x="1031521" y="177591"/>
                  </a:lnTo>
                  <a:lnTo>
                    <a:pt x="1025370" y="190354"/>
                  </a:lnTo>
                  <a:lnTo>
                    <a:pt x="1012293" y="206242"/>
                  </a:lnTo>
                  <a:lnTo>
                    <a:pt x="1010087" y="212593"/>
                  </a:lnTo>
                  <a:lnTo>
                    <a:pt x="1008441" y="214710"/>
                  </a:lnTo>
                  <a:lnTo>
                    <a:pt x="1002126" y="218748"/>
                  </a:lnTo>
                  <a:lnTo>
                    <a:pt x="998836" y="228338"/>
                  </a:lnTo>
                  <a:lnTo>
                    <a:pt x="998799" y="211132"/>
                  </a:lnTo>
                  <a:lnTo>
                    <a:pt x="1005344" y="201095"/>
                  </a:lnTo>
                  <a:lnTo>
                    <a:pt x="1008499" y="186727"/>
                  </a:lnTo>
                  <a:lnTo>
                    <a:pt x="1018510" y="171853"/>
                  </a:lnTo>
                  <a:lnTo>
                    <a:pt x="1051722" y="127137"/>
                  </a:lnTo>
                  <a:lnTo>
                    <a:pt x="1057935" y="114222"/>
                  </a:lnTo>
                  <a:lnTo>
                    <a:pt x="1069040" y="101479"/>
                  </a:lnTo>
                  <a:lnTo>
                    <a:pt x="1101026" y="79420"/>
                  </a:lnTo>
                  <a:lnTo>
                    <a:pt x="1110109" y="77062"/>
                  </a:lnTo>
                  <a:lnTo>
                    <a:pt x="1127130" y="76108"/>
                  </a:lnTo>
                  <a:lnTo>
                    <a:pt x="1128802" y="77153"/>
                  </a:lnTo>
                  <a:lnTo>
                    <a:pt x="1129917" y="78908"/>
                  </a:lnTo>
                  <a:lnTo>
                    <a:pt x="1130661" y="81137"/>
                  </a:lnTo>
                  <a:lnTo>
                    <a:pt x="1132215" y="82622"/>
                  </a:lnTo>
                  <a:lnTo>
                    <a:pt x="1140218" y="85203"/>
                  </a:lnTo>
                  <a:lnTo>
                    <a:pt x="1141027" y="88242"/>
                  </a:lnTo>
                  <a:lnTo>
                    <a:pt x="1141662" y="108257"/>
                  </a:lnTo>
                  <a:lnTo>
                    <a:pt x="1138846" y="114364"/>
                  </a:lnTo>
                  <a:lnTo>
                    <a:pt x="1135125" y="120605"/>
                  </a:lnTo>
                  <a:lnTo>
                    <a:pt x="1132736" y="133236"/>
                  </a:lnTo>
                  <a:lnTo>
                    <a:pt x="1132540" y="136405"/>
                  </a:lnTo>
                  <a:lnTo>
                    <a:pt x="1129500" y="142749"/>
                  </a:lnTo>
                  <a:lnTo>
                    <a:pt x="1125679" y="149096"/>
                  </a:lnTo>
                  <a:lnTo>
                    <a:pt x="1123025" y="159913"/>
                  </a:lnTo>
                  <a:lnTo>
                    <a:pt x="1113217" y="171188"/>
                  </a:lnTo>
                  <a:lnTo>
                    <a:pt x="1121309" y="171308"/>
                  </a:lnTo>
                  <a:lnTo>
                    <a:pt x="1127290" y="166259"/>
                  </a:lnTo>
                  <a:lnTo>
                    <a:pt x="1129989" y="160956"/>
                  </a:lnTo>
                  <a:lnTo>
                    <a:pt x="1130709" y="158060"/>
                  </a:lnTo>
                  <a:lnTo>
                    <a:pt x="1136778" y="148929"/>
                  </a:lnTo>
                  <a:lnTo>
                    <a:pt x="1173434" y="101860"/>
                  </a:lnTo>
                  <a:lnTo>
                    <a:pt x="1206859" y="68034"/>
                  </a:lnTo>
                  <a:lnTo>
                    <a:pt x="1216418" y="66675"/>
                  </a:lnTo>
                  <a:lnTo>
                    <a:pt x="1222498" y="66583"/>
                  </a:lnTo>
                  <a:lnTo>
                    <a:pt x="1224132" y="67628"/>
                  </a:lnTo>
                  <a:lnTo>
                    <a:pt x="1225220" y="69383"/>
                  </a:lnTo>
                  <a:lnTo>
                    <a:pt x="1227111" y="76247"/>
                  </a:lnTo>
                  <a:lnTo>
                    <a:pt x="1227387" y="98425"/>
                  </a:lnTo>
                  <a:lnTo>
                    <a:pt x="1224571" y="104702"/>
                  </a:lnTo>
                  <a:lnTo>
                    <a:pt x="1220850" y="111020"/>
                  </a:lnTo>
                  <a:lnTo>
                    <a:pt x="1218461" y="123699"/>
                  </a:lnTo>
                  <a:lnTo>
                    <a:pt x="1218265" y="126872"/>
                  </a:lnTo>
                  <a:lnTo>
                    <a:pt x="1215225" y="133221"/>
                  </a:lnTo>
                  <a:lnTo>
                    <a:pt x="1211404" y="139570"/>
                  </a:lnTo>
                  <a:lnTo>
                    <a:pt x="1208952" y="152269"/>
                  </a:lnTo>
                  <a:lnTo>
                    <a:pt x="1208358" y="169830"/>
                  </a:lnTo>
                  <a:lnTo>
                    <a:pt x="1209413" y="170326"/>
                  </a:lnTo>
                  <a:lnTo>
                    <a:pt x="1213408" y="170878"/>
                  </a:lnTo>
                  <a:lnTo>
                    <a:pt x="1214896" y="169967"/>
                  </a:lnTo>
                  <a:lnTo>
                    <a:pt x="1215888" y="168301"/>
                  </a:lnTo>
                  <a:lnTo>
                    <a:pt x="1216550" y="166132"/>
                  </a:lnTo>
                  <a:lnTo>
                    <a:pt x="1218050" y="164686"/>
                  </a:lnTo>
                  <a:lnTo>
                    <a:pt x="1228060" y="159543"/>
                  </a:lnTo>
                  <a:lnTo>
                    <a:pt x="1234042" y="155502"/>
                  </a:lnTo>
                  <a:lnTo>
                    <a:pt x="1259370" y="144949"/>
                  </a:lnTo>
                  <a:lnTo>
                    <a:pt x="1287660" y="125725"/>
                  </a:lnTo>
                  <a:lnTo>
                    <a:pt x="1310722" y="99169"/>
                  </a:lnTo>
                  <a:lnTo>
                    <a:pt x="1333987" y="82534"/>
                  </a:lnTo>
                  <a:lnTo>
                    <a:pt x="1373437" y="34911"/>
                  </a:lnTo>
                  <a:lnTo>
                    <a:pt x="1376971" y="28496"/>
                  </a:lnTo>
                  <a:lnTo>
                    <a:pt x="1379600" y="22117"/>
                  </a:lnTo>
                  <a:lnTo>
                    <a:pt x="1398720" y="0"/>
                  </a:lnTo>
                  <a:lnTo>
                    <a:pt x="1398837" y="8081"/>
                  </a:lnTo>
                  <a:lnTo>
                    <a:pt x="1392300" y="16739"/>
                  </a:lnTo>
                  <a:lnTo>
                    <a:pt x="1390646" y="22536"/>
                  </a:lnTo>
                  <a:lnTo>
                    <a:pt x="1388526" y="41427"/>
                  </a:lnTo>
                  <a:lnTo>
                    <a:pt x="1381796" y="52987"/>
                  </a:lnTo>
                  <a:lnTo>
                    <a:pt x="1366943" y="74662"/>
                  </a:lnTo>
                  <a:lnTo>
                    <a:pt x="1353506" y="117447"/>
                  </a:lnTo>
                  <a:lnTo>
                    <a:pt x="1334943" y="161800"/>
                  </a:lnTo>
                  <a:lnTo>
                    <a:pt x="1330172" y="180846"/>
                  </a:lnTo>
                  <a:lnTo>
                    <a:pt x="1322055" y="197072"/>
                  </a:lnTo>
                  <a:lnTo>
                    <a:pt x="1319078" y="201188"/>
                  </a:lnTo>
                  <a:lnTo>
                    <a:pt x="1315769" y="211405"/>
                  </a:lnTo>
                  <a:lnTo>
                    <a:pt x="1311085" y="229058"/>
                  </a:lnTo>
                  <a:lnTo>
                    <a:pt x="1296716" y="266621"/>
                  </a:lnTo>
                  <a:lnTo>
                    <a:pt x="1292034" y="285634"/>
                  </a:lnTo>
                  <a:lnTo>
                    <a:pt x="1277666" y="323720"/>
                  </a:lnTo>
                  <a:lnTo>
                    <a:pt x="1275139" y="335361"/>
                  </a:lnTo>
                  <a:lnTo>
                    <a:pt x="1267767" y="347865"/>
                  </a:lnTo>
                  <a:lnTo>
                    <a:pt x="1261921" y="354911"/>
                  </a:lnTo>
                  <a:lnTo>
                    <a:pt x="1258616" y="364394"/>
                  </a:lnTo>
                  <a:lnTo>
                    <a:pt x="1256089" y="374605"/>
                  </a:lnTo>
                  <a:lnTo>
                    <a:pt x="1247927" y="388106"/>
                  </a:lnTo>
                  <a:lnTo>
                    <a:pt x="1237354" y="399467"/>
                  </a:lnTo>
                  <a:lnTo>
                    <a:pt x="1236923" y="3903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52"/>
            <p:cNvSpPr/>
            <p:nvPr>
              <p:custDataLst>
                <p:tags r:id="rId182"/>
              </p:custDataLst>
            </p:nvPr>
          </p:nvSpPr>
          <p:spPr>
            <a:xfrm>
              <a:off x="2733675" y="4030438"/>
              <a:ext cx="685801" cy="175204"/>
            </a:xfrm>
            <a:custGeom>
              <a:avLst/>
              <a:gdLst/>
              <a:ahLst/>
              <a:cxnLst/>
              <a:rect l="0" t="0" r="0" b="0"/>
              <a:pathLst>
                <a:path w="685801" h="175204">
                  <a:moveTo>
                    <a:pt x="0" y="46262"/>
                  </a:moveTo>
                  <a:lnTo>
                    <a:pt x="0" y="46262"/>
                  </a:lnTo>
                  <a:lnTo>
                    <a:pt x="5056" y="41205"/>
                  </a:lnTo>
                  <a:lnTo>
                    <a:pt x="10361" y="38723"/>
                  </a:lnTo>
                  <a:lnTo>
                    <a:pt x="13258" y="38061"/>
                  </a:lnTo>
                  <a:lnTo>
                    <a:pt x="28648" y="29372"/>
                  </a:lnTo>
                  <a:lnTo>
                    <a:pt x="31799" y="28652"/>
                  </a:lnTo>
                  <a:lnTo>
                    <a:pt x="47631" y="19862"/>
                  </a:lnTo>
                  <a:lnTo>
                    <a:pt x="72995" y="9613"/>
                  </a:lnTo>
                  <a:lnTo>
                    <a:pt x="75122" y="10188"/>
                  </a:lnTo>
                  <a:lnTo>
                    <a:pt x="83171" y="14995"/>
                  </a:lnTo>
                  <a:lnTo>
                    <a:pt x="89176" y="16491"/>
                  </a:lnTo>
                  <a:lnTo>
                    <a:pt x="91201" y="17948"/>
                  </a:lnTo>
                  <a:lnTo>
                    <a:pt x="92550" y="19978"/>
                  </a:lnTo>
                  <a:lnTo>
                    <a:pt x="93450" y="22389"/>
                  </a:lnTo>
                  <a:lnTo>
                    <a:pt x="95108" y="23996"/>
                  </a:lnTo>
                  <a:lnTo>
                    <a:pt x="99773" y="25783"/>
                  </a:lnTo>
                  <a:lnTo>
                    <a:pt x="101441" y="27317"/>
                  </a:lnTo>
                  <a:lnTo>
                    <a:pt x="103293" y="31845"/>
                  </a:lnTo>
                  <a:lnTo>
                    <a:pt x="107402" y="49276"/>
                  </a:lnTo>
                  <a:lnTo>
                    <a:pt x="112256" y="63383"/>
                  </a:lnTo>
                  <a:lnTo>
                    <a:pt x="112937" y="67201"/>
                  </a:lnTo>
                  <a:lnTo>
                    <a:pt x="112333" y="70804"/>
                  </a:lnTo>
                  <a:lnTo>
                    <a:pt x="106581" y="87015"/>
                  </a:lnTo>
                  <a:lnTo>
                    <a:pt x="103955" y="108857"/>
                  </a:lnTo>
                  <a:lnTo>
                    <a:pt x="94461" y="122283"/>
                  </a:lnTo>
                  <a:lnTo>
                    <a:pt x="89608" y="128733"/>
                  </a:lnTo>
                  <a:lnTo>
                    <a:pt x="83670" y="141496"/>
                  </a:lnTo>
                  <a:lnTo>
                    <a:pt x="79520" y="147855"/>
                  </a:lnTo>
                  <a:lnTo>
                    <a:pt x="76125" y="157385"/>
                  </a:lnTo>
                  <a:lnTo>
                    <a:pt x="62050" y="174586"/>
                  </a:lnTo>
                  <a:lnTo>
                    <a:pt x="60416" y="175203"/>
                  </a:lnTo>
                  <a:lnTo>
                    <a:pt x="59327" y="174556"/>
                  </a:lnTo>
                  <a:lnTo>
                    <a:pt x="58602" y="173066"/>
                  </a:lnTo>
                  <a:lnTo>
                    <a:pt x="57060" y="172073"/>
                  </a:lnTo>
                  <a:lnTo>
                    <a:pt x="49077" y="170349"/>
                  </a:lnTo>
                  <a:lnTo>
                    <a:pt x="48593" y="169203"/>
                  </a:lnTo>
                  <a:lnTo>
                    <a:pt x="47636" y="138290"/>
                  </a:lnTo>
                  <a:lnTo>
                    <a:pt x="57947" y="97323"/>
                  </a:lnTo>
                  <a:lnTo>
                    <a:pt x="64637" y="84414"/>
                  </a:lnTo>
                  <a:lnTo>
                    <a:pt x="65317" y="81221"/>
                  </a:lnTo>
                  <a:lnTo>
                    <a:pt x="71329" y="71672"/>
                  </a:lnTo>
                  <a:lnTo>
                    <a:pt x="76857" y="68139"/>
                  </a:lnTo>
                  <a:lnTo>
                    <a:pt x="79813" y="67196"/>
                  </a:lnTo>
                  <a:lnTo>
                    <a:pt x="81784" y="65510"/>
                  </a:lnTo>
                  <a:lnTo>
                    <a:pt x="83973" y="60814"/>
                  </a:lnTo>
                  <a:lnTo>
                    <a:pt x="85616" y="59138"/>
                  </a:lnTo>
                  <a:lnTo>
                    <a:pt x="104955" y="48444"/>
                  </a:lnTo>
                  <a:lnTo>
                    <a:pt x="120674" y="45491"/>
                  </a:lnTo>
                  <a:lnTo>
                    <a:pt x="133355" y="38780"/>
                  </a:lnTo>
                  <a:lnTo>
                    <a:pt x="136528" y="38099"/>
                  </a:lnTo>
                  <a:lnTo>
                    <a:pt x="155576" y="28656"/>
                  </a:lnTo>
                  <a:lnTo>
                    <a:pt x="203200" y="27215"/>
                  </a:lnTo>
                  <a:lnTo>
                    <a:pt x="208992" y="27212"/>
                  </a:lnTo>
                  <a:lnTo>
                    <a:pt x="217702" y="35413"/>
                  </a:lnTo>
                  <a:lnTo>
                    <a:pt x="218668" y="41401"/>
                  </a:lnTo>
                  <a:lnTo>
                    <a:pt x="219039" y="59093"/>
                  </a:lnTo>
                  <a:lnTo>
                    <a:pt x="216237" y="65370"/>
                  </a:lnTo>
                  <a:lnTo>
                    <a:pt x="212522" y="71688"/>
                  </a:lnTo>
                  <a:lnTo>
                    <a:pt x="210137" y="84367"/>
                  </a:lnTo>
                  <a:lnTo>
                    <a:pt x="209585" y="106587"/>
                  </a:lnTo>
                  <a:lnTo>
                    <a:pt x="206743" y="112937"/>
                  </a:lnTo>
                  <a:lnTo>
                    <a:pt x="203011" y="119287"/>
                  </a:lnTo>
                  <a:lnTo>
                    <a:pt x="200615" y="131987"/>
                  </a:lnTo>
                  <a:lnTo>
                    <a:pt x="200060" y="154212"/>
                  </a:lnTo>
                  <a:lnTo>
                    <a:pt x="202863" y="160562"/>
                  </a:lnTo>
                  <a:lnTo>
                    <a:pt x="209159" y="169529"/>
                  </a:lnTo>
                  <a:lnTo>
                    <a:pt x="223728" y="170073"/>
                  </a:lnTo>
                  <a:lnTo>
                    <a:pt x="229257" y="167258"/>
                  </a:lnTo>
                  <a:lnTo>
                    <a:pt x="274935" y="128798"/>
                  </a:lnTo>
                  <a:lnTo>
                    <a:pt x="319715" y="88420"/>
                  </a:lnTo>
                  <a:lnTo>
                    <a:pt x="342844" y="62541"/>
                  </a:lnTo>
                  <a:lnTo>
                    <a:pt x="359715" y="36324"/>
                  </a:lnTo>
                  <a:lnTo>
                    <a:pt x="360460" y="33286"/>
                  </a:lnTo>
                  <a:lnTo>
                    <a:pt x="362015" y="31261"/>
                  </a:lnTo>
                  <a:lnTo>
                    <a:pt x="368202" y="27353"/>
                  </a:lnTo>
                  <a:lnTo>
                    <a:pt x="371347" y="18126"/>
                  </a:lnTo>
                  <a:lnTo>
                    <a:pt x="363263" y="17726"/>
                  </a:lnTo>
                  <a:lnTo>
                    <a:pt x="362825" y="18771"/>
                  </a:lnTo>
                  <a:lnTo>
                    <a:pt x="362339" y="22755"/>
                  </a:lnTo>
                  <a:lnTo>
                    <a:pt x="361151" y="24240"/>
                  </a:lnTo>
                  <a:lnTo>
                    <a:pt x="357009" y="25891"/>
                  </a:lnTo>
                  <a:lnTo>
                    <a:pt x="355481" y="27390"/>
                  </a:lnTo>
                  <a:lnTo>
                    <a:pt x="353783" y="31877"/>
                  </a:lnTo>
                  <a:lnTo>
                    <a:pt x="352272" y="33497"/>
                  </a:lnTo>
                  <a:lnTo>
                    <a:pt x="339287" y="41367"/>
                  </a:lnTo>
                  <a:lnTo>
                    <a:pt x="336003" y="46909"/>
                  </a:lnTo>
                  <a:lnTo>
                    <a:pt x="335126" y="49868"/>
                  </a:lnTo>
                  <a:lnTo>
                    <a:pt x="333484" y="51841"/>
                  </a:lnTo>
                  <a:lnTo>
                    <a:pt x="328837" y="54033"/>
                  </a:lnTo>
                  <a:lnTo>
                    <a:pt x="327175" y="55676"/>
                  </a:lnTo>
                  <a:lnTo>
                    <a:pt x="316505" y="75016"/>
                  </a:lnTo>
                  <a:lnTo>
                    <a:pt x="313351" y="100244"/>
                  </a:lnTo>
                  <a:lnTo>
                    <a:pt x="306803" y="112939"/>
                  </a:lnTo>
                  <a:lnTo>
                    <a:pt x="304917" y="126961"/>
                  </a:lnTo>
                  <a:lnTo>
                    <a:pt x="307674" y="132576"/>
                  </a:lnTo>
                  <a:lnTo>
                    <a:pt x="311369" y="138599"/>
                  </a:lnTo>
                  <a:lnTo>
                    <a:pt x="314290" y="150875"/>
                  </a:lnTo>
                  <a:lnTo>
                    <a:pt x="328513" y="151033"/>
                  </a:lnTo>
                  <a:lnTo>
                    <a:pt x="334036" y="148213"/>
                  </a:lnTo>
                  <a:lnTo>
                    <a:pt x="341149" y="142836"/>
                  </a:lnTo>
                  <a:lnTo>
                    <a:pt x="350948" y="141628"/>
                  </a:lnTo>
                  <a:lnTo>
                    <a:pt x="360496" y="133321"/>
                  </a:lnTo>
                  <a:lnTo>
                    <a:pt x="362039" y="133935"/>
                  </a:lnTo>
                  <a:lnTo>
                    <a:pt x="371347" y="141406"/>
                  </a:lnTo>
                  <a:lnTo>
                    <a:pt x="376494" y="141480"/>
                  </a:lnTo>
                  <a:lnTo>
                    <a:pt x="377996" y="142549"/>
                  </a:lnTo>
                  <a:lnTo>
                    <a:pt x="378997" y="144320"/>
                  </a:lnTo>
                  <a:lnTo>
                    <a:pt x="380883" y="150644"/>
                  </a:lnTo>
                  <a:lnTo>
                    <a:pt x="380965" y="155977"/>
                  </a:lnTo>
                  <a:lnTo>
                    <a:pt x="382035" y="157506"/>
                  </a:lnTo>
                  <a:lnTo>
                    <a:pt x="383807" y="158525"/>
                  </a:lnTo>
                  <a:lnTo>
                    <a:pt x="390132" y="160443"/>
                  </a:lnTo>
                  <a:lnTo>
                    <a:pt x="403748" y="160552"/>
                  </a:lnTo>
                  <a:lnTo>
                    <a:pt x="405691" y="159497"/>
                  </a:lnTo>
                  <a:lnTo>
                    <a:pt x="406985" y="157735"/>
                  </a:lnTo>
                  <a:lnTo>
                    <a:pt x="407849" y="155502"/>
                  </a:lnTo>
                  <a:lnTo>
                    <a:pt x="409482" y="154014"/>
                  </a:lnTo>
                  <a:lnTo>
                    <a:pt x="419709" y="148803"/>
                  </a:lnTo>
                  <a:lnTo>
                    <a:pt x="450861" y="119249"/>
                  </a:lnTo>
                  <a:lnTo>
                    <a:pt x="454383" y="112920"/>
                  </a:lnTo>
                  <a:lnTo>
                    <a:pt x="457006" y="106580"/>
                  </a:lnTo>
                  <a:lnTo>
                    <a:pt x="483005" y="74837"/>
                  </a:lnTo>
                  <a:lnTo>
                    <a:pt x="485228" y="62137"/>
                  </a:lnTo>
                  <a:lnTo>
                    <a:pt x="486469" y="60020"/>
                  </a:lnTo>
                  <a:lnTo>
                    <a:pt x="488354" y="58609"/>
                  </a:lnTo>
                  <a:lnTo>
                    <a:pt x="490669" y="57669"/>
                  </a:lnTo>
                  <a:lnTo>
                    <a:pt x="492213" y="55983"/>
                  </a:lnTo>
                  <a:lnTo>
                    <a:pt x="495296" y="46273"/>
                  </a:lnTo>
                  <a:lnTo>
                    <a:pt x="490242" y="46265"/>
                  </a:lnTo>
                  <a:lnTo>
                    <a:pt x="488753" y="47323"/>
                  </a:lnTo>
                  <a:lnTo>
                    <a:pt x="487761" y="49086"/>
                  </a:lnTo>
                  <a:lnTo>
                    <a:pt x="486167" y="54463"/>
                  </a:lnTo>
                  <a:lnTo>
                    <a:pt x="479306" y="63130"/>
                  </a:lnTo>
                  <a:lnTo>
                    <a:pt x="476652" y="73086"/>
                  </a:lnTo>
                  <a:lnTo>
                    <a:pt x="469783" y="82095"/>
                  </a:lnTo>
                  <a:lnTo>
                    <a:pt x="467631" y="90981"/>
                  </a:lnTo>
                  <a:lnTo>
                    <a:pt x="466735" y="120583"/>
                  </a:lnTo>
                  <a:lnTo>
                    <a:pt x="474927" y="130498"/>
                  </a:lnTo>
                  <a:lnTo>
                    <a:pt x="475858" y="136602"/>
                  </a:lnTo>
                  <a:lnTo>
                    <a:pt x="477047" y="138239"/>
                  </a:lnTo>
                  <a:lnTo>
                    <a:pt x="478898" y="139330"/>
                  </a:lnTo>
                  <a:lnTo>
                    <a:pt x="486559" y="140865"/>
                  </a:lnTo>
                  <a:lnTo>
                    <a:pt x="489473" y="141081"/>
                  </a:lnTo>
                  <a:lnTo>
                    <a:pt x="495533" y="138498"/>
                  </a:lnTo>
                  <a:lnTo>
                    <a:pt x="498630" y="136328"/>
                  </a:lnTo>
                  <a:lnTo>
                    <a:pt x="502072" y="131094"/>
                  </a:lnTo>
                  <a:lnTo>
                    <a:pt x="502989" y="128217"/>
                  </a:lnTo>
                  <a:lnTo>
                    <a:pt x="504660" y="126299"/>
                  </a:lnTo>
                  <a:lnTo>
                    <a:pt x="535368" y="109354"/>
                  </a:lnTo>
                  <a:lnTo>
                    <a:pt x="571486" y="62659"/>
                  </a:lnTo>
                  <a:lnTo>
                    <a:pt x="590549" y="37340"/>
                  </a:lnTo>
                  <a:lnTo>
                    <a:pt x="595841" y="30656"/>
                  </a:lnTo>
                  <a:lnTo>
                    <a:pt x="598193" y="24156"/>
                  </a:lnTo>
                  <a:lnTo>
                    <a:pt x="599879" y="22000"/>
                  </a:lnTo>
                  <a:lnTo>
                    <a:pt x="606249" y="17906"/>
                  </a:lnTo>
                  <a:lnTo>
                    <a:pt x="609469" y="8604"/>
                  </a:lnTo>
                  <a:lnTo>
                    <a:pt x="609589" y="0"/>
                  </a:lnTo>
                  <a:lnTo>
                    <a:pt x="609600" y="12862"/>
                  </a:lnTo>
                  <a:lnTo>
                    <a:pt x="608542" y="14471"/>
                  </a:lnTo>
                  <a:lnTo>
                    <a:pt x="606778" y="15543"/>
                  </a:lnTo>
                  <a:lnTo>
                    <a:pt x="604543" y="16257"/>
                  </a:lnTo>
                  <a:lnTo>
                    <a:pt x="603054" y="17792"/>
                  </a:lnTo>
                  <a:lnTo>
                    <a:pt x="601399" y="22320"/>
                  </a:lnTo>
                  <a:lnTo>
                    <a:pt x="599040" y="52637"/>
                  </a:lnTo>
                  <a:lnTo>
                    <a:pt x="593536" y="63203"/>
                  </a:lnTo>
                  <a:lnTo>
                    <a:pt x="590560" y="107877"/>
                  </a:lnTo>
                  <a:lnTo>
                    <a:pt x="591615" y="109564"/>
                  </a:lnTo>
                  <a:lnTo>
                    <a:pt x="593377" y="110688"/>
                  </a:lnTo>
                  <a:lnTo>
                    <a:pt x="595610" y="111437"/>
                  </a:lnTo>
                  <a:lnTo>
                    <a:pt x="597098" y="112996"/>
                  </a:lnTo>
                  <a:lnTo>
                    <a:pt x="599959" y="122031"/>
                  </a:lnTo>
                  <a:lnTo>
                    <a:pt x="613322" y="122424"/>
                  </a:lnTo>
                  <a:lnTo>
                    <a:pt x="619368" y="119623"/>
                  </a:lnTo>
                  <a:lnTo>
                    <a:pt x="660435" y="81149"/>
                  </a:lnTo>
                  <a:lnTo>
                    <a:pt x="663944" y="74820"/>
                  </a:lnTo>
                  <a:lnTo>
                    <a:pt x="664879" y="71651"/>
                  </a:lnTo>
                  <a:lnTo>
                    <a:pt x="666561" y="69538"/>
                  </a:lnTo>
                  <a:lnTo>
                    <a:pt x="684035" y="57276"/>
                  </a:lnTo>
                  <a:lnTo>
                    <a:pt x="685016" y="53627"/>
                  </a:lnTo>
                  <a:lnTo>
                    <a:pt x="685800" y="46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3" name="SMARTInkShape-153"/>
          <p:cNvSpPr/>
          <p:nvPr>
            <p:custDataLst>
              <p:tags r:id="rId13"/>
            </p:custDataLst>
          </p:nvPr>
        </p:nvSpPr>
        <p:spPr>
          <a:xfrm>
            <a:off x="3829050" y="4000617"/>
            <a:ext cx="200015" cy="199909"/>
          </a:xfrm>
          <a:custGeom>
            <a:avLst/>
            <a:gdLst/>
            <a:ahLst/>
            <a:cxnLst/>
            <a:rect l="0" t="0" r="0" b="0"/>
            <a:pathLst>
              <a:path w="200015" h="199909">
                <a:moveTo>
                  <a:pt x="76200" y="9408"/>
                </a:moveTo>
                <a:lnTo>
                  <a:pt x="76200" y="9408"/>
                </a:lnTo>
                <a:lnTo>
                  <a:pt x="85608" y="0"/>
                </a:lnTo>
                <a:lnTo>
                  <a:pt x="62045" y="23563"/>
                </a:lnTo>
                <a:lnTo>
                  <a:pt x="59325" y="29105"/>
                </a:lnTo>
                <a:lnTo>
                  <a:pt x="58601" y="32064"/>
                </a:lnTo>
                <a:lnTo>
                  <a:pt x="49802" y="47565"/>
                </a:lnTo>
                <a:lnTo>
                  <a:pt x="49076" y="50721"/>
                </a:lnTo>
                <a:lnTo>
                  <a:pt x="40277" y="66563"/>
                </a:lnTo>
                <a:lnTo>
                  <a:pt x="28484" y="100600"/>
                </a:lnTo>
                <a:lnTo>
                  <a:pt x="21227" y="114009"/>
                </a:lnTo>
                <a:lnTo>
                  <a:pt x="20501" y="117242"/>
                </a:lnTo>
                <a:lnTo>
                  <a:pt x="10492" y="133030"/>
                </a:lnTo>
                <a:lnTo>
                  <a:pt x="9955" y="137729"/>
                </a:lnTo>
                <a:lnTo>
                  <a:pt x="8753" y="139405"/>
                </a:lnTo>
                <a:lnTo>
                  <a:pt x="6894" y="140523"/>
                </a:lnTo>
                <a:lnTo>
                  <a:pt x="1" y="142758"/>
                </a:lnTo>
                <a:lnTo>
                  <a:pt x="0" y="129501"/>
                </a:lnTo>
                <a:lnTo>
                  <a:pt x="1058" y="127570"/>
                </a:lnTo>
                <a:lnTo>
                  <a:pt x="2822" y="126283"/>
                </a:lnTo>
                <a:lnTo>
                  <a:pt x="5057" y="125425"/>
                </a:lnTo>
                <a:lnTo>
                  <a:pt x="6546" y="123794"/>
                </a:lnTo>
                <a:lnTo>
                  <a:pt x="11759" y="113573"/>
                </a:lnTo>
                <a:lnTo>
                  <a:pt x="15809" y="107562"/>
                </a:lnTo>
                <a:lnTo>
                  <a:pt x="19148" y="98228"/>
                </a:lnTo>
                <a:lnTo>
                  <a:pt x="25312" y="88759"/>
                </a:lnTo>
                <a:lnTo>
                  <a:pt x="28666" y="79251"/>
                </a:lnTo>
                <a:lnTo>
                  <a:pt x="52162" y="52534"/>
                </a:lnTo>
                <a:lnTo>
                  <a:pt x="57755" y="49742"/>
                </a:lnTo>
                <a:lnTo>
                  <a:pt x="60728" y="48997"/>
                </a:lnTo>
                <a:lnTo>
                  <a:pt x="62711" y="47443"/>
                </a:lnTo>
                <a:lnTo>
                  <a:pt x="64913" y="42893"/>
                </a:lnTo>
                <a:lnTo>
                  <a:pt x="66559" y="41256"/>
                </a:lnTo>
                <a:lnTo>
                  <a:pt x="74721" y="38414"/>
                </a:lnTo>
                <a:lnTo>
                  <a:pt x="90654" y="37986"/>
                </a:lnTo>
                <a:lnTo>
                  <a:pt x="92186" y="39044"/>
                </a:lnTo>
                <a:lnTo>
                  <a:pt x="93207" y="40807"/>
                </a:lnTo>
                <a:lnTo>
                  <a:pt x="94847" y="46184"/>
                </a:lnTo>
                <a:lnTo>
                  <a:pt x="111053" y="64353"/>
                </a:lnTo>
                <a:lnTo>
                  <a:pt x="114396" y="73196"/>
                </a:lnTo>
                <a:lnTo>
                  <a:pt x="120561" y="82518"/>
                </a:lnTo>
                <a:lnTo>
                  <a:pt x="123916" y="91983"/>
                </a:lnTo>
                <a:lnTo>
                  <a:pt x="130085" y="101490"/>
                </a:lnTo>
                <a:lnTo>
                  <a:pt x="131899" y="107836"/>
                </a:lnTo>
                <a:lnTo>
                  <a:pt x="133441" y="109952"/>
                </a:lnTo>
                <a:lnTo>
                  <a:pt x="135527" y="111362"/>
                </a:lnTo>
                <a:lnTo>
                  <a:pt x="140668" y="113988"/>
                </a:lnTo>
                <a:lnTo>
                  <a:pt x="165138" y="136524"/>
                </a:lnTo>
                <a:lnTo>
                  <a:pt x="168645" y="142810"/>
                </a:lnTo>
                <a:lnTo>
                  <a:pt x="169580" y="145967"/>
                </a:lnTo>
                <a:lnTo>
                  <a:pt x="171262" y="148072"/>
                </a:lnTo>
                <a:lnTo>
                  <a:pt x="184543" y="156785"/>
                </a:lnTo>
                <a:lnTo>
                  <a:pt x="187852" y="162398"/>
                </a:lnTo>
                <a:lnTo>
                  <a:pt x="189977" y="169568"/>
                </a:lnTo>
                <a:lnTo>
                  <a:pt x="191210" y="170156"/>
                </a:lnTo>
                <a:lnTo>
                  <a:pt x="195402" y="170810"/>
                </a:lnTo>
                <a:lnTo>
                  <a:pt x="196943" y="172043"/>
                </a:lnTo>
                <a:lnTo>
                  <a:pt x="200014" y="180823"/>
                </a:lnTo>
                <a:lnTo>
                  <a:pt x="186766" y="180855"/>
                </a:lnTo>
                <a:lnTo>
                  <a:pt x="184836" y="181914"/>
                </a:lnTo>
                <a:lnTo>
                  <a:pt x="183549" y="183679"/>
                </a:lnTo>
                <a:lnTo>
                  <a:pt x="182691" y="185913"/>
                </a:lnTo>
                <a:lnTo>
                  <a:pt x="181061" y="187403"/>
                </a:lnTo>
                <a:lnTo>
                  <a:pt x="176427" y="189059"/>
                </a:lnTo>
                <a:lnTo>
                  <a:pt x="129972" y="191434"/>
                </a:lnTo>
                <a:lnTo>
                  <a:pt x="112065" y="197921"/>
                </a:lnTo>
                <a:lnTo>
                  <a:pt x="68876" y="199885"/>
                </a:lnTo>
                <a:lnTo>
                  <a:pt x="21366" y="199908"/>
                </a:lnTo>
                <a:lnTo>
                  <a:pt x="0" y="19990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1" name="SMARTInkShape-Group40"/>
          <p:cNvGrpSpPr/>
          <p:nvPr/>
        </p:nvGrpSpPr>
        <p:grpSpPr>
          <a:xfrm>
            <a:off x="4429136" y="3990975"/>
            <a:ext cx="1142990" cy="313922"/>
            <a:chOff x="4429136" y="3990975"/>
            <a:chExt cx="1142990" cy="313922"/>
          </a:xfrm>
        </p:grpSpPr>
        <p:sp>
          <p:nvSpPr>
            <p:cNvPr id="184" name="SMARTInkShape-154"/>
            <p:cNvSpPr/>
            <p:nvPr>
              <p:custDataLst>
                <p:tags r:id="rId174"/>
              </p:custDataLst>
            </p:nvPr>
          </p:nvSpPr>
          <p:spPr>
            <a:xfrm>
              <a:off x="4429136" y="3990975"/>
              <a:ext cx="180965" cy="285317"/>
            </a:xfrm>
            <a:custGeom>
              <a:avLst/>
              <a:gdLst/>
              <a:ahLst/>
              <a:cxnLst/>
              <a:rect l="0" t="0" r="0" b="0"/>
              <a:pathLst>
                <a:path w="180965" h="285317">
                  <a:moveTo>
                    <a:pt x="180964" y="0"/>
                  </a:moveTo>
                  <a:lnTo>
                    <a:pt x="180964" y="0"/>
                  </a:lnTo>
                  <a:lnTo>
                    <a:pt x="175907" y="0"/>
                  </a:lnTo>
                  <a:lnTo>
                    <a:pt x="174418" y="1058"/>
                  </a:lnTo>
                  <a:lnTo>
                    <a:pt x="173425" y="2822"/>
                  </a:lnTo>
                  <a:lnTo>
                    <a:pt x="172763" y="5057"/>
                  </a:lnTo>
                  <a:lnTo>
                    <a:pt x="171263" y="6546"/>
                  </a:lnTo>
                  <a:lnTo>
                    <a:pt x="166775" y="8201"/>
                  </a:lnTo>
                  <a:lnTo>
                    <a:pt x="155270" y="10321"/>
                  </a:lnTo>
                  <a:lnTo>
                    <a:pt x="140861" y="21268"/>
                  </a:lnTo>
                  <a:lnTo>
                    <a:pt x="101579" y="60336"/>
                  </a:lnTo>
                  <a:lnTo>
                    <a:pt x="98056" y="69502"/>
                  </a:lnTo>
                  <a:lnTo>
                    <a:pt x="95433" y="79573"/>
                  </a:lnTo>
                  <a:lnTo>
                    <a:pt x="85125" y="94662"/>
                  </a:lnTo>
                  <a:lnTo>
                    <a:pt x="53954" y="136122"/>
                  </a:lnTo>
                  <a:lnTo>
                    <a:pt x="50431" y="145519"/>
                  </a:lnTo>
                  <a:lnTo>
                    <a:pt x="47808" y="155692"/>
                  </a:lnTo>
                  <a:lnTo>
                    <a:pt x="41439" y="168427"/>
                  </a:lnTo>
                  <a:lnTo>
                    <a:pt x="38024" y="184078"/>
                  </a:lnTo>
                  <a:lnTo>
                    <a:pt x="21671" y="216899"/>
                  </a:lnTo>
                  <a:lnTo>
                    <a:pt x="19151" y="224458"/>
                  </a:lnTo>
                  <a:lnTo>
                    <a:pt x="12840" y="234663"/>
                  </a:lnTo>
                  <a:lnTo>
                    <a:pt x="10500" y="245448"/>
                  </a:lnTo>
                  <a:lnTo>
                    <a:pt x="9952" y="255844"/>
                  </a:lnTo>
                  <a:lnTo>
                    <a:pt x="8748" y="259463"/>
                  </a:lnTo>
                  <a:lnTo>
                    <a:pt x="6887" y="261875"/>
                  </a:lnTo>
                  <a:lnTo>
                    <a:pt x="4588" y="263484"/>
                  </a:lnTo>
                  <a:lnTo>
                    <a:pt x="3055" y="265614"/>
                  </a:lnTo>
                  <a:lnTo>
                    <a:pt x="392" y="274619"/>
                  </a:lnTo>
                  <a:lnTo>
                    <a:pt x="0" y="285316"/>
                  </a:lnTo>
                  <a:lnTo>
                    <a:pt x="9514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55"/>
            <p:cNvSpPr/>
            <p:nvPr>
              <p:custDataLst>
                <p:tags r:id="rId175"/>
              </p:custDataLst>
            </p:nvPr>
          </p:nvSpPr>
          <p:spPr>
            <a:xfrm>
              <a:off x="4629150" y="4010035"/>
              <a:ext cx="9526" cy="9516"/>
            </a:xfrm>
            <a:custGeom>
              <a:avLst/>
              <a:gdLst/>
              <a:ahLst/>
              <a:cxnLst/>
              <a:rect l="0" t="0" r="0" b="0"/>
              <a:pathLst>
                <a:path w="9526" h="9516">
                  <a:moveTo>
                    <a:pt x="0" y="9515"/>
                  </a:moveTo>
                  <a:lnTo>
                    <a:pt x="0" y="9515"/>
                  </a:lnTo>
                  <a:lnTo>
                    <a:pt x="9515" y="0"/>
                  </a:lnTo>
                  <a:lnTo>
                    <a:pt x="95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56"/>
            <p:cNvSpPr/>
            <p:nvPr>
              <p:custDataLst>
                <p:tags r:id="rId176"/>
              </p:custDataLst>
            </p:nvPr>
          </p:nvSpPr>
          <p:spPr>
            <a:xfrm>
              <a:off x="4572000" y="4029075"/>
              <a:ext cx="66676" cy="238126"/>
            </a:xfrm>
            <a:custGeom>
              <a:avLst/>
              <a:gdLst/>
              <a:ahLst/>
              <a:cxnLst/>
              <a:rect l="0" t="0" r="0" b="0"/>
              <a:pathLst>
                <a:path w="66676" h="238126">
                  <a:moveTo>
                    <a:pt x="66675" y="0"/>
                  </a:moveTo>
                  <a:lnTo>
                    <a:pt x="66675" y="0"/>
                  </a:lnTo>
                  <a:lnTo>
                    <a:pt x="66675" y="5057"/>
                  </a:lnTo>
                  <a:lnTo>
                    <a:pt x="63853" y="10361"/>
                  </a:lnTo>
                  <a:lnTo>
                    <a:pt x="60129" y="16247"/>
                  </a:lnTo>
                  <a:lnTo>
                    <a:pt x="57739" y="28648"/>
                  </a:lnTo>
                  <a:lnTo>
                    <a:pt x="57542" y="31799"/>
                  </a:lnTo>
                  <a:lnTo>
                    <a:pt x="54502" y="38122"/>
                  </a:lnTo>
                  <a:lnTo>
                    <a:pt x="50682" y="44460"/>
                  </a:lnTo>
                  <a:lnTo>
                    <a:pt x="48531" y="55036"/>
                  </a:lnTo>
                  <a:lnTo>
                    <a:pt x="46835" y="70046"/>
                  </a:lnTo>
                  <a:lnTo>
                    <a:pt x="30740" y="112263"/>
                  </a:lnTo>
                  <a:lnTo>
                    <a:pt x="26394" y="126043"/>
                  </a:lnTo>
                  <a:lnTo>
                    <a:pt x="21226" y="140710"/>
                  </a:lnTo>
                  <a:lnTo>
                    <a:pt x="18278" y="165011"/>
                  </a:lnTo>
                  <a:lnTo>
                    <a:pt x="10887" y="183720"/>
                  </a:lnTo>
                  <a:lnTo>
                    <a:pt x="8547" y="212896"/>
                  </a:lnTo>
                  <a:lnTo>
                    <a:pt x="890" y="228140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57"/>
            <p:cNvSpPr/>
            <p:nvPr>
              <p:custDataLst>
                <p:tags r:id="rId177"/>
              </p:custDataLst>
            </p:nvPr>
          </p:nvSpPr>
          <p:spPr>
            <a:xfrm>
              <a:off x="4476750" y="4143375"/>
              <a:ext cx="219076" cy="47626"/>
            </a:xfrm>
            <a:custGeom>
              <a:avLst/>
              <a:gdLst/>
              <a:ahLst/>
              <a:cxnLst/>
              <a:rect l="0" t="0" r="0" b="0"/>
              <a:pathLst>
                <a:path w="219076" h="47626">
                  <a:moveTo>
                    <a:pt x="0" y="47625"/>
                  </a:moveTo>
                  <a:lnTo>
                    <a:pt x="0" y="47625"/>
                  </a:lnTo>
                  <a:lnTo>
                    <a:pt x="0" y="42568"/>
                  </a:lnTo>
                  <a:lnTo>
                    <a:pt x="1058" y="41079"/>
                  </a:lnTo>
                  <a:lnTo>
                    <a:pt x="2822" y="40086"/>
                  </a:lnTo>
                  <a:lnTo>
                    <a:pt x="9701" y="38362"/>
                  </a:lnTo>
                  <a:lnTo>
                    <a:pt x="57155" y="38100"/>
                  </a:lnTo>
                  <a:lnTo>
                    <a:pt x="79571" y="37042"/>
                  </a:lnTo>
                  <a:lnTo>
                    <a:pt x="97484" y="30561"/>
                  </a:lnTo>
                  <a:lnTo>
                    <a:pt x="126236" y="27779"/>
                  </a:lnTo>
                  <a:lnTo>
                    <a:pt x="144919" y="21087"/>
                  </a:lnTo>
                  <a:lnTo>
                    <a:pt x="162531" y="16832"/>
                  </a:lnTo>
                  <a:lnTo>
                    <a:pt x="181154" y="11690"/>
                  </a:lnTo>
                  <a:lnTo>
                    <a:pt x="200078" y="7344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58"/>
            <p:cNvSpPr/>
            <p:nvPr>
              <p:custDataLst>
                <p:tags r:id="rId178"/>
              </p:custDataLst>
            </p:nvPr>
          </p:nvSpPr>
          <p:spPr>
            <a:xfrm>
              <a:off x="4724807" y="4048159"/>
              <a:ext cx="266294" cy="218914"/>
            </a:xfrm>
            <a:custGeom>
              <a:avLst/>
              <a:gdLst/>
              <a:ahLst/>
              <a:cxnLst/>
              <a:rect l="0" t="0" r="0" b="0"/>
              <a:pathLst>
                <a:path w="266294" h="218914">
                  <a:moveTo>
                    <a:pt x="132943" y="28541"/>
                  </a:moveTo>
                  <a:lnTo>
                    <a:pt x="132943" y="28541"/>
                  </a:lnTo>
                  <a:lnTo>
                    <a:pt x="141144" y="28541"/>
                  </a:lnTo>
                  <a:lnTo>
                    <a:pt x="141585" y="29599"/>
                  </a:lnTo>
                  <a:lnTo>
                    <a:pt x="142465" y="52221"/>
                  </a:lnTo>
                  <a:lnTo>
                    <a:pt x="139645" y="57763"/>
                  </a:lnTo>
                  <a:lnTo>
                    <a:pt x="135921" y="63754"/>
                  </a:lnTo>
                  <a:lnTo>
                    <a:pt x="133531" y="76223"/>
                  </a:lnTo>
                  <a:lnTo>
                    <a:pt x="133335" y="79379"/>
                  </a:lnTo>
                  <a:lnTo>
                    <a:pt x="130295" y="85708"/>
                  </a:lnTo>
                  <a:lnTo>
                    <a:pt x="108309" y="117899"/>
                  </a:lnTo>
                  <a:lnTo>
                    <a:pt x="104478" y="129336"/>
                  </a:lnTo>
                  <a:lnTo>
                    <a:pt x="87961" y="152319"/>
                  </a:lnTo>
                  <a:lnTo>
                    <a:pt x="85434" y="158695"/>
                  </a:lnTo>
                  <a:lnTo>
                    <a:pt x="69175" y="183252"/>
                  </a:lnTo>
                  <a:lnTo>
                    <a:pt x="39572" y="207716"/>
                  </a:lnTo>
                  <a:lnTo>
                    <a:pt x="35706" y="208716"/>
                  </a:lnTo>
                  <a:lnTo>
                    <a:pt x="33193" y="208983"/>
                  </a:lnTo>
                  <a:lnTo>
                    <a:pt x="27579" y="212101"/>
                  </a:lnTo>
                  <a:lnTo>
                    <a:pt x="24600" y="214414"/>
                  </a:lnTo>
                  <a:lnTo>
                    <a:pt x="21556" y="214898"/>
                  </a:lnTo>
                  <a:lnTo>
                    <a:pt x="18468" y="214163"/>
                  </a:lnTo>
                  <a:lnTo>
                    <a:pt x="9665" y="209788"/>
                  </a:lnTo>
                  <a:lnTo>
                    <a:pt x="965" y="201339"/>
                  </a:lnTo>
                  <a:lnTo>
                    <a:pt x="0" y="195334"/>
                  </a:lnTo>
                  <a:lnTo>
                    <a:pt x="922" y="193711"/>
                  </a:lnTo>
                  <a:lnTo>
                    <a:pt x="2596" y="192629"/>
                  </a:lnTo>
                  <a:lnTo>
                    <a:pt x="4770" y="191908"/>
                  </a:lnTo>
                  <a:lnTo>
                    <a:pt x="6219" y="190369"/>
                  </a:lnTo>
                  <a:lnTo>
                    <a:pt x="11367" y="180295"/>
                  </a:lnTo>
                  <a:lnTo>
                    <a:pt x="15409" y="174304"/>
                  </a:lnTo>
                  <a:lnTo>
                    <a:pt x="17205" y="168113"/>
                  </a:lnTo>
                  <a:lnTo>
                    <a:pt x="18743" y="166039"/>
                  </a:lnTo>
                  <a:lnTo>
                    <a:pt x="20826" y="164656"/>
                  </a:lnTo>
                  <a:lnTo>
                    <a:pt x="25963" y="162062"/>
                  </a:lnTo>
                  <a:lnTo>
                    <a:pt x="35939" y="153852"/>
                  </a:lnTo>
                  <a:lnTo>
                    <a:pt x="42230" y="152806"/>
                  </a:lnTo>
                  <a:lnTo>
                    <a:pt x="50796" y="152496"/>
                  </a:lnTo>
                  <a:lnTo>
                    <a:pt x="56922" y="149601"/>
                  </a:lnTo>
                  <a:lnTo>
                    <a:pt x="60037" y="147348"/>
                  </a:lnTo>
                  <a:lnTo>
                    <a:pt x="63172" y="146904"/>
                  </a:lnTo>
                  <a:lnTo>
                    <a:pt x="94844" y="152244"/>
                  </a:lnTo>
                  <a:lnTo>
                    <a:pt x="98018" y="152285"/>
                  </a:lnTo>
                  <a:lnTo>
                    <a:pt x="100135" y="153370"/>
                  </a:lnTo>
                  <a:lnTo>
                    <a:pt x="101546" y="155152"/>
                  </a:lnTo>
                  <a:lnTo>
                    <a:pt x="102487" y="157399"/>
                  </a:lnTo>
                  <a:lnTo>
                    <a:pt x="104172" y="158896"/>
                  </a:lnTo>
                  <a:lnTo>
                    <a:pt x="114482" y="164121"/>
                  </a:lnTo>
                  <a:lnTo>
                    <a:pt x="131096" y="179190"/>
                  </a:lnTo>
                  <a:lnTo>
                    <a:pt x="132123" y="182985"/>
                  </a:lnTo>
                  <a:lnTo>
                    <a:pt x="132396" y="185479"/>
                  </a:lnTo>
                  <a:lnTo>
                    <a:pt x="135522" y="191072"/>
                  </a:lnTo>
                  <a:lnTo>
                    <a:pt x="160067" y="217587"/>
                  </a:lnTo>
                  <a:lnTo>
                    <a:pt x="166144" y="218610"/>
                  </a:lnTo>
                  <a:lnTo>
                    <a:pt x="174648" y="218913"/>
                  </a:lnTo>
                  <a:lnTo>
                    <a:pt x="176621" y="217898"/>
                  </a:lnTo>
                  <a:lnTo>
                    <a:pt x="177937" y="216162"/>
                  </a:lnTo>
                  <a:lnTo>
                    <a:pt x="178814" y="213947"/>
                  </a:lnTo>
                  <a:lnTo>
                    <a:pt x="180457" y="212470"/>
                  </a:lnTo>
                  <a:lnTo>
                    <a:pt x="185105" y="210829"/>
                  </a:lnTo>
                  <a:lnTo>
                    <a:pt x="193671" y="209905"/>
                  </a:lnTo>
                  <a:lnTo>
                    <a:pt x="195654" y="208716"/>
                  </a:lnTo>
                  <a:lnTo>
                    <a:pt x="196975" y="206867"/>
                  </a:lnTo>
                  <a:lnTo>
                    <a:pt x="199502" y="201988"/>
                  </a:lnTo>
                  <a:lnTo>
                    <a:pt x="214704" y="184013"/>
                  </a:lnTo>
                  <a:lnTo>
                    <a:pt x="220707" y="171395"/>
                  </a:lnTo>
                  <a:lnTo>
                    <a:pt x="224865" y="165057"/>
                  </a:lnTo>
                  <a:lnTo>
                    <a:pt x="227207" y="155538"/>
                  </a:lnTo>
                  <a:lnTo>
                    <a:pt x="228185" y="108178"/>
                  </a:lnTo>
                  <a:lnTo>
                    <a:pt x="228193" y="92075"/>
                  </a:lnTo>
                  <a:lnTo>
                    <a:pt x="218492" y="61176"/>
                  </a:lnTo>
                  <a:lnTo>
                    <a:pt x="202244" y="38118"/>
                  </a:lnTo>
                  <a:lnTo>
                    <a:pt x="201369" y="34925"/>
                  </a:lnTo>
                  <a:lnTo>
                    <a:pt x="199727" y="32797"/>
                  </a:lnTo>
                  <a:lnTo>
                    <a:pt x="170989" y="12139"/>
                  </a:lnTo>
                  <a:lnTo>
                    <a:pt x="155161" y="9839"/>
                  </a:lnTo>
                  <a:lnTo>
                    <a:pt x="148815" y="9646"/>
                  </a:lnTo>
                  <a:lnTo>
                    <a:pt x="142467" y="6738"/>
                  </a:lnTo>
                  <a:lnTo>
                    <a:pt x="136118" y="2976"/>
                  </a:lnTo>
                  <a:lnTo>
                    <a:pt x="123418" y="560"/>
                  </a:lnTo>
                  <a:lnTo>
                    <a:pt x="92992" y="0"/>
                  </a:lnTo>
                  <a:lnTo>
                    <a:pt x="85907" y="2803"/>
                  </a:lnTo>
                  <a:lnTo>
                    <a:pt x="77791" y="8170"/>
                  </a:lnTo>
                  <a:lnTo>
                    <a:pt x="68583" y="10288"/>
                  </a:lnTo>
                  <a:lnTo>
                    <a:pt x="59663" y="15960"/>
                  </a:lnTo>
                  <a:lnTo>
                    <a:pt x="49066" y="18614"/>
                  </a:lnTo>
                  <a:lnTo>
                    <a:pt x="48450" y="19806"/>
                  </a:lnTo>
                  <a:lnTo>
                    <a:pt x="47232" y="33478"/>
                  </a:lnTo>
                  <a:lnTo>
                    <a:pt x="48286" y="35008"/>
                  </a:lnTo>
                  <a:lnTo>
                    <a:pt x="50046" y="36027"/>
                  </a:lnTo>
                  <a:lnTo>
                    <a:pt x="52279" y="36706"/>
                  </a:lnTo>
                  <a:lnTo>
                    <a:pt x="53766" y="38218"/>
                  </a:lnTo>
                  <a:lnTo>
                    <a:pt x="55420" y="42720"/>
                  </a:lnTo>
                  <a:lnTo>
                    <a:pt x="56919" y="44344"/>
                  </a:lnTo>
                  <a:lnTo>
                    <a:pt x="82243" y="55665"/>
                  </a:lnTo>
                  <a:lnTo>
                    <a:pt x="123794" y="57059"/>
                  </a:lnTo>
                  <a:lnTo>
                    <a:pt x="165591" y="57114"/>
                  </a:lnTo>
                  <a:lnTo>
                    <a:pt x="184009" y="56057"/>
                  </a:lnTo>
                  <a:lnTo>
                    <a:pt x="221867" y="48474"/>
                  </a:lnTo>
                  <a:lnTo>
                    <a:pt x="240900" y="46795"/>
                  </a:lnTo>
                  <a:lnTo>
                    <a:pt x="266293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59"/>
            <p:cNvSpPr/>
            <p:nvPr>
              <p:custDataLst>
                <p:tags r:id="rId179"/>
              </p:custDataLst>
            </p:nvPr>
          </p:nvSpPr>
          <p:spPr>
            <a:xfrm>
              <a:off x="5010281" y="4048125"/>
              <a:ext cx="237995" cy="256772"/>
            </a:xfrm>
            <a:custGeom>
              <a:avLst/>
              <a:gdLst/>
              <a:ahLst/>
              <a:cxnLst/>
              <a:rect l="0" t="0" r="0" b="0"/>
              <a:pathLst>
                <a:path w="237995" h="256772">
                  <a:moveTo>
                    <a:pt x="237994" y="9525"/>
                  </a:moveTo>
                  <a:lnTo>
                    <a:pt x="237994" y="9525"/>
                  </a:lnTo>
                  <a:lnTo>
                    <a:pt x="229793" y="9525"/>
                  </a:lnTo>
                  <a:lnTo>
                    <a:pt x="229352" y="8467"/>
                  </a:lnTo>
                  <a:lnTo>
                    <a:pt x="228861" y="4468"/>
                  </a:lnTo>
                  <a:lnTo>
                    <a:pt x="227673" y="2979"/>
                  </a:lnTo>
                  <a:lnTo>
                    <a:pt x="223529" y="1324"/>
                  </a:lnTo>
                  <a:lnTo>
                    <a:pt x="177266" y="0"/>
                  </a:lnTo>
                  <a:lnTo>
                    <a:pt x="166785" y="0"/>
                  </a:lnTo>
                  <a:lnTo>
                    <a:pt x="161190" y="2822"/>
                  </a:lnTo>
                  <a:lnTo>
                    <a:pt x="155176" y="6546"/>
                  </a:lnTo>
                  <a:lnTo>
                    <a:pt x="144590" y="9132"/>
                  </a:lnTo>
                  <a:lnTo>
                    <a:pt x="115924" y="36349"/>
                  </a:lnTo>
                  <a:lnTo>
                    <a:pt x="114949" y="40144"/>
                  </a:lnTo>
                  <a:lnTo>
                    <a:pt x="114689" y="42637"/>
                  </a:lnTo>
                  <a:lnTo>
                    <a:pt x="111577" y="48231"/>
                  </a:lnTo>
                  <a:lnTo>
                    <a:pt x="106013" y="55388"/>
                  </a:lnTo>
                  <a:lnTo>
                    <a:pt x="104914" y="64406"/>
                  </a:lnTo>
                  <a:lnTo>
                    <a:pt x="104765" y="70253"/>
                  </a:lnTo>
                  <a:lnTo>
                    <a:pt x="105782" y="72235"/>
                  </a:lnTo>
                  <a:lnTo>
                    <a:pt x="107519" y="73556"/>
                  </a:lnTo>
                  <a:lnTo>
                    <a:pt x="109736" y="74438"/>
                  </a:lnTo>
                  <a:lnTo>
                    <a:pt x="111213" y="76083"/>
                  </a:lnTo>
                  <a:lnTo>
                    <a:pt x="112856" y="80734"/>
                  </a:lnTo>
                  <a:lnTo>
                    <a:pt x="114352" y="82398"/>
                  </a:lnTo>
                  <a:lnTo>
                    <a:pt x="118837" y="84246"/>
                  </a:lnTo>
                  <a:lnTo>
                    <a:pt x="120456" y="85797"/>
                  </a:lnTo>
                  <a:lnTo>
                    <a:pt x="122254" y="90344"/>
                  </a:lnTo>
                  <a:lnTo>
                    <a:pt x="123793" y="91979"/>
                  </a:lnTo>
                  <a:lnTo>
                    <a:pt x="131768" y="94819"/>
                  </a:lnTo>
                  <a:lnTo>
                    <a:pt x="161356" y="95250"/>
                  </a:lnTo>
                  <a:lnTo>
                    <a:pt x="171309" y="104765"/>
                  </a:lnTo>
                  <a:lnTo>
                    <a:pt x="163117" y="104775"/>
                  </a:lnTo>
                  <a:lnTo>
                    <a:pt x="154451" y="111321"/>
                  </a:lnTo>
                  <a:lnTo>
                    <a:pt x="145626" y="113417"/>
                  </a:lnTo>
                  <a:lnTo>
                    <a:pt x="139438" y="113907"/>
                  </a:lnTo>
                  <a:lnTo>
                    <a:pt x="133161" y="116948"/>
                  </a:lnTo>
                  <a:lnTo>
                    <a:pt x="126843" y="120769"/>
                  </a:lnTo>
                  <a:lnTo>
                    <a:pt x="114164" y="123221"/>
                  </a:lnTo>
                  <a:lnTo>
                    <a:pt x="110991" y="123423"/>
                  </a:lnTo>
                  <a:lnTo>
                    <a:pt x="104643" y="126469"/>
                  </a:lnTo>
                  <a:lnTo>
                    <a:pt x="98294" y="130292"/>
                  </a:lnTo>
                  <a:lnTo>
                    <a:pt x="72698" y="140686"/>
                  </a:lnTo>
                  <a:lnTo>
                    <a:pt x="61077" y="148459"/>
                  </a:lnTo>
                  <a:lnTo>
                    <a:pt x="47669" y="154444"/>
                  </a:lnTo>
                  <a:lnTo>
                    <a:pt x="15747" y="184186"/>
                  </a:lnTo>
                  <a:lnTo>
                    <a:pt x="12217" y="190516"/>
                  </a:lnTo>
                  <a:lnTo>
                    <a:pt x="9590" y="196857"/>
                  </a:lnTo>
                  <a:lnTo>
                    <a:pt x="3220" y="206377"/>
                  </a:lnTo>
                  <a:lnTo>
                    <a:pt x="310" y="217194"/>
                  </a:lnTo>
                  <a:lnTo>
                    <a:pt x="0" y="223574"/>
                  </a:lnTo>
                  <a:lnTo>
                    <a:pt x="2749" y="229189"/>
                  </a:lnTo>
                  <a:lnTo>
                    <a:pt x="14062" y="242658"/>
                  </a:lnTo>
                  <a:lnTo>
                    <a:pt x="19583" y="245432"/>
                  </a:lnTo>
                  <a:lnTo>
                    <a:pt x="34881" y="248416"/>
                  </a:lnTo>
                  <a:lnTo>
                    <a:pt x="45403" y="254109"/>
                  </a:lnTo>
                  <a:lnTo>
                    <a:pt x="68399" y="256771"/>
                  </a:lnTo>
                  <a:lnTo>
                    <a:pt x="112449" y="248032"/>
                  </a:lnTo>
                  <a:lnTo>
                    <a:pt x="148984" y="246614"/>
                  </a:lnTo>
                  <a:lnTo>
                    <a:pt x="178072" y="239452"/>
                  </a:lnTo>
                  <a:lnTo>
                    <a:pt x="196603" y="237329"/>
                  </a:lnTo>
                  <a:lnTo>
                    <a:pt x="218944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60"/>
            <p:cNvSpPr/>
            <p:nvPr>
              <p:custDataLst>
                <p:tags r:id="rId180"/>
              </p:custDataLst>
            </p:nvPr>
          </p:nvSpPr>
          <p:spPr>
            <a:xfrm>
              <a:off x="5438775" y="4152900"/>
              <a:ext cx="133351" cy="133351"/>
            </a:xfrm>
            <a:custGeom>
              <a:avLst/>
              <a:gdLst/>
              <a:ahLst/>
              <a:cxnLst/>
              <a:rect l="0" t="0" r="0" b="0"/>
              <a:pathLst>
                <a:path w="133351" h="133351">
                  <a:moveTo>
                    <a:pt x="47625" y="0"/>
                  </a:moveTo>
                  <a:lnTo>
                    <a:pt x="47625" y="0"/>
                  </a:lnTo>
                  <a:lnTo>
                    <a:pt x="38492" y="0"/>
                  </a:lnTo>
                  <a:lnTo>
                    <a:pt x="38134" y="8201"/>
                  </a:lnTo>
                  <a:lnTo>
                    <a:pt x="37064" y="8642"/>
                  </a:lnTo>
                  <a:lnTo>
                    <a:pt x="33054" y="9132"/>
                  </a:lnTo>
                  <a:lnTo>
                    <a:pt x="31561" y="10321"/>
                  </a:lnTo>
                  <a:lnTo>
                    <a:pt x="27779" y="19203"/>
                  </a:lnTo>
                  <a:lnTo>
                    <a:pt x="18898" y="29729"/>
                  </a:lnTo>
                  <a:lnTo>
                    <a:pt x="10968" y="44850"/>
                  </a:lnTo>
                  <a:lnTo>
                    <a:pt x="8551" y="63710"/>
                  </a:lnTo>
                  <a:lnTo>
                    <a:pt x="2003" y="76241"/>
                  </a:lnTo>
                  <a:lnTo>
                    <a:pt x="0" y="112845"/>
                  </a:lnTo>
                  <a:lnTo>
                    <a:pt x="1059" y="113330"/>
                  </a:lnTo>
                  <a:lnTo>
                    <a:pt x="8201" y="114172"/>
                  </a:lnTo>
                  <a:lnTo>
                    <a:pt x="17609" y="106088"/>
                  </a:lnTo>
                  <a:lnTo>
                    <a:pt x="26370" y="103975"/>
                  </a:lnTo>
                  <a:lnTo>
                    <a:pt x="57167" y="78953"/>
                  </a:lnTo>
                  <a:lnTo>
                    <a:pt x="63507" y="76365"/>
                  </a:lnTo>
                  <a:lnTo>
                    <a:pt x="109274" y="33598"/>
                  </a:lnTo>
                  <a:lnTo>
                    <a:pt x="114888" y="30807"/>
                  </a:lnTo>
                  <a:lnTo>
                    <a:pt x="117867" y="30063"/>
                  </a:lnTo>
                  <a:lnTo>
                    <a:pt x="119854" y="28509"/>
                  </a:lnTo>
                  <a:lnTo>
                    <a:pt x="122060" y="23959"/>
                  </a:lnTo>
                  <a:lnTo>
                    <a:pt x="123706" y="22323"/>
                  </a:lnTo>
                  <a:lnTo>
                    <a:pt x="133345" y="19052"/>
                  </a:lnTo>
                  <a:lnTo>
                    <a:pt x="133350" y="19050"/>
                  </a:lnTo>
                  <a:lnTo>
                    <a:pt x="133350" y="27251"/>
                  </a:lnTo>
                  <a:lnTo>
                    <a:pt x="132292" y="27692"/>
                  </a:lnTo>
                  <a:lnTo>
                    <a:pt x="128294" y="28182"/>
                  </a:lnTo>
                  <a:lnTo>
                    <a:pt x="126805" y="29371"/>
                  </a:lnTo>
                  <a:lnTo>
                    <a:pt x="125149" y="33515"/>
                  </a:lnTo>
                  <a:lnTo>
                    <a:pt x="123941" y="45898"/>
                  </a:lnTo>
                  <a:lnTo>
                    <a:pt x="117301" y="54888"/>
                  </a:lnTo>
                  <a:lnTo>
                    <a:pt x="115189" y="63771"/>
                  </a:lnTo>
                  <a:lnTo>
                    <a:pt x="114417" y="79411"/>
                  </a:lnTo>
                  <a:lnTo>
                    <a:pt x="111530" y="85741"/>
                  </a:lnTo>
                  <a:lnTo>
                    <a:pt x="107778" y="92082"/>
                  </a:lnTo>
                  <a:lnTo>
                    <a:pt x="105368" y="104777"/>
                  </a:lnTo>
                  <a:lnTo>
                    <a:pt x="104775" y="132827"/>
                  </a:lnTo>
                  <a:lnTo>
                    <a:pt x="1143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2" name="SMARTInkShape-161"/>
          <p:cNvSpPr/>
          <p:nvPr>
            <p:custDataLst>
              <p:tags r:id="rId14"/>
            </p:custDataLst>
          </p:nvPr>
        </p:nvSpPr>
        <p:spPr>
          <a:xfrm>
            <a:off x="5257800" y="4057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9" name="SMARTInkShape-Group42"/>
          <p:cNvGrpSpPr/>
          <p:nvPr/>
        </p:nvGrpSpPr>
        <p:grpSpPr>
          <a:xfrm>
            <a:off x="5848350" y="4000500"/>
            <a:ext cx="695326" cy="266700"/>
            <a:chOff x="5848350" y="4000500"/>
            <a:chExt cx="695326" cy="266700"/>
          </a:xfrm>
        </p:grpSpPr>
        <p:sp>
          <p:nvSpPr>
            <p:cNvPr id="193" name="SMARTInkShape-162"/>
            <p:cNvSpPr/>
            <p:nvPr>
              <p:custDataLst>
                <p:tags r:id="rId168"/>
              </p:custDataLst>
            </p:nvPr>
          </p:nvSpPr>
          <p:spPr>
            <a:xfrm>
              <a:off x="5848350" y="4000500"/>
              <a:ext cx="171451" cy="228562"/>
            </a:xfrm>
            <a:custGeom>
              <a:avLst/>
              <a:gdLst/>
              <a:ahLst/>
              <a:cxnLst/>
              <a:rect l="0" t="0" r="0" b="0"/>
              <a:pathLst>
                <a:path w="171451" h="228562">
                  <a:moveTo>
                    <a:pt x="171450" y="0"/>
                  </a:moveTo>
                  <a:lnTo>
                    <a:pt x="171450" y="0"/>
                  </a:lnTo>
                  <a:lnTo>
                    <a:pt x="162318" y="0"/>
                  </a:lnTo>
                  <a:lnTo>
                    <a:pt x="145064" y="15809"/>
                  </a:lnTo>
                  <a:lnTo>
                    <a:pt x="136233" y="19148"/>
                  </a:lnTo>
                  <a:lnTo>
                    <a:pt x="111114" y="41403"/>
                  </a:lnTo>
                  <a:lnTo>
                    <a:pt x="107592" y="47682"/>
                  </a:lnTo>
                  <a:lnTo>
                    <a:pt x="106654" y="50838"/>
                  </a:lnTo>
                  <a:lnTo>
                    <a:pt x="104969" y="52942"/>
                  </a:lnTo>
                  <a:lnTo>
                    <a:pt x="97542" y="58020"/>
                  </a:lnTo>
                  <a:lnTo>
                    <a:pt x="87580" y="70931"/>
                  </a:lnTo>
                  <a:lnTo>
                    <a:pt x="64790" y="88624"/>
                  </a:lnTo>
                  <a:lnTo>
                    <a:pt x="60546" y="95128"/>
                  </a:lnTo>
                  <a:lnTo>
                    <a:pt x="49993" y="117655"/>
                  </a:lnTo>
                  <a:lnTo>
                    <a:pt x="23262" y="150205"/>
                  </a:lnTo>
                  <a:lnTo>
                    <a:pt x="17059" y="169449"/>
                  </a:lnTo>
                  <a:lnTo>
                    <a:pt x="12874" y="176911"/>
                  </a:lnTo>
                  <a:lnTo>
                    <a:pt x="9459" y="187061"/>
                  </a:lnTo>
                  <a:lnTo>
                    <a:pt x="3273" y="196772"/>
                  </a:lnTo>
                  <a:lnTo>
                    <a:pt x="970" y="206352"/>
                  </a:lnTo>
                  <a:lnTo>
                    <a:pt x="0" y="228561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63"/>
            <p:cNvSpPr/>
            <p:nvPr>
              <p:custDataLst>
                <p:tags r:id="rId169"/>
              </p:custDataLst>
            </p:nvPr>
          </p:nvSpPr>
          <p:spPr>
            <a:xfrm>
              <a:off x="5962650" y="4019550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14189"/>
                  </a:lnTo>
                  <a:lnTo>
                    <a:pt x="54328" y="19712"/>
                  </a:lnTo>
                  <a:lnTo>
                    <a:pt x="50605" y="25694"/>
                  </a:lnTo>
                  <a:lnTo>
                    <a:pt x="48018" y="36258"/>
                  </a:lnTo>
                  <a:lnTo>
                    <a:pt x="47741" y="42610"/>
                  </a:lnTo>
                  <a:lnTo>
                    <a:pt x="44854" y="48218"/>
                  </a:lnTo>
                  <a:lnTo>
                    <a:pt x="41101" y="54239"/>
                  </a:lnTo>
                  <a:lnTo>
                    <a:pt x="38989" y="64636"/>
                  </a:lnTo>
                  <a:lnTo>
                    <a:pt x="38217" y="87586"/>
                  </a:lnTo>
                  <a:lnTo>
                    <a:pt x="35330" y="94666"/>
                  </a:lnTo>
                  <a:lnTo>
                    <a:pt x="31578" y="101340"/>
                  </a:lnTo>
                  <a:lnTo>
                    <a:pt x="29168" y="114248"/>
                  </a:lnTo>
                  <a:lnTo>
                    <a:pt x="28970" y="117441"/>
                  </a:lnTo>
                  <a:lnTo>
                    <a:pt x="25929" y="123810"/>
                  </a:lnTo>
                  <a:lnTo>
                    <a:pt x="22107" y="130168"/>
                  </a:lnTo>
                  <a:lnTo>
                    <a:pt x="18898" y="139698"/>
                  </a:lnTo>
                  <a:lnTo>
                    <a:pt x="12772" y="149225"/>
                  </a:lnTo>
                  <a:lnTo>
                    <a:pt x="10487" y="158750"/>
                  </a:lnTo>
                  <a:lnTo>
                    <a:pt x="9652" y="169568"/>
                  </a:lnTo>
                  <a:lnTo>
                    <a:pt x="3004" y="17868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64"/>
            <p:cNvSpPr/>
            <p:nvPr>
              <p:custDataLst>
                <p:tags r:id="rId170"/>
              </p:custDataLst>
            </p:nvPr>
          </p:nvSpPr>
          <p:spPr>
            <a:xfrm>
              <a:off x="5848350" y="415290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17610" y="1324"/>
                  </a:lnTo>
                  <a:lnTo>
                    <a:pt x="23680" y="393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65"/>
            <p:cNvSpPr/>
            <p:nvPr>
              <p:custDataLst>
                <p:tags r:id="rId171"/>
              </p:custDataLst>
            </p:nvPr>
          </p:nvSpPr>
          <p:spPr>
            <a:xfrm>
              <a:off x="5981700" y="4038611"/>
              <a:ext cx="266581" cy="219065"/>
            </a:xfrm>
            <a:custGeom>
              <a:avLst/>
              <a:gdLst/>
              <a:ahLst/>
              <a:cxnLst/>
              <a:rect l="0" t="0" r="0" b="0"/>
              <a:pathLst>
                <a:path w="266581" h="219065">
                  <a:moveTo>
                    <a:pt x="0" y="104764"/>
                  </a:moveTo>
                  <a:lnTo>
                    <a:pt x="0" y="104764"/>
                  </a:lnTo>
                  <a:lnTo>
                    <a:pt x="5056" y="99707"/>
                  </a:lnTo>
                  <a:lnTo>
                    <a:pt x="13183" y="97225"/>
                  </a:lnTo>
                  <a:lnTo>
                    <a:pt x="22793" y="95063"/>
                  </a:lnTo>
                  <a:lnTo>
                    <a:pt x="35211" y="88955"/>
                  </a:lnTo>
                  <a:lnTo>
                    <a:pt x="50767" y="85616"/>
                  </a:lnTo>
                  <a:lnTo>
                    <a:pt x="62549" y="78394"/>
                  </a:lnTo>
                  <a:lnTo>
                    <a:pt x="69427" y="72583"/>
                  </a:lnTo>
                  <a:lnTo>
                    <a:pt x="78834" y="69294"/>
                  </a:lnTo>
                  <a:lnTo>
                    <a:pt x="89012" y="66775"/>
                  </a:lnTo>
                  <a:lnTo>
                    <a:pt x="136097" y="39935"/>
                  </a:lnTo>
                  <a:lnTo>
                    <a:pt x="152344" y="30793"/>
                  </a:lnTo>
                  <a:lnTo>
                    <a:pt x="155538" y="30050"/>
                  </a:lnTo>
                  <a:lnTo>
                    <a:pt x="171252" y="20009"/>
                  </a:lnTo>
                  <a:lnTo>
                    <a:pt x="180975" y="19039"/>
                  </a:lnTo>
                  <a:lnTo>
                    <a:pt x="180975" y="27240"/>
                  </a:lnTo>
                  <a:lnTo>
                    <a:pt x="174430" y="35907"/>
                  </a:lnTo>
                  <a:lnTo>
                    <a:pt x="171274" y="44733"/>
                  </a:lnTo>
                  <a:lnTo>
                    <a:pt x="165165" y="54051"/>
                  </a:lnTo>
                  <a:lnTo>
                    <a:pt x="162885" y="63515"/>
                  </a:lnTo>
                  <a:lnTo>
                    <a:pt x="162352" y="69850"/>
                  </a:lnTo>
                  <a:lnTo>
                    <a:pt x="159293" y="76194"/>
                  </a:lnTo>
                  <a:lnTo>
                    <a:pt x="155463" y="82541"/>
                  </a:lnTo>
                  <a:lnTo>
                    <a:pt x="152250" y="92065"/>
                  </a:lnTo>
                  <a:lnTo>
                    <a:pt x="146123" y="101589"/>
                  </a:lnTo>
                  <a:lnTo>
                    <a:pt x="142780" y="111114"/>
                  </a:lnTo>
                  <a:lnTo>
                    <a:pt x="136615" y="121697"/>
                  </a:lnTo>
                  <a:lnTo>
                    <a:pt x="133259" y="136710"/>
                  </a:lnTo>
                  <a:lnTo>
                    <a:pt x="126002" y="151800"/>
                  </a:lnTo>
                  <a:lnTo>
                    <a:pt x="125276" y="155172"/>
                  </a:lnTo>
                  <a:lnTo>
                    <a:pt x="115751" y="174580"/>
                  </a:lnTo>
                  <a:lnTo>
                    <a:pt x="114427" y="188605"/>
                  </a:lnTo>
                  <a:lnTo>
                    <a:pt x="104785" y="200003"/>
                  </a:lnTo>
                  <a:lnTo>
                    <a:pt x="104778" y="194954"/>
                  </a:lnTo>
                  <a:lnTo>
                    <a:pt x="105835" y="193466"/>
                  </a:lnTo>
                  <a:lnTo>
                    <a:pt x="107598" y="192473"/>
                  </a:lnTo>
                  <a:lnTo>
                    <a:pt x="109832" y="191812"/>
                  </a:lnTo>
                  <a:lnTo>
                    <a:pt x="111322" y="189254"/>
                  </a:lnTo>
                  <a:lnTo>
                    <a:pt x="114038" y="165677"/>
                  </a:lnTo>
                  <a:lnTo>
                    <a:pt x="114266" y="149292"/>
                  </a:lnTo>
                  <a:lnTo>
                    <a:pt x="117107" y="142898"/>
                  </a:lnTo>
                  <a:lnTo>
                    <a:pt x="119346" y="139712"/>
                  </a:lnTo>
                  <a:lnTo>
                    <a:pt x="122498" y="125114"/>
                  </a:lnTo>
                  <a:lnTo>
                    <a:pt x="123709" y="101982"/>
                  </a:lnTo>
                  <a:lnTo>
                    <a:pt x="126596" y="95414"/>
                  </a:lnTo>
                  <a:lnTo>
                    <a:pt x="128848" y="92181"/>
                  </a:lnTo>
                  <a:lnTo>
                    <a:pt x="135579" y="68665"/>
                  </a:lnTo>
                  <a:lnTo>
                    <a:pt x="139633" y="61203"/>
                  </a:lnTo>
                  <a:lnTo>
                    <a:pt x="142973" y="51053"/>
                  </a:lnTo>
                  <a:lnTo>
                    <a:pt x="169233" y="18452"/>
                  </a:lnTo>
                  <a:lnTo>
                    <a:pt x="169972" y="15473"/>
                  </a:lnTo>
                  <a:lnTo>
                    <a:pt x="171523" y="13486"/>
                  </a:lnTo>
                  <a:lnTo>
                    <a:pt x="176069" y="11279"/>
                  </a:lnTo>
                  <a:lnTo>
                    <a:pt x="187610" y="8804"/>
                  </a:lnTo>
                  <a:lnTo>
                    <a:pt x="198181" y="1359"/>
                  </a:lnTo>
                  <a:lnTo>
                    <a:pt x="208065" y="110"/>
                  </a:lnTo>
                  <a:lnTo>
                    <a:pt x="222677" y="0"/>
                  </a:lnTo>
                  <a:lnTo>
                    <a:pt x="228790" y="2816"/>
                  </a:lnTo>
                  <a:lnTo>
                    <a:pt x="236281" y="8191"/>
                  </a:lnTo>
                  <a:lnTo>
                    <a:pt x="242635" y="9122"/>
                  </a:lnTo>
                  <a:lnTo>
                    <a:pt x="244306" y="10311"/>
                  </a:lnTo>
                  <a:lnTo>
                    <a:pt x="245421" y="12162"/>
                  </a:lnTo>
                  <a:lnTo>
                    <a:pt x="247357" y="19192"/>
                  </a:lnTo>
                  <a:lnTo>
                    <a:pt x="247647" y="45771"/>
                  </a:lnTo>
                  <a:lnTo>
                    <a:pt x="231175" y="66840"/>
                  </a:lnTo>
                  <a:lnTo>
                    <a:pt x="230316" y="69956"/>
                  </a:lnTo>
                  <a:lnTo>
                    <a:pt x="228685" y="72034"/>
                  </a:lnTo>
                  <a:lnTo>
                    <a:pt x="215493" y="80698"/>
                  </a:lnTo>
                  <a:lnTo>
                    <a:pt x="212192" y="86307"/>
                  </a:lnTo>
                  <a:lnTo>
                    <a:pt x="211311" y="89284"/>
                  </a:lnTo>
                  <a:lnTo>
                    <a:pt x="209666" y="91269"/>
                  </a:lnTo>
                  <a:lnTo>
                    <a:pt x="192263" y="103285"/>
                  </a:lnTo>
                  <a:lnTo>
                    <a:pt x="180992" y="104762"/>
                  </a:lnTo>
                  <a:lnTo>
                    <a:pt x="180978" y="104764"/>
                  </a:lnTo>
                  <a:lnTo>
                    <a:pt x="226333" y="104764"/>
                  </a:lnTo>
                  <a:lnTo>
                    <a:pt x="241420" y="104764"/>
                  </a:lnTo>
                  <a:lnTo>
                    <a:pt x="243497" y="105822"/>
                  </a:lnTo>
                  <a:lnTo>
                    <a:pt x="244881" y="107586"/>
                  </a:lnTo>
                  <a:lnTo>
                    <a:pt x="245804" y="109821"/>
                  </a:lnTo>
                  <a:lnTo>
                    <a:pt x="247478" y="111310"/>
                  </a:lnTo>
                  <a:lnTo>
                    <a:pt x="252159" y="112965"/>
                  </a:lnTo>
                  <a:lnTo>
                    <a:pt x="253831" y="114465"/>
                  </a:lnTo>
                  <a:lnTo>
                    <a:pt x="257940" y="123912"/>
                  </a:lnTo>
                  <a:lnTo>
                    <a:pt x="265337" y="131888"/>
                  </a:lnTo>
                  <a:lnTo>
                    <a:pt x="266296" y="137966"/>
                  </a:lnTo>
                  <a:lnTo>
                    <a:pt x="266580" y="146469"/>
                  </a:lnTo>
                  <a:lnTo>
                    <a:pt x="263825" y="152580"/>
                  </a:lnTo>
                  <a:lnTo>
                    <a:pt x="258488" y="160070"/>
                  </a:lnTo>
                  <a:lnTo>
                    <a:pt x="256375" y="169154"/>
                  </a:lnTo>
                  <a:lnTo>
                    <a:pt x="233581" y="194998"/>
                  </a:lnTo>
                  <a:lnTo>
                    <a:pt x="227991" y="197785"/>
                  </a:lnTo>
                  <a:lnTo>
                    <a:pt x="225019" y="198528"/>
                  </a:lnTo>
                  <a:lnTo>
                    <a:pt x="209496" y="207357"/>
                  </a:lnTo>
                  <a:lnTo>
                    <a:pt x="162100" y="218873"/>
                  </a:lnTo>
                  <a:lnTo>
                    <a:pt x="116181" y="219064"/>
                  </a:lnTo>
                  <a:lnTo>
                    <a:pt x="115554" y="218006"/>
                  </a:lnTo>
                  <a:lnTo>
                    <a:pt x="114858" y="214007"/>
                  </a:lnTo>
                  <a:lnTo>
                    <a:pt x="113613" y="212518"/>
                  </a:lnTo>
                  <a:lnTo>
                    <a:pt x="105181" y="209656"/>
                  </a:lnTo>
                  <a:lnTo>
                    <a:pt x="123825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166"/>
            <p:cNvSpPr/>
            <p:nvPr>
              <p:custDataLst>
                <p:tags r:id="rId172"/>
              </p:custDataLst>
            </p:nvPr>
          </p:nvSpPr>
          <p:spPr>
            <a:xfrm>
              <a:off x="6324600" y="4048128"/>
              <a:ext cx="219076" cy="219072"/>
            </a:xfrm>
            <a:custGeom>
              <a:avLst/>
              <a:gdLst/>
              <a:ahLst/>
              <a:cxnLst/>
              <a:rect l="0" t="0" r="0" b="0"/>
              <a:pathLst>
                <a:path w="219076" h="219072">
                  <a:moveTo>
                    <a:pt x="161925" y="9522"/>
                  </a:moveTo>
                  <a:lnTo>
                    <a:pt x="161925" y="9522"/>
                  </a:lnTo>
                  <a:lnTo>
                    <a:pt x="152516" y="9522"/>
                  </a:lnTo>
                  <a:lnTo>
                    <a:pt x="152434" y="4465"/>
                  </a:lnTo>
                  <a:lnTo>
                    <a:pt x="151364" y="2976"/>
                  </a:lnTo>
                  <a:lnTo>
                    <a:pt x="144202" y="390"/>
                  </a:lnTo>
                  <a:lnTo>
                    <a:pt x="119287" y="0"/>
                  </a:lnTo>
                  <a:lnTo>
                    <a:pt x="113694" y="2820"/>
                  </a:lnTo>
                  <a:lnTo>
                    <a:pt x="106537" y="8198"/>
                  </a:lnTo>
                  <a:lnTo>
                    <a:pt x="97518" y="9261"/>
                  </a:lnTo>
                  <a:lnTo>
                    <a:pt x="91672" y="9406"/>
                  </a:lnTo>
                  <a:lnTo>
                    <a:pt x="89689" y="10503"/>
                  </a:lnTo>
                  <a:lnTo>
                    <a:pt x="88368" y="12293"/>
                  </a:lnTo>
                  <a:lnTo>
                    <a:pt x="87488" y="14545"/>
                  </a:lnTo>
                  <a:lnTo>
                    <a:pt x="85842" y="16045"/>
                  </a:lnTo>
                  <a:lnTo>
                    <a:pt x="81191" y="17713"/>
                  </a:lnTo>
                  <a:lnTo>
                    <a:pt x="79528" y="19216"/>
                  </a:lnTo>
                  <a:lnTo>
                    <a:pt x="77679" y="23708"/>
                  </a:lnTo>
                  <a:lnTo>
                    <a:pt x="76127" y="25330"/>
                  </a:lnTo>
                  <a:lnTo>
                    <a:pt x="71582" y="27131"/>
                  </a:lnTo>
                  <a:lnTo>
                    <a:pt x="69946" y="28669"/>
                  </a:lnTo>
                  <a:lnTo>
                    <a:pt x="65903" y="38188"/>
                  </a:lnTo>
                  <a:lnTo>
                    <a:pt x="60214" y="45415"/>
                  </a:lnTo>
                  <a:lnTo>
                    <a:pt x="57554" y="55393"/>
                  </a:lnTo>
                  <a:lnTo>
                    <a:pt x="57186" y="70250"/>
                  </a:lnTo>
                  <a:lnTo>
                    <a:pt x="58232" y="72233"/>
                  </a:lnTo>
                  <a:lnTo>
                    <a:pt x="59988" y="73554"/>
                  </a:lnTo>
                  <a:lnTo>
                    <a:pt x="62218" y="74435"/>
                  </a:lnTo>
                  <a:lnTo>
                    <a:pt x="63703" y="76081"/>
                  </a:lnTo>
                  <a:lnTo>
                    <a:pt x="65354" y="80731"/>
                  </a:lnTo>
                  <a:lnTo>
                    <a:pt x="66853" y="82395"/>
                  </a:lnTo>
                  <a:lnTo>
                    <a:pt x="76298" y="86488"/>
                  </a:lnTo>
                  <a:lnTo>
                    <a:pt x="84274" y="93885"/>
                  </a:lnTo>
                  <a:lnTo>
                    <a:pt x="94820" y="95212"/>
                  </a:lnTo>
                  <a:lnTo>
                    <a:pt x="104775" y="95247"/>
                  </a:lnTo>
                  <a:lnTo>
                    <a:pt x="87165" y="95247"/>
                  </a:lnTo>
                  <a:lnTo>
                    <a:pt x="78405" y="101793"/>
                  </a:lnTo>
                  <a:lnTo>
                    <a:pt x="69563" y="103889"/>
                  </a:lnTo>
                  <a:lnTo>
                    <a:pt x="63372" y="104379"/>
                  </a:lnTo>
                  <a:lnTo>
                    <a:pt x="61298" y="105568"/>
                  </a:lnTo>
                  <a:lnTo>
                    <a:pt x="59915" y="107420"/>
                  </a:lnTo>
                  <a:lnTo>
                    <a:pt x="58994" y="109712"/>
                  </a:lnTo>
                  <a:lnTo>
                    <a:pt x="57321" y="111241"/>
                  </a:lnTo>
                  <a:lnTo>
                    <a:pt x="47032" y="116515"/>
                  </a:lnTo>
                  <a:lnTo>
                    <a:pt x="41011" y="120575"/>
                  </a:lnTo>
                  <a:lnTo>
                    <a:pt x="31672" y="122860"/>
                  </a:lnTo>
                  <a:lnTo>
                    <a:pt x="25366" y="123394"/>
                  </a:lnTo>
                  <a:lnTo>
                    <a:pt x="19034" y="126454"/>
                  </a:lnTo>
                  <a:lnTo>
                    <a:pt x="15865" y="128752"/>
                  </a:lnTo>
                  <a:lnTo>
                    <a:pt x="12342" y="134127"/>
                  </a:lnTo>
                  <a:lnTo>
                    <a:pt x="10082" y="141145"/>
                  </a:lnTo>
                  <a:lnTo>
                    <a:pt x="3089" y="150135"/>
                  </a:lnTo>
                  <a:lnTo>
                    <a:pt x="406" y="160161"/>
                  </a:lnTo>
                  <a:lnTo>
                    <a:pt x="0" y="189018"/>
                  </a:lnTo>
                  <a:lnTo>
                    <a:pt x="6545" y="197809"/>
                  </a:lnTo>
                  <a:lnTo>
                    <a:pt x="9132" y="207792"/>
                  </a:lnTo>
                  <a:lnTo>
                    <a:pt x="14465" y="214084"/>
                  </a:lnTo>
                  <a:lnTo>
                    <a:pt x="19834" y="216855"/>
                  </a:lnTo>
                  <a:lnTo>
                    <a:pt x="38169" y="218877"/>
                  </a:lnTo>
                  <a:lnTo>
                    <a:pt x="84432" y="219071"/>
                  </a:lnTo>
                  <a:lnTo>
                    <a:pt x="93264" y="216249"/>
                  </a:lnTo>
                  <a:lnTo>
                    <a:pt x="101776" y="212526"/>
                  </a:lnTo>
                  <a:lnTo>
                    <a:pt x="117410" y="209371"/>
                  </a:lnTo>
                  <a:lnTo>
                    <a:pt x="150225" y="193123"/>
                  </a:lnTo>
                  <a:lnTo>
                    <a:pt x="157783" y="190606"/>
                  </a:lnTo>
                  <a:lnTo>
                    <a:pt x="169047" y="184297"/>
                  </a:lnTo>
                  <a:lnTo>
                    <a:pt x="184262" y="180898"/>
                  </a:lnTo>
                  <a:lnTo>
                    <a:pt x="192313" y="176353"/>
                  </a:lnTo>
                  <a:lnTo>
                    <a:pt x="196598" y="170805"/>
                  </a:lnTo>
                  <a:lnTo>
                    <a:pt x="197741" y="167844"/>
                  </a:lnTo>
                  <a:lnTo>
                    <a:pt x="199560" y="165870"/>
                  </a:lnTo>
                  <a:lnTo>
                    <a:pt x="211695" y="159331"/>
                  </a:lnTo>
                  <a:lnTo>
                    <a:pt x="219075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67"/>
            <p:cNvSpPr/>
            <p:nvPr>
              <p:custDataLst>
                <p:tags r:id="rId173"/>
              </p:custDataLst>
            </p:nvPr>
          </p:nvSpPr>
          <p:spPr>
            <a:xfrm>
              <a:off x="5857875" y="41719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701" y="19312"/>
                  </a:lnTo>
                  <a:lnTo>
                    <a:pt x="33113" y="19053"/>
                  </a:lnTo>
                  <a:lnTo>
                    <a:pt x="38706" y="16229"/>
                  </a:lnTo>
                  <a:lnTo>
                    <a:pt x="44719" y="12504"/>
                  </a:lnTo>
                  <a:lnTo>
                    <a:pt x="57204" y="10114"/>
                  </a:lnTo>
                  <a:lnTo>
                    <a:pt x="79378" y="9559"/>
                  </a:lnTo>
                  <a:lnTo>
                    <a:pt x="85726" y="6718"/>
                  </a:lnTo>
                  <a:lnTo>
                    <a:pt x="93369" y="1327"/>
                  </a:lnTo>
                  <a:lnTo>
                    <a:pt x="102483" y="26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" name="SMARTInkShape-Group43"/>
          <p:cNvGrpSpPr/>
          <p:nvPr/>
        </p:nvGrpSpPr>
        <p:grpSpPr>
          <a:xfrm>
            <a:off x="6858000" y="4076700"/>
            <a:ext cx="57151" cy="180976"/>
            <a:chOff x="6858000" y="4076700"/>
            <a:chExt cx="57151" cy="180976"/>
          </a:xfrm>
        </p:grpSpPr>
        <p:sp>
          <p:nvSpPr>
            <p:cNvPr id="200" name="SMARTInkShape-168"/>
            <p:cNvSpPr/>
            <p:nvPr>
              <p:custDataLst>
                <p:tags r:id="rId165"/>
              </p:custDataLst>
            </p:nvPr>
          </p:nvSpPr>
          <p:spPr>
            <a:xfrm>
              <a:off x="6896100" y="4076700"/>
              <a:ext cx="19051" cy="37705"/>
            </a:xfrm>
            <a:custGeom>
              <a:avLst/>
              <a:gdLst/>
              <a:ahLst/>
              <a:cxnLst/>
              <a:rect l="0" t="0" r="0" b="0"/>
              <a:pathLst>
                <a:path w="19051" h="37705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13994" y="9132"/>
                  </a:lnTo>
                  <a:lnTo>
                    <a:pt x="12505" y="10321"/>
                  </a:lnTo>
                  <a:lnTo>
                    <a:pt x="9918" y="17692"/>
                  </a:lnTo>
                  <a:lnTo>
                    <a:pt x="9525" y="37704"/>
                  </a:lnTo>
                  <a:lnTo>
                    <a:pt x="9525" y="9525"/>
                  </a:lnTo>
                  <a:lnTo>
                    <a:pt x="9525" y="14582"/>
                  </a:lnTo>
                  <a:lnTo>
                    <a:pt x="8467" y="16071"/>
                  </a:lnTo>
                  <a:lnTo>
                    <a:pt x="6703" y="17064"/>
                  </a:lnTo>
                  <a:lnTo>
                    <a:pt x="4469" y="17726"/>
                  </a:lnTo>
                  <a:lnTo>
                    <a:pt x="2980" y="19226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69"/>
            <p:cNvSpPr/>
            <p:nvPr>
              <p:custDataLst>
                <p:tags r:id="rId166"/>
              </p:custDataLst>
            </p:nvPr>
          </p:nvSpPr>
          <p:spPr>
            <a:xfrm>
              <a:off x="6858000" y="42576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70"/>
            <p:cNvSpPr/>
            <p:nvPr>
              <p:custDataLst>
                <p:tags r:id="rId167"/>
              </p:custDataLst>
            </p:nvPr>
          </p:nvSpPr>
          <p:spPr>
            <a:xfrm>
              <a:off x="6858000" y="4229134"/>
              <a:ext cx="9526" cy="28542"/>
            </a:xfrm>
            <a:custGeom>
              <a:avLst/>
              <a:gdLst/>
              <a:ahLst/>
              <a:cxnLst/>
              <a:rect l="0" t="0" r="0" b="0"/>
              <a:pathLst>
                <a:path w="9526" h="28542">
                  <a:moveTo>
                    <a:pt x="9525" y="28541"/>
                  </a:moveTo>
                  <a:lnTo>
                    <a:pt x="9525" y="28541"/>
                  </a:lnTo>
                  <a:lnTo>
                    <a:pt x="9525" y="359"/>
                  </a:lnTo>
                  <a:lnTo>
                    <a:pt x="1325" y="0"/>
                  </a:lnTo>
                  <a:lnTo>
                    <a:pt x="883" y="1047"/>
                  </a:lnTo>
                  <a:lnTo>
                    <a:pt x="0" y="19016"/>
                  </a:lnTo>
                  <a:lnTo>
                    <a:pt x="952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4" name="SMARTInkShape-Group44"/>
          <p:cNvGrpSpPr/>
          <p:nvPr/>
        </p:nvGrpSpPr>
        <p:grpSpPr>
          <a:xfrm>
            <a:off x="7316525" y="3981450"/>
            <a:ext cx="1274989" cy="228601"/>
            <a:chOff x="7316525" y="3981450"/>
            <a:chExt cx="1274989" cy="228601"/>
          </a:xfrm>
        </p:grpSpPr>
        <p:sp>
          <p:nvSpPr>
            <p:cNvPr id="204" name="SMARTInkShape-171"/>
            <p:cNvSpPr/>
            <p:nvPr>
              <p:custDataLst>
                <p:tags r:id="rId155"/>
              </p:custDataLst>
            </p:nvPr>
          </p:nvSpPr>
          <p:spPr>
            <a:xfrm>
              <a:off x="7334253" y="3990975"/>
              <a:ext cx="133348" cy="219076"/>
            </a:xfrm>
            <a:custGeom>
              <a:avLst/>
              <a:gdLst/>
              <a:ahLst/>
              <a:cxnLst/>
              <a:rect l="0" t="0" r="0" b="0"/>
              <a:pathLst>
                <a:path w="133348" h="219076">
                  <a:moveTo>
                    <a:pt x="133347" y="0"/>
                  </a:moveTo>
                  <a:lnTo>
                    <a:pt x="133347" y="0"/>
                  </a:lnTo>
                  <a:lnTo>
                    <a:pt x="125147" y="8201"/>
                  </a:lnTo>
                  <a:lnTo>
                    <a:pt x="115737" y="9408"/>
                  </a:lnTo>
                  <a:lnTo>
                    <a:pt x="72894" y="50928"/>
                  </a:lnTo>
                  <a:lnTo>
                    <a:pt x="69438" y="57207"/>
                  </a:lnTo>
                  <a:lnTo>
                    <a:pt x="66843" y="63525"/>
                  </a:lnTo>
                  <a:lnTo>
                    <a:pt x="50268" y="85727"/>
                  </a:lnTo>
                  <a:lnTo>
                    <a:pt x="47739" y="92076"/>
                  </a:lnTo>
                  <a:lnTo>
                    <a:pt x="41425" y="102658"/>
                  </a:lnTo>
                  <a:lnTo>
                    <a:pt x="38024" y="117671"/>
                  </a:lnTo>
                  <a:lnTo>
                    <a:pt x="27930" y="132761"/>
                  </a:lnTo>
                  <a:lnTo>
                    <a:pt x="22995" y="139438"/>
                  </a:lnTo>
                  <a:lnTo>
                    <a:pt x="17005" y="152348"/>
                  </a:lnTo>
                  <a:lnTo>
                    <a:pt x="12847" y="158727"/>
                  </a:lnTo>
                  <a:lnTo>
                    <a:pt x="10507" y="168268"/>
                  </a:lnTo>
                  <a:lnTo>
                    <a:pt x="9960" y="174622"/>
                  </a:lnTo>
                  <a:lnTo>
                    <a:pt x="6895" y="180974"/>
                  </a:lnTo>
                  <a:lnTo>
                    <a:pt x="3063" y="187325"/>
                  </a:lnTo>
                  <a:lnTo>
                    <a:pt x="602" y="200025"/>
                  </a:lnTo>
                  <a:lnTo>
                    <a:pt x="0" y="218634"/>
                  </a:lnTo>
                  <a:lnTo>
                    <a:pt x="952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172"/>
            <p:cNvSpPr/>
            <p:nvPr>
              <p:custDataLst>
                <p:tags r:id="rId156"/>
              </p:custDataLst>
            </p:nvPr>
          </p:nvSpPr>
          <p:spPr>
            <a:xfrm>
              <a:off x="7439025" y="4038600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0"/>
                  </a:moveTo>
                  <a:lnTo>
                    <a:pt x="28575" y="0"/>
                  </a:lnTo>
                  <a:lnTo>
                    <a:pt x="28575" y="32188"/>
                  </a:lnTo>
                  <a:lnTo>
                    <a:pt x="27517" y="34159"/>
                  </a:lnTo>
                  <a:lnTo>
                    <a:pt x="25753" y="35473"/>
                  </a:lnTo>
                  <a:lnTo>
                    <a:pt x="23519" y="36349"/>
                  </a:lnTo>
                  <a:lnTo>
                    <a:pt x="22030" y="37991"/>
                  </a:lnTo>
                  <a:lnTo>
                    <a:pt x="20375" y="42637"/>
                  </a:lnTo>
                  <a:lnTo>
                    <a:pt x="18014" y="82312"/>
                  </a:lnTo>
                  <a:lnTo>
                    <a:pt x="11516" y="95203"/>
                  </a:lnTo>
                  <a:lnTo>
                    <a:pt x="9527" y="140583"/>
                  </a:lnTo>
                  <a:lnTo>
                    <a:pt x="9525" y="151877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173"/>
            <p:cNvSpPr/>
            <p:nvPr>
              <p:custDataLst>
                <p:tags r:id="rId157"/>
              </p:custDataLst>
            </p:nvPr>
          </p:nvSpPr>
          <p:spPr>
            <a:xfrm>
              <a:off x="7316525" y="4133850"/>
              <a:ext cx="170126" cy="19051"/>
            </a:xfrm>
            <a:custGeom>
              <a:avLst/>
              <a:gdLst/>
              <a:ahLst/>
              <a:cxnLst/>
              <a:rect l="0" t="0" r="0" b="0"/>
              <a:pathLst>
                <a:path w="170126" h="19051">
                  <a:moveTo>
                    <a:pt x="8200" y="19050"/>
                  </a:moveTo>
                  <a:lnTo>
                    <a:pt x="8200" y="19050"/>
                  </a:lnTo>
                  <a:lnTo>
                    <a:pt x="0" y="19050"/>
                  </a:lnTo>
                  <a:lnTo>
                    <a:pt x="46318" y="19050"/>
                  </a:lnTo>
                  <a:lnTo>
                    <a:pt x="49487" y="19050"/>
                  </a:lnTo>
                  <a:lnTo>
                    <a:pt x="55830" y="16228"/>
                  </a:lnTo>
                  <a:lnTo>
                    <a:pt x="62177" y="12504"/>
                  </a:lnTo>
                  <a:lnTo>
                    <a:pt x="72759" y="10408"/>
                  </a:lnTo>
                  <a:lnTo>
                    <a:pt x="95775" y="9642"/>
                  </a:lnTo>
                  <a:lnTo>
                    <a:pt x="102862" y="6755"/>
                  </a:lnTo>
                  <a:lnTo>
                    <a:pt x="109538" y="3002"/>
                  </a:lnTo>
                  <a:lnTo>
                    <a:pt x="122448" y="593"/>
                  </a:lnTo>
                  <a:lnTo>
                    <a:pt x="170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74"/>
            <p:cNvSpPr/>
            <p:nvPr>
              <p:custDataLst>
                <p:tags r:id="rId158"/>
              </p:custDataLst>
            </p:nvPr>
          </p:nvSpPr>
          <p:spPr>
            <a:xfrm>
              <a:off x="7526123" y="4010028"/>
              <a:ext cx="236753" cy="180845"/>
            </a:xfrm>
            <a:custGeom>
              <a:avLst/>
              <a:gdLst/>
              <a:ahLst/>
              <a:cxnLst/>
              <a:rect l="0" t="0" r="0" b="0"/>
              <a:pathLst>
                <a:path w="236753" h="180845">
                  <a:moveTo>
                    <a:pt x="103402" y="38097"/>
                  </a:moveTo>
                  <a:lnTo>
                    <a:pt x="103402" y="38097"/>
                  </a:lnTo>
                  <a:lnTo>
                    <a:pt x="103402" y="79502"/>
                  </a:lnTo>
                  <a:lnTo>
                    <a:pt x="100580" y="85780"/>
                  </a:lnTo>
                  <a:lnTo>
                    <a:pt x="96857" y="92098"/>
                  </a:lnTo>
                  <a:lnTo>
                    <a:pt x="94465" y="104777"/>
                  </a:lnTo>
                  <a:lnTo>
                    <a:pt x="94270" y="107950"/>
                  </a:lnTo>
                  <a:lnTo>
                    <a:pt x="91229" y="114299"/>
                  </a:lnTo>
                  <a:lnTo>
                    <a:pt x="87408" y="120648"/>
                  </a:lnTo>
                  <a:lnTo>
                    <a:pt x="84199" y="130172"/>
                  </a:lnTo>
                  <a:lnTo>
                    <a:pt x="78074" y="139697"/>
                  </a:lnTo>
                  <a:lnTo>
                    <a:pt x="74731" y="149222"/>
                  </a:lnTo>
                  <a:lnTo>
                    <a:pt x="70199" y="155572"/>
                  </a:lnTo>
                  <a:lnTo>
                    <a:pt x="64656" y="159100"/>
                  </a:lnTo>
                  <a:lnTo>
                    <a:pt x="61697" y="160040"/>
                  </a:lnTo>
                  <a:lnTo>
                    <a:pt x="59723" y="161726"/>
                  </a:lnTo>
                  <a:lnTo>
                    <a:pt x="57531" y="166421"/>
                  </a:lnTo>
                  <a:lnTo>
                    <a:pt x="55888" y="168096"/>
                  </a:lnTo>
                  <a:lnTo>
                    <a:pt x="51241" y="169958"/>
                  </a:lnTo>
                  <a:lnTo>
                    <a:pt x="49577" y="171512"/>
                  </a:lnTo>
                  <a:lnTo>
                    <a:pt x="47730" y="176062"/>
                  </a:lnTo>
                  <a:lnTo>
                    <a:pt x="46178" y="177699"/>
                  </a:lnTo>
                  <a:lnTo>
                    <a:pt x="38181" y="180541"/>
                  </a:lnTo>
                  <a:lnTo>
                    <a:pt x="32101" y="180844"/>
                  </a:lnTo>
                  <a:lnTo>
                    <a:pt x="30468" y="179828"/>
                  </a:lnTo>
                  <a:lnTo>
                    <a:pt x="29379" y="178093"/>
                  </a:lnTo>
                  <a:lnTo>
                    <a:pt x="27329" y="171836"/>
                  </a:lnTo>
                  <a:lnTo>
                    <a:pt x="27213" y="158223"/>
                  </a:lnTo>
                  <a:lnTo>
                    <a:pt x="28268" y="156281"/>
                  </a:lnTo>
                  <a:lnTo>
                    <a:pt x="30029" y="154986"/>
                  </a:lnTo>
                  <a:lnTo>
                    <a:pt x="32262" y="154123"/>
                  </a:lnTo>
                  <a:lnTo>
                    <a:pt x="33750" y="152490"/>
                  </a:lnTo>
                  <a:lnTo>
                    <a:pt x="37524" y="142798"/>
                  </a:lnTo>
                  <a:lnTo>
                    <a:pt x="51190" y="128418"/>
                  </a:lnTo>
                  <a:lnTo>
                    <a:pt x="56561" y="125865"/>
                  </a:lnTo>
                  <a:lnTo>
                    <a:pt x="78407" y="123857"/>
                  </a:lnTo>
                  <a:lnTo>
                    <a:pt x="80389" y="124904"/>
                  </a:lnTo>
                  <a:lnTo>
                    <a:pt x="81710" y="126660"/>
                  </a:lnTo>
                  <a:lnTo>
                    <a:pt x="82591" y="128889"/>
                  </a:lnTo>
                  <a:lnTo>
                    <a:pt x="84237" y="130375"/>
                  </a:lnTo>
                  <a:lnTo>
                    <a:pt x="92399" y="132956"/>
                  </a:lnTo>
                  <a:lnTo>
                    <a:pt x="98495" y="133231"/>
                  </a:lnTo>
                  <a:lnTo>
                    <a:pt x="100132" y="134328"/>
                  </a:lnTo>
                  <a:lnTo>
                    <a:pt x="101222" y="136118"/>
                  </a:lnTo>
                  <a:lnTo>
                    <a:pt x="101948" y="138370"/>
                  </a:lnTo>
                  <a:lnTo>
                    <a:pt x="103491" y="139870"/>
                  </a:lnTo>
                  <a:lnTo>
                    <a:pt x="113018" y="143667"/>
                  </a:lnTo>
                  <a:lnTo>
                    <a:pt x="117553" y="147811"/>
                  </a:lnTo>
                  <a:lnTo>
                    <a:pt x="120275" y="153181"/>
                  </a:lnTo>
                  <a:lnTo>
                    <a:pt x="122022" y="160195"/>
                  </a:lnTo>
                  <a:lnTo>
                    <a:pt x="123223" y="160771"/>
                  </a:lnTo>
                  <a:lnTo>
                    <a:pt x="127381" y="161410"/>
                  </a:lnTo>
                  <a:lnTo>
                    <a:pt x="128913" y="162639"/>
                  </a:lnTo>
                  <a:lnTo>
                    <a:pt x="131857" y="171041"/>
                  </a:lnTo>
                  <a:lnTo>
                    <a:pt x="141107" y="180569"/>
                  </a:lnTo>
                  <a:lnTo>
                    <a:pt x="141385" y="175796"/>
                  </a:lnTo>
                  <a:lnTo>
                    <a:pt x="142483" y="174346"/>
                  </a:lnTo>
                  <a:lnTo>
                    <a:pt x="146524" y="172736"/>
                  </a:lnTo>
                  <a:lnTo>
                    <a:pt x="158832" y="171560"/>
                  </a:lnTo>
                  <a:lnTo>
                    <a:pt x="173659" y="158199"/>
                  </a:lnTo>
                  <a:lnTo>
                    <a:pt x="176960" y="152154"/>
                  </a:lnTo>
                  <a:lnTo>
                    <a:pt x="177841" y="149060"/>
                  </a:lnTo>
                  <a:lnTo>
                    <a:pt x="179487" y="146997"/>
                  </a:lnTo>
                  <a:lnTo>
                    <a:pt x="192705" y="138359"/>
                  </a:lnTo>
                  <a:lnTo>
                    <a:pt x="196009" y="132752"/>
                  </a:lnTo>
                  <a:lnTo>
                    <a:pt x="207739" y="92454"/>
                  </a:lnTo>
                  <a:lnTo>
                    <a:pt x="208139" y="73055"/>
                  </a:lnTo>
                  <a:lnTo>
                    <a:pt x="205338" y="66687"/>
                  </a:lnTo>
                  <a:lnTo>
                    <a:pt x="201623" y="60329"/>
                  </a:lnTo>
                  <a:lnTo>
                    <a:pt x="198474" y="50799"/>
                  </a:lnTo>
                  <a:lnTo>
                    <a:pt x="166863" y="15872"/>
                  </a:lnTo>
                  <a:lnTo>
                    <a:pt x="160535" y="12344"/>
                  </a:lnTo>
                  <a:lnTo>
                    <a:pt x="154195" y="9718"/>
                  </a:lnTo>
                  <a:lnTo>
                    <a:pt x="147850" y="5023"/>
                  </a:lnTo>
                  <a:lnTo>
                    <a:pt x="138678" y="2231"/>
                  </a:lnTo>
                  <a:lnTo>
                    <a:pt x="92142" y="36"/>
                  </a:lnTo>
                  <a:lnTo>
                    <a:pt x="71779" y="0"/>
                  </a:lnTo>
                  <a:lnTo>
                    <a:pt x="39283" y="10319"/>
                  </a:lnTo>
                  <a:lnTo>
                    <a:pt x="17641" y="25982"/>
                  </a:lnTo>
                  <a:lnTo>
                    <a:pt x="14478" y="26845"/>
                  </a:lnTo>
                  <a:lnTo>
                    <a:pt x="12370" y="28479"/>
                  </a:lnTo>
                  <a:lnTo>
                    <a:pt x="10026" y="33117"/>
                  </a:lnTo>
                  <a:lnTo>
                    <a:pt x="8707" y="41678"/>
                  </a:lnTo>
                  <a:lnTo>
                    <a:pt x="7464" y="43659"/>
                  </a:lnTo>
                  <a:lnTo>
                    <a:pt x="5576" y="44980"/>
                  </a:lnTo>
                  <a:lnTo>
                    <a:pt x="3260" y="45861"/>
                  </a:lnTo>
                  <a:lnTo>
                    <a:pt x="1716" y="47506"/>
                  </a:lnTo>
                  <a:lnTo>
                    <a:pt x="0" y="52156"/>
                  </a:lnTo>
                  <a:lnTo>
                    <a:pt x="600" y="54878"/>
                  </a:lnTo>
                  <a:lnTo>
                    <a:pt x="6948" y="64910"/>
                  </a:lnTo>
                  <a:lnTo>
                    <a:pt x="12851" y="71206"/>
                  </a:lnTo>
                  <a:lnTo>
                    <a:pt x="18354" y="73979"/>
                  </a:lnTo>
                  <a:lnTo>
                    <a:pt x="36787" y="76002"/>
                  </a:lnTo>
                  <a:lnTo>
                    <a:pt x="81779" y="76192"/>
                  </a:lnTo>
                  <a:lnTo>
                    <a:pt x="90617" y="75136"/>
                  </a:lnTo>
                  <a:lnTo>
                    <a:pt x="119684" y="67996"/>
                  </a:lnTo>
                  <a:lnTo>
                    <a:pt x="151080" y="64024"/>
                  </a:lnTo>
                  <a:lnTo>
                    <a:pt x="170093" y="59184"/>
                  </a:lnTo>
                  <a:lnTo>
                    <a:pt x="216244" y="57182"/>
                  </a:lnTo>
                  <a:lnTo>
                    <a:pt x="236752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75"/>
            <p:cNvSpPr/>
            <p:nvPr>
              <p:custDataLst>
                <p:tags r:id="rId159"/>
              </p:custDataLst>
            </p:nvPr>
          </p:nvSpPr>
          <p:spPr>
            <a:xfrm>
              <a:off x="7905750" y="4086225"/>
              <a:ext cx="133351" cy="19017"/>
            </a:xfrm>
            <a:custGeom>
              <a:avLst/>
              <a:gdLst/>
              <a:ahLst/>
              <a:cxnLst/>
              <a:rect l="0" t="0" r="0" b="0"/>
              <a:pathLst>
                <a:path w="133351" h="19017">
                  <a:moveTo>
                    <a:pt x="0" y="0"/>
                  </a:moveTo>
                  <a:lnTo>
                    <a:pt x="0" y="0"/>
                  </a:lnTo>
                  <a:lnTo>
                    <a:pt x="0" y="9408"/>
                  </a:lnTo>
                  <a:lnTo>
                    <a:pt x="23704" y="9525"/>
                  </a:lnTo>
                  <a:lnTo>
                    <a:pt x="29232" y="12347"/>
                  </a:lnTo>
                  <a:lnTo>
                    <a:pt x="36348" y="17726"/>
                  </a:lnTo>
                  <a:lnTo>
                    <a:pt x="45359" y="18788"/>
                  </a:lnTo>
                  <a:lnTo>
                    <a:pt x="55388" y="19016"/>
                  </a:lnTo>
                  <a:lnTo>
                    <a:pt x="64406" y="12497"/>
                  </a:lnTo>
                  <a:lnTo>
                    <a:pt x="73293" y="10406"/>
                  </a:lnTo>
                  <a:lnTo>
                    <a:pt x="118809" y="9525"/>
                  </a:lnTo>
                  <a:lnTo>
                    <a:pt x="127396" y="9525"/>
                  </a:lnTo>
                  <a:lnTo>
                    <a:pt x="129380" y="8467"/>
                  </a:lnTo>
                  <a:lnTo>
                    <a:pt x="130704" y="6703"/>
                  </a:lnTo>
                  <a:lnTo>
                    <a:pt x="131587" y="4468"/>
                  </a:lnTo>
                  <a:lnTo>
                    <a:pt x="132174" y="4037"/>
                  </a:lnTo>
                  <a:lnTo>
                    <a:pt x="132566" y="4808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76"/>
            <p:cNvSpPr/>
            <p:nvPr>
              <p:custDataLst>
                <p:tags r:id="rId160"/>
              </p:custDataLst>
            </p:nvPr>
          </p:nvSpPr>
          <p:spPr>
            <a:xfrm>
              <a:off x="7867650" y="41433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9525"/>
                  </a:moveTo>
                  <a:lnTo>
                    <a:pt x="0" y="9525"/>
                  </a:lnTo>
                  <a:lnTo>
                    <a:pt x="0" y="18657"/>
                  </a:lnTo>
                  <a:lnTo>
                    <a:pt x="42914" y="19050"/>
                  </a:lnTo>
                  <a:lnTo>
                    <a:pt x="59395" y="19050"/>
                  </a:lnTo>
                  <a:lnTo>
                    <a:pt x="66262" y="16228"/>
                  </a:lnTo>
                  <a:lnTo>
                    <a:pt x="72841" y="12504"/>
                  </a:lnTo>
                  <a:lnTo>
                    <a:pt x="83554" y="10408"/>
                  </a:lnTo>
                  <a:lnTo>
                    <a:pt x="121445" y="8490"/>
                  </a:lnTo>
                  <a:lnTo>
                    <a:pt x="144691" y="1327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77"/>
            <p:cNvSpPr/>
            <p:nvPr>
              <p:custDataLst>
                <p:tags r:id="rId161"/>
              </p:custDataLst>
            </p:nvPr>
          </p:nvSpPr>
          <p:spPr>
            <a:xfrm>
              <a:off x="8229720" y="3981450"/>
              <a:ext cx="171331" cy="176931"/>
            </a:xfrm>
            <a:custGeom>
              <a:avLst/>
              <a:gdLst/>
              <a:ahLst/>
              <a:cxnLst/>
              <a:rect l="0" t="0" r="0" b="0"/>
              <a:pathLst>
                <a:path w="171331" h="176931">
                  <a:moveTo>
                    <a:pt x="171330" y="9525"/>
                  </a:moveTo>
                  <a:lnTo>
                    <a:pt x="171330" y="9525"/>
                  </a:lnTo>
                  <a:lnTo>
                    <a:pt x="166274" y="9525"/>
                  </a:lnTo>
                  <a:lnTo>
                    <a:pt x="164785" y="8467"/>
                  </a:lnTo>
                  <a:lnTo>
                    <a:pt x="163792" y="6703"/>
                  </a:lnTo>
                  <a:lnTo>
                    <a:pt x="161839" y="117"/>
                  </a:lnTo>
                  <a:lnTo>
                    <a:pt x="144114" y="0"/>
                  </a:lnTo>
                  <a:lnTo>
                    <a:pt x="135420" y="6546"/>
                  </a:lnTo>
                  <a:lnTo>
                    <a:pt x="126588" y="8642"/>
                  </a:lnTo>
                  <a:lnTo>
                    <a:pt x="120401" y="9132"/>
                  </a:lnTo>
                  <a:lnTo>
                    <a:pt x="114123" y="12173"/>
                  </a:lnTo>
                  <a:lnTo>
                    <a:pt x="72870" y="50838"/>
                  </a:lnTo>
                  <a:lnTo>
                    <a:pt x="61256" y="70053"/>
                  </a:lnTo>
                  <a:lnTo>
                    <a:pt x="57224" y="81669"/>
                  </a:lnTo>
                  <a:lnTo>
                    <a:pt x="41951" y="102581"/>
                  </a:lnTo>
                  <a:lnTo>
                    <a:pt x="35942" y="121824"/>
                  </a:lnTo>
                  <a:lnTo>
                    <a:pt x="21573" y="142699"/>
                  </a:lnTo>
                  <a:lnTo>
                    <a:pt x="19047" y="149147"/>
                  </a:lnTo>
                  <a:lnTo>
                    <a:pt x="10883" y="160033"/>
                  </a:lnTo>
                  <a:lnTo>
                    <a:pt x="9843" y="166421"/>
                  </a:lnTo>
                  <a:lnTo>
                    <a:pt x="8638" y="168097"/>
                  </a:lnTo>
                  <a:lnTo>
                    <a:pt x="6778" y="169215"/>
                  </a:lnTo>
                  <a:lnTo>
                    <a:pt x="0" y="171411"/>
                  </a:lnTo>
                  <a:lnTo>
                    <a:pt x="4972" y="176495"/>
                  </a:lnTo>
                  <a:lnTo>
                    <a:pt x="6449" y="176930"/>
                  </a:lnTo>
                  <a:lnTo>
                    <a:pt x="7435" y="176162"/>
                  </a:lnTo>
                  <a:lnTo>
                    <a:pt x="940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78"/>
            <p:cNvSpPr/>
            <p:nvPr>
              <p:custDataLst>
                <p:tags r:id="rId162"/>
              </p:custDataLst>
            </p:nvPr>
          </p:nvSpPr>
          <p:spPr>
            <a:xfrm>
              <a:off x="8334375" y="4000626"/>
              <a:ext cx="38101" cy="171325"/>
            </a:xfrm>
            <a:custGeom>
              <a:avLst/>
              <a:gdLst/>
              <a:ahLst/>
              <a:cxnLst/>
              <a:rect l="0" t="0" r="0" b="0"/>
              <a:pathLst>
                <a:path w="38101" h="171325">
                  <a:moveTo>
                    <a:pt x="19050" y="18924"/>
                  </a:moveTo>
                  <a:lnTo>
                    <a:pt x="19050" y="18924"/>
                  </a:lnTo>
                  <a:lnTo>
                    <a:pt x="24106" y="18924"/>
                  </a:lnTo>
                  <a:lnTo>
                    <a:pt x="25595" y="17866"/>
                  </a:lnTo>
                  <a:lnTo>
                    <a:pt x="26588" y="16102"/>
                  </a:lnTo>
                  <a:lnTo>
                    <a:pt x="28182" y="10723"/>
                  </a:lnTo>
                  <a:lnTo>
                    <a:pt x="37981" y="0"/>
                  </a:lnTo>
                  <a:lnTo>
                    <a:pt x="38100" y="41279"/>
                  </a:lnTo>
                  <a:lnTo>
                    <a:pt x="35278" y="47557"/>
                  </a:lnTo>
                  <a:lnTo>
                    <a:pt x="31555" y="53875"/>
                  </a:lnTo>
                  <a:lnTo>
                    <a:pt x="29458" y="64440"/>
                  </a:lnTo>
                  <a:lnTo>
                    <a:pt x="27779" y="79447"/>
                  </a:lnTo>
                  <a:lnTo>
                    <a:pt x="16832" y="104475"/>
                  </a:lnTo>
                  <a:lnTo>
                    <a:pt x="12772" y="110922"/>
                  </a:lnTo>
                  <a:lnTo>
                    <a:pt x="10488" y="120501"/>
                  </a:lnTo>
                  <a:lnTo>
                    <a:pt x="9953" y="126864"/>
                  </a:lnTo>
                  <a:lnTo>
                    <a:pt x="6893" y="133219"/>
                  </a:lnTo>
                  <a:lnTo>
                    <a:pt x="3063" y="139572"/>
                  </a:lnTo>
                  <a:lnTo>
                    <a:pt x="404" y="150392"/>
                  </a:lnTo>
                  <a:lnTo>
                    <a:pt x="0" y="1713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79"/>
            <p:cNvSpPr/>
            <p:nvPr>
              <p:custDataLst>
                <p:tags r:id="rId163"/>
              </p:custDataLst>
            </p:nvPr>
          </p:nvSpPr>
          <p:spPr>
            <a:xfrm>
              <a:off x="8220201" y="4019588"/>
              <a:ext cx="304672" cy="152363"/>
            </a:xfrm>
            <a:custGeom>
              <a:avLst/>
              <a:gdLst/>
              <a:ahLst/>
              <a:cxnLst/>
              <a:rect l="0" t="0" r="0" b="0"/>
              <a:pathLst>
                <a:path w="304672" h="152363">
                  <a:moveTo>
                    <a:pt x="18924" y="114262"/>
                  </a:moveTo>
                  <a:lnTo>
                    <a:pt x="18924" y="114262"/>
                  </a:lnTo>
                  <a:lnTo>
                    <a:pt x="0" y="114262"/>
                  </a:lnTo>
                  <a:lnTo>
                    <a:pt x="31755" y="114262"/>
                  </a:lnTo>
                  <a:lnTo>
                    <a:pt x="38032" y="111440"/>
                  </a:lnTo>
                  <a:lnTo>
                    <a:pt x="41188" y="109205"/>
                  </a:lnTo>
                  <a:lnTo>
                    <a:pt x="55743" y="106061"/>
                  </a:lnTo>
                  <a:lnTo>
                    <a:pt x="72019" y="103941"/>
                  </a:lnTo>
                  <a:lnTo>
                    <a:pt x="83222" y="98268"/>
                  </a:lnTo>
                  <a:lnTo>
                    <a:pt x="127860" y="88745"/>
                  </a:lnTo>
                  <a:lnTo>
                    <a:pt x="145157" y="85535"/>
                  </a:lnTo>
                  <a:lnTo>
                    <a:pt x="181454" y="69264"/>
                  </a:lnTo>
                  <a:lnTo>
                    <a:pt x="192760" y="66746"/>
                  </a:lnTo>
                  <a:lnTo>
                    <a:pt x="206134" y="60437"/>
                  </a:lnTo>
                  <a:lnTo>
                    <a:pt x="221973" y="57038"/>
                  </a:lnTo>
                  <a:lnTo>
                    <a:pt x="258771" y="34760"/>
                  </a:lnTo>
                  <a:lnTo>
                    <a:pt x="272638" y="23221"/>
                  </a:lnTo>
                  <a:lnTo>
                    <a:pt x="285567" y="17021"/>
                  </a:lnTo>
                  <a:lnTo>
                    <a:pt x="304636" y="0"/>
                  </a:lnTo>
                  <a:lnTo>
                    <a:pt x="304671" y="8166"/>
                  </a:lnTo>
                  <a:lnTo>
                    <a:pt x="303614" y="8606"/>
                  </a:lnTo>
                  <a:lnTo>
                    <a:pt x="299617" y="9096"/>
                  </a:lnTo>
                  <a:lnTo>
                    <a:pt x="298127" y="10284"/>
                  </a:lnTo>
                  <a:lnTo>
                    <a:pt x="287784" y="28770"/>
                  </a:lnTo>
                  <a:lnTo>
                    <a:pt x="287064" y="31867"/>
                  </a:lnTo>
                  <a:lnTo>
                    <a:pt x="280994" y="41283"/>
                  </a:lnTo>
                  <a:lnTo>
                    <a:pt x="270519" y="53946"/>
                  </a:lnTo>
                  <a:lnTo>
                    <a:pt x="268327" y="60291"/>
                  </a:lnTo>
                  <a:lnTo>
                    <a:pt x="266685" y="62407"/>
                  </a:lnTo>
                  <a:lnTo>
                    <a:pt x="262037" y="64756"/>
                  </a:lnTo>
                  <a:lnTo>
                    <a:pt x="260374" y="67500"/>
                  </a:lnTo>
                  <a:lnTo>
                    <a:pt x="257487" y="82874"/>
                  </a:lnTo>
                  <a:lnTo>
                    <a:pt x="249568" y="95678"/>
                  </a:lnTo>
                  <a:lnTo>
                    <a:pt x="246735" y="111149"/>
                  </a:lnTo>
                  <a:lnTo>
                    <a:pt x="240038" y="123799"/>
                  </a:lnTo>
                  <a:lnTo>
                    <a:pt x="238402" y="131433"/>
                  </a:lnTo>
                  <a:lnTo>
                    <a:pt x="229833" y="141348"/>
                  </a:lnTo>
                  <a:lnTo>
                    <a:pt x="228474" y="152355"/>
                  </a:lnTo>
                  <a:lnTo>
                    <a:pt x="228474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80"/>
            <p:cNvSpPr/>
            <p:nvPr>
              <p:custDataLst>
                <p:tags r:id="rId164"/>
              </p:custDataLst>
            </p:nvPr>
          </p:nvSpPr>
          <p:spPr>
            <a:xfrm>
              <a:off x="8429625" y="4000500"/>
              <a:ext cx="161889" cy="190500"/>
            </a:xfrm>
            <a:custGeom>
              <a:avLst/>
              <a:gdLst/>
              <a:ahLst/>
              <a:cxnLst/>
              <a:rect l="0" t="0" r="0" b="0"/>
              <a:pathLst>
                <a:path w="161889" h="190500">
                  <a:moveTo>
                    <a:pt x="47625" y="47625"/>
                  </a:moveTo>
                  <a:lnTo>
                    <a:pt x="47625" y="47625"/>
                  </a:lnTo>
                  <a:lnTo>
                    <a:pt x="47625" y="1451"/>
                  </a:lnTo>
                  <a:lnTo>
                    <a:pt x="48683" y="968"/>
                  </a:lnTo>
                  <a:lnTo>
                    <a:pt x="95133" y="0"/>
                  </a:lnTo>
                  <a:lnTo>
                    <a:pt x="108352" y="0"/>
                  </a:lnTo>
                  <a:lnTo>
                    <a:pt x="110335" y="1058"/>
                  </a:lnTo>
                  <a:lnTo>
                    <a:pt x="111657" y="2822"/>
                  </a:lnTo>
                  <a:lnTo>
                    <a:pt x="113125" y="7605"/>
                  </a:lnTo>
                  <a:lnTo>
                    <a:pt x="113778" y="13257"/>
                  </a:lnTo>
                  <a:lnTo>
                    <a:pt x="115011" y="15188"/>
                  </a:lnTo>
                  <a:lnTo>
                    <a:pt x="116890" y="16475"/>
                  </a:lnTo>
                  <a:lnTo>
                    <a:pt x="119201" y="17333"/>
                  </a:lnTo>
                  <a:lnTo>
                    <a:pt x="120742" y="18964"/>
                  </a:lnTo>
                  <a:lnTo>
                    <a:pt x="122455" y="23598"/>
                  </a:lnTo>
                  <a:lnTo>
                    <a:pt x="123789" y="50836"/>
                  </a:lnTo>
                  <a:lnTo>
                    <a:pt x="122742" y="52941"/>
                  </a:lnTo>
                  <a:lnTo>
                    <a:pt x="120987" y="54344"/>
                  </a:lnTo>
                  <a:lnTo>
                    <a:pt x="118758" y="55279"/>
                  </a:lnTo>
                  <a:lnTo>
                    <a:pt x="117272" y="56961"/>
                  </a:lnTo>
                  <a:lnTo>
                    <a:pt x="112064" y="67265"/>
                  </a:lnTo>
                  <a:lnTo>
                    <a:pt x="101158" y="79491"/>
                  </a:lnTo>
                  <a:lnTo>
                    <a:pt x="95054" y="82955"/>
                  </a:lnTo>
                  <a:lnTo>
                    <a:pt x="88812" y="85553"/>
                  </a:lnTo>
                  <a:lnTo>
                    <a:pt x="66670" y="102129"/>
                  </a:lnTo>
                  <a:lnTo>
                    <a:pt x="53974" y="104252"/>
                  </a:lnTo>
                  <a:lnTo>
                    <a:pt x="51858" y="105485"/>
                  </a:lnTo>
                  <a:lnTo>
                    <a:pt x="50447" y="107365"/>
                  </a:lnTo>
                  <a:lnTo>
                    <a:pt x="47629" y="114289"/>
                  </a:lnTo>
                  <a:lnTo>
                    <a:pt x="55826" y="106098"/>
                  </a:lnTo>
                  <a:lnTo>
                    <a:pt x="61815" y="105167"/>
                  </a:lnTo>
                  <a:lnTo>
                    <a:pt x="108343" y="104775"/>
                  </a:lnTo>
                  <a:lnTo>
                    <a:pt x="114474" y="107597"/>
                  </a:lnTo>
                  <a:lnTo>
                    <a:pt x="121978" y="112976"/>
                  </a:lnTo>
                  <a:lnTo>
                    <a:pt x="131064" y="115096"/>
                  </a:lnTo>
                  <a:lnTo>
                    <a:pt x="141112" y="122467"/>
                  </a:lnTo>
                  <a:lnTo>
                    <a:pt x="142091" y="126043"/>
                  </a:lnTo>
                  <a:lnTo>
                    <a:pt x="142353" y="128479"/>
                  </a:lnTo>
                  <a:lnTo>
                    <a:pt x="143586" y="130103"/>
                  </a:lnTo>
                  <a:lnTo>
                    <a:pt x="147776" y="131906"/>
                  </a:lnTo>
                  <a:lnTo>
                    <a:pt x="149317" y="133446"/>
                  </a:lnTo>
                  <a:lnTo>
                    <a:pt x="151030" y="137979"/>
                  </a:lnTo>
                  <a:lnTo>
                    <a:pt x="152545" y="139611"/>
                  </a:lnTo>
                  <a:lnTo>
                    <a:pt x="157051" y="141424"/>
                  </a:lnTo>
                  <a:lnTo>
                    <a:pt x="158676" y="142966"/>
                  </a:lnTo>
                  <a:lnTo>
                    <a:pt x="161497" y="150949"/>
                  </a:lnTo>
                  <a:lnTo>
                    <a:pt x="161888" y="160474"/>
                  </a:lnTo>
                  <a:lnTo>
                    <a:pt x="147734" y="176077"/>
                  </a:lnTo>
                  <a:lnTo>
                    <a:pt x="142212" y="178798"/>
                  </a:lnTo>
                  <a:lnTo>
                    <a:pt x="126912" y="181747"/>
                  </a:lnTo>
                  <a:lnTo>
                    <a:pt x="114283" y="188457"/>
                  </a:lnTo>
                  <a:lnTo>
                    <a:pt x="68662" y="190484"/>
                  </a:lnTo>
                  <a:lnTo>
                    <a:pt x="44566" y="190499"/>
                  </a:lnTo>
                  <a:lnTo>
                    <a:pt x="38152" y="187677"/>
                  </a:lnTo>
                  <a:lnTo>
                    <a:pt x="31773" y="183954"/>
                  </a:lnTo>
                  <a:lnTo>
                    <a:pt x="19055" y="181564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2" name="SMARTInkShape-Group45"/>
          <p:cNvGrpSpPr/>
          <p:nvPr/>
        </p:nvGrpSpPr>
        <p:grpSpPr>
          <a:xfrm>
            <a:off x="8753475" y="3790984"/>
            <a:ext cx="1276351" cy="476217"/>
            <a:chOff x="8753475" y="3790984"/>
            <a:chExt cx="1276351" cy="476217"/>
          </a:xfrm>
        </p:grpSpPr>
        <p:sp>
          <p:nvSpPr>
            <p:cNvPr id="215" name="SMARTInkShape-181"/>
            <p:cNvSpPr/>
            <p:nvPr>
              <p:custDataLst>
                <p:tags r:id="rId148"/>
              </p:custDataLst>
            </p:nvPr>
          </p:nvSpPr>
          <p:spPr>
            <a:xfrm>
              <a:off x="8753475" y="4171950"/>
              <a:ext cx="38100" cy="95251"/>
            </a:xfrm>
            <a:custGeom>
              <a:avLst/>
              <a:gdLst/>
              <a:ahLst/>
              <a:cxnLst/>
              <a:rect l="0" t="0" r="0" b="0"/>
              <a:pathLst>
                <a:path w="38100" h="95251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1" y="1058"/>
                  </a:lnTo>
                  <a:lnTo>
                    <a:pt x="19060" y="9408"/>
                  </a:lnTo>
                  <a:lnTo>
                    <a:pt x="9535" y="9525"/>
                  </a:lnTo>
                  <a:lnTo>
                    <a:pt x="18659" y="393"/>
                  </a:lnTo>
                  <a:lnTo>
                    <a:pt x="36764" y="0"/>
                  </a:lnTo>
                  <a:lnTo>
                    <a:pt x="37210" y="1058"/>
                  </a:lnTo>
                  <a:lnTo>
                    <a:pt x="38099" y="33113"/>
                  </a:lnTo>
                  <a:lnTo>
                    <a:pt x="35278" y="38706"/>
                  </a:lnTo>
                  <a:lnTo>
                    <a:pt x="31554" y="44719"/>
                  </a:lnTo>
                  <a:lnTo>
                    <a:pt x="28399" y="54055"/>
                  </a:lnTo>
                  <a:lnTo>
                    <a:pt x="12151" y="76205"/>
                  </a:lnTo>
                  <a:lnTo>
                    <a:pt x="9634" y="82552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82"/>
            <p:cNvSpPr/>
            <p:nvPr>
              <p:custDataLst>
                <p:tags r:id="rId149"/>
              </p:custDataLst>
            </p:nvPr>
          </p:nvSpPr>
          <p:spPr>
            <a:xfrm>
              <a:off x="8972550" y="3962400"/>
              <a:ext cx="142876" cy="186438"/>
            </a:xfrm>
            <a:custGeom>
              <a:avLst/>
              <a:gdLst/>
              <a:ahLst/>
              <a:cxnLst/>
              <a:rect l="0" t="0" r="0" b="0"/>
              <a:pathLst>
                <a:path w="142876" h="186438">
                  <a:moveTo>
                    <a:pt x="142875" y="9525"/>
                  </a:moveTo>
                  <a:lnTo>
                    <a:pt x="142875" y="9525"/>
                  </a:lnTo>
                  <a:lnTo>
                    <a:pt x="142875" y="0"/>
                  </a:lnTo>
                  <a:lnTo>
                    <a:pt x="124252" y="0"/>
                  </a:lnTo>
                  <a:lnTo>
                    <a:pt x="116305" y="6546"/>
                  </a:lnTo>
                  <a:lnTo>
                    <a:pt x="110605" y="8201"/>
                  </a:lnTo>
                  <a:lnTo>
                    <a:pt x="108661" y="9701"/>
                  </a:lnTo>
                  <a:lnTo>
                    <a:pt x="106502" y="14189"/>
                  </a:lnTo>
                  <a:lnTo>
                    <a:pt x="104869" y="15809"/>
                  </a:lnTo>
                  <a:lnTo>
                    <a:pt x="87486" y="27124"/>
                  </a:lnTo>
                  <a:lnTo>
                    <a:pt x="81190" y="33202"/>
                  </a:lnTo>
                  <a:lnTo>
                    <a:pt x="78418" y="38745"/>
                  </a:lnTo>
                  <a:lnTo>
                    <a:pt x="77678" y="41705"/>
                  </a:lnTo>
                  <a:lnTo>
                    <a:pt x="71582" y="50928"/>
                  </a:lnTo>
                  <a:lnTo>
                    <a:pt x="61098" y="63525"/>
                  </a:lnTo>
                  <a:lnTo>
                    <a:pt x="55107" y="76205"/>
                  </a:lnTo>
                  <a:lnTo>
                    <a:pt x="44047" y="88901"/>
                  </a:lnTo>
                  <a:lnTo>
                    <a:pt x="40744" y="98073"/>
                  </a:lnTo>
                  <a:lnTo>
                    <a:pt x="39863" y="103482"/>
                  </a:lnTo>
                  <a:lnTo>
                    <a:pt x="38217" y="107088"/>
                  </a:lnTo>
                  <a:lnTo>
                    <a:pt x="36061" y="109492"/>
                  </a:lnTo>
                  <a:lnTo>
                    <a:pt x="24998" y="118406"/>
                  </a:lnTo>
                  <a:lnTo>
                    <a:pt x="21694" y="124239"/>
                  </a:lnTo>
                  <a:lnTo>
                    <a:pt x="19167" y="130359"/>
                  </a:lnTo>
                  <a:lnTo>
                    <a:pt x="12853" y="139754"/>
                  </a:lnTo>
                  <a:lnTo>
                    <a:pt x="9453" y="149241"/>
                  </a:lnTo>
                  <a:lnTo>
                    <a:pt x="1454" y="160046"/>
                  </a:lnTo>
                  <a:lnTo>
                    <a:pt x="127" y="169961"/>
                  </a:lnTo>
                  <a:lnTo>
                    <a:pt x="0" y="186437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183"/>
            <p:cNvSpPr/>
            <p:nvPr>
              <p:custDataLst>
                <p:tags r:id="rId150"/>
              </p:custDataLst>
            </p:nvPr>
          </p:nvSpPr>
          <p:spPr>
            <a:xfrm>
              <a:off x="9077325" y="3981450"/>
              <a:ext cx="38100" cy="180976"/>
            </a:xfrm>
            <a:custGeom>
              <a:avLst/>
              <a:gdLst/>
              <a:ahLst/>
              <a:cxnLst/>
              <a:rect l="0" t="0" r="0" b="0"/>
              <a:pathLst>
                <a:path w="38100" h="180976">
                  <a:moveTo>
                    <a:pt x="28575" y="0"/>
                  </a:moveTo>
                  <a:lnTo>
                    <a:pt x="28575" y="0"/>
                  </a:lnTo>
                  <a:lnTo>
                    <a:pt x="37709" y="0"/>
                  </a:lnTo>
                  <a:lnTo>
                    <a:pt x="38099" y="17692"/>
                  </a:lnTo>
                  <a:lnTo>
                    <a:pt x="29899" y="27131"/>
                  </a:lnTo>
                  <a:lnTo>
                    <a:pt x="28966" y="33204"/>
                  </a:lnTo>
                  <a:lnTo>
                    <a:pt x="28576" y="71177"/>
                  </a:lnTo>
                  <a:lnTo>
                    <a:pt x="25753" y="76790"/>
                  </a:lnTo>
                  <a:lnTo>
                    <a:pt x="22029" y="82812"/>
                  </a:lnTo>
                  <a:lnTo>
                    <a:pt x="19638" y="95302"/>
                  </a:lnTo>
                  <a:lnTo>
                    <a:pt x="19060" y="127001"/>
                  </a:lnTo>
                  <a:lnTo>
                    <a:pt x="16232" y="133350"/>
                  </a:lnTo>
                  <a:lnTo>
                    <a:pt x="12505" y="139700"/>
                  </a:lnTo>
                  <a:lnTo>
                    <a:pt x="10114" y="152400"/>
                  </a:lnTo>
                  <a:lnTo>
                    <a:pt x="9535" y="169961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184"/>
            <p:cNvSpPr/>
            <p:nvPr>
              <p:custDataLst>
                <p:tags r:id="rId151"/>
              </p:custDataLst>
            </p:nvPr>
          </p:nvSpPr>
          <p:spPr>
            <a:xfrm>
              <a:off x="8963059" y="4067175"/>
              <a:ext cx="152367" cy="28576"/>
            </a:xfrm>
            <a:custGeom>
              <a:avLst/>
              <a:gdLst/>
              <a:ahLst/>
              <a:cxnLst/>
              <a:rect l="0" t="0" r="0" b="0"/>
              <a:pathLst>
                <a:path w="152367" h="28576">
                  <a:moveTo>
                    <a:pt x="9491" y="28575"/>
                  </a:moveTo>
                  <a:lnTo>
                    <a:pt x="9491" y="28575"/>
                  </a:lnTo>
                  <a:lnTo>
                    <a:pt x="1290" y="28575"/>
                  </a:lnTo>
                  <a:lnTo>
                    <a:pt x="847" y="27517"/>
                  </a:lnTo>
                  <a:lnTo>
                    <a:pt x="0" y="19443"/>
                  </a:lnTo>
                  <a:lnTo>
                    <a:pt x="45500" y="19050"/>
                  </a:lnTo>
                  <a:lnTo>
                    <a:pt x="60495" y="17992"/>
                  </a:lnTo>
                  <a:lnTo>
                    <a:pt x="78402" y="11511"/>
                  </a:lnTo>
                  <a:lnTo>
                    <a:pt x="117353" y="8544"/>
                  </a:lnTo>
                  <a:lnTo>
                    <a:pt x="135493" y="2001"/>
                  </a:lnTo>
                  <a:lnTo>
                    <a:pt x="1523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85"/>
            <p:cNvSpPr/>
            <p:nvPr>
              <p:custDataLst>
                <p:tags r:id="rId152"/>
              </p:custDataLst>
            </p:nvPr>
          </p:nvSpPr>
          <p:spPr>
            <a:xfrm>
              <a:off x="9163177" y="3971925"/>
              <a:ext cx="218949" cy="190500"/>
            </a:xfrm>
            <a:custGeom>
              <a:avLst/>
              <a:gdLst/>
              <a:ahLst/>
              <a:cxnLst/>
              <a:rect l="0" t="0" r="0" b="0"/>
              <a:pathLst>
                <a:path w="218949" h="190500">
                  <a:moveTo>
                    <a:pt x="218948" y="19050"/>
                  </a:moveTo>
                  <a:lnTo>
                    <a:pt x="218948" y="19050"/>
                  </a:lnTo>
                  <a:lnTo>
                    <a:pt x="218948" y="13993"/>
                  </a:lnTo>
                  <a:lnTo>
                    <a:pt x="217890" y="12504"/>
                  </a:lnTo>
                  <a:lnTo>
                    <a:pt x="216126" y="11511"/>
                  </a:lnTo>
                  <a:lnTo>
                    <a:pt x="209814" y="9642"/>
                  </a:lnTo>
                  <a:lnTo>
                    <a:pt x="201257" y="1334"/>
                  </a:lnTo>
                  <a:lnTo>
                    <a:pt x="195244" y="396"/>
                  </a:lnTo>
                  <a:lnTo>
                    <a:pt x="154119" y="0"/>
                  </a:lnTo>
                  <a:lnTo>
                    <a:pt x="145034" y="6546"/>
                  </a:lnTo>
                  <a:lnTo>
                    <a:pt x="136134" y="8642"/>
                  </a:lnTo>
                  <a:lnTo>
                    <a:pt x="125544" y="9408"/>
                  </a:lnTo>
                  <a:lnTo>
                    <a:pt x="100023" y="33205"/>
                  </a:lnTo>
                  <a:lnTo>
                    <a:pt x="97300" y="38746"/>
                  </a:lnTo>
                  <a:lnTo>
                    <a:pt x="95250" y="52162"/>
                  </a:lnTo>
                  <a:lnTo>
                    <a:pt x="95124" y="74721"/>
                  </a:lnTo>
                  <a:lnTo>
                    <a:pt x="96181" y="75214"/>
                  </a:lnTo>
                  <a:lnTo>
                    <a:pt x="100180" y="75762"/>
                  </a:lnTo>
                  <a:lnTo>
                    <a:pt x="101669" y="76966"/>
                  </a:lnTo>
                  <a:lnTo>
                    <a:pt x="104614" y="85605"/>
                  </a:lnTo>
                  <a:lnTo>
                    <a:pt x="114170" y="85725"/>
                  </a:lnTo>
                  <a:lnTo>
                    <a:pt x="90494" y="85725"/>
                  </a:lnTo>
                  <a:lnTo>
                    <a:pt x="84951" y="88547"/>
                  </a:lnTo>
                  <a:lnTo>
                    <a:pt x="77826" y="93926"/>
                  </a:lnTo>
                  <a:lnTo>
                    <a:pt x="68815" y="94988"/>
                  </a:lnTo>
                  <a:lnTo>
                    <a:pt x="62970" y="95133"/>
                  </a:lnTo>
                  <a:lnTo>
                    <a:pt x="56844" y="98020"/>
                  </a:lnTo>
                  <a:lnTo>
                    <a:pt x="50593" y="101773"/>
                  </a:lnTo>
                  <a:lnTo>
                    <a:pt x="41124" y="104944"/>
                  </a:lnTo>
                  <a:lnTo>
                    <a:pt x="23948" y="118930"/>
                  </a:lnTo>
                  <a:lnTo>
                    <a:pt x="21156" y="124471"/>
                  </a:lnTo>
                  <a:lnTo>
                    <a:pt x="20412" y="127431"/>
                  </a:lnTo>
                  <a:lnTo>
                    <a:pt x="10852" y="141031"/>
                  </a:lnTo>
                  <a:lnTo>
                    <a:pt x="3140" y="150115"/>
                  </a:lnTo>
                  <a:lnTo>
                    <a:pt x="841" y="159014"/>
                  </a:lnTo>
                  <a:lnTo>
                    <a:pt x="0" y="169603"/>
                  </a:lnTo>
                  <a:lnTo>
                    <a:pt x="8084" y="179489"/>
                  </a:lnTo>
                  <a:lnTo>
                    <a:pt x="11637" y="180315"/>
                  </a:lnTo>
                  <a:lnTo>
                    <a:pt x="14065" y="180535"/>
                  </a:lnTo>
                  <a:lnTo>
                    <a:pt x="15685" y="181740"/>
                  </a:lnTo>
                  <a:lnTo>
                    <a:pt x="17484" y="185901"/>
                  </a:lnTo>
                  <a:lnTo>
                    <a:pt x="19022" y="187434"/>
                  </a:lnTo>
                  <a:lnTo>
                    <a:pt x="23553" y="189137"/>
                  </a:lnTo>
                  <a:lnTo>
                    <a:pt x="69927" y="190493"/>
                  </a:lnTo>
                  <a:lnTo>
                    <a:pt x="88382" y="190499"/>
                  </a:lnTo>
                  <a:lnTo>
                    <a:pt x="94949" y="187677"/>
                  </a:lnTo>
                  <a:lnTo>
                    <a:pt x="98183" y="185443"/>
                  </a:lnTo>
                  <a:lnTo>
                    <a:pt x="112845" y="182299"/>
                  </a:lnTo>
                  <a:lnTo>
                    <a:pt x="152273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86"/>
            <p:cNvSpPr/>
            <p:nvPr>
              <p:custDataLst>
                <p:tags r:id="rId153"/>
              </p:custDataLst>
            </p:nvPr>
          </p:nvSpPr>
          <p:spPr>
            <a:xfrm>
              <a:off x="9467850" y="40767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40" y="16228"/>
                  </a:lnTo>
                  <a:lnTo>
                    <a:pt x="9134" y="10849"/>
                  </a:lnTo>
                  <a:lnTo>
                    <a:pt x="12173" y="10114"/>
                  </a:lnTo>
                  <a:lnTo>
                    <a:pt x="41321" y="9535"/>
                  </a:lnTo>
                  <a:lnTo>
                    <a:pt x="47646" y="6707"/>
                  </a:lnTo>
                  <a:lnTo>
                    <a:pt x="55272" y="1325"/>
                  </a:lnTo>
                  <a:lnTo>
                    <a:pt x="64384" y="262"/>
                  </a:lnTo>
                  <a:lnTo>
                    <a:pt x="111296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87"/>
            <p:cNvSpPr/>
            <p:nvPr>
              <p:custDataLst>
                <p:tags r:id="rId154"/>
              </p:custDataLst>
            </p:nvPr>
          </p:nvSpPr>
          <p:spPr>
            <a:xfrm>
              <a:off x="9677401" y="3790984"/>
              <a:ext cx="352425" cy="342864"/>
            </a:xfrm>
            <a:custGeom>
              <a:avLst/>
              <a:gdLst/>
              <a:ahLst/>
              <a:cxnLst/>
              <a:rect l="0" t="0" r="0" b="0"/>
              <a:pathLst>
                <a:path w="352425" h="342864">
                  <a:moveTo>
                    <a:pt x="28574" y="219041"/>
                  </a:moveTo>
                  <a:lnTo>
                    <a:pt x="28574" y="219041"/>
                  </a:lnTo>
                  <a:lnTo>
                    <a:pt x="37708" y="209909"/>
                  </a:lnTo>
                  <a:lnTo>
                    <a:pt x="47624" y="209516"/>
                  </a:lnTo>
                  <a:lnTo>
                    <a:pt x="39423" y="217717"/>
                  </a:lnTo>
                  <a:lnTo>
                    <a:pt x="37301" y="226384"/>
                  </a:lnTo>
                  <a:lnTo>
                    <a:pt x="21214" y="248222"/>
                  </a:lnTo>
                  <a:lnTo>
                    <a:pt x="18275" y="263571"/>
                  </a:lnTo>
                  <a:lnTo>
                    <a:pt x="10885" y="274320"/>
                  </a:lnTo>
                  <a:lnTo>
                    <a:pt x="8734" y="283426"/>
                  </a:lnTo>
                  <a:lnTo>
                    <a:pt x="3057" y="292328"/>
                  </a:lnTo>
                  <a:lnTo>
                    <a:pt x="603" y="304818"/>
                  </a:lnTo>
                  <a:lnTo>
                    <a:pt x="0" y="341377"/>
                  </a:lnTo>
                  <a:lnTo>
                    <a:pt x="1057" y="341873"/>
                  </a:lnTo>
                  <a:lnTo>
                    <a:pt x="23678" y="342863"/>
                  </a:lnTo>
                  <a:lnTo>
                    <a:pt x="29221" y="340042"/>
                  </a:lnTo>
                  <a:lnTo>
                    <a:pt x="44533" y="327677"/>
                  </a:lnTo>
                  <a:lnTo>
                    <a:pt x="57167" y="321757"/>
                  </a:lnTo>
                  <a:lnTo>
                    <a:pt x="60336" y="319268"/>
                  </a:lnTo>
                  <a:lnTo>
                    <a:pt x="63856" y="313681"/>
                  </a:lnTo>
                  <a:lnTo>
                    <a:pt x="66481" y="307670"/>
                  </a:lnTo>
                  <a:lnTo>
                    <a:pt x="83076" y="285700"/>
                  </a:lnTo>
                  <a:lnTo>
                    <a:pt x="85374" y="269839"/>
                  </a:lnTo>
                  <a:lnTo>
                    <a:pt x="85678" y="253966"/>
                  </a:lnTo>
                  <a:lnTo>
                    <a:pt x="84636" y="251849"/>
                  </a:lnTo>
                  <a:lnTo>
                    <a:pt x="82882" y="250438"/>
                  </a:lnTo>
                  <a:lnTo>
                    <a:pt x="80655" y="249498"/>
                  </a:lnTo>
                  <a:lnTo>
                    <a:pt x="79169" y="247812"/>
                  </a:lnTo>
                  <a:lnTo>
                    <a:pt x="73963" y="237502"/>
                  </a:lnTo>
                  <a:lnTo>
                    <a:pt x="52611" y="214532"/>
                  </a:lnTo>
                  <a:lnTo>
                    <a:pt x="47019" y="211745"/>
                  </a:lnTo>
                  <a:lnTo>
                    <a:pt x="38103" y="209517"/>
                  </a:lnTo>
                  <a:lnTo>
                    <a:pt x="46300" y="209516"/>
                  </a:lnTo>
                  <a:lnTo>
                    <a:pt x="54967" y="202970"/>
                  </a:lnTo>
                  <a:lnTo>
                    <a:pt x="60765" y="201315"/>
                  </a:lnTo>
                  <a:lnTo>
                    <a:pt x="91218" y="199010"/>
                  </a:lnTo>
                  <a:lnTo>
                    <a:pt x="102403" y="193468"/>
                  </a:lnTo>
                  <a:lnTo>
                    <a:pt x="129269" y="189671"/>
                  </a:lnTo>
                  <a:lnTo>
                    <a:pt x="140490" y="183999"/>
                  </a:lnTo>
                  <a:lnTo>
                    <a:pt x="187244" y="180965"/>
                  </a:lnTo>
                  <a:lnTo>
                    <a:pt x="207664" y="180941"/>
                  </a:lnTo>
                  <a:lnTo>
                    <a:pt x="218631" y="190073"/>
                  </a:lnTo>
                  <a:lnTo>
                    <a:pt x="219073" y="214145"/>
                  </a:lnTo>
                  <a:lnTo>
                    <a:pt x="216250" y="219687"/>
                  </a:lnTo>
                  <a:lnTo>
                    <a:pt x="203264" y="235824"/>
                  </a:lnTo>
                  <a:lnTo>
                    <a:pt x="199925" y="244710"/>
                  </a:lnTo>
                  <a:lnTo>
                    <a:pt x="193763" y="254046"/>
                  </a:lnTo>
                  <a:lnTo>
                    <a:pt x="190407" y="263515"/>
                  </a:lnTo>
                  <a:lnTo>
                    <a:pt x="184239" y="273023"/>
                  </a:lnTo>
                  <a:lnTo>
                    <a:pt x="181941" y="282543"/>
                  </a:lnTo>
                  <a:lnTo>
                    <a:pt x="181102" y="293360"/>
                  </a:lnTo>
                  <a:lnTo>
                    <a:pt x="174453" y="302474"/>
                  </a:lnTo>
                  <a:lnTo>
                    <a:pt x="171844" y="312526"/>
                  </a:lnTo>
                  <a:lnTo>
                    <a:pt x="171567" y="318824"/>
                  </a:lnTo>
                  <a:lnTo>
                    <a:pt x="172585" y="320489"/>
                  </a:lnTo>
                  <a:lnTo>
                    <a:pt x="174323" y="321598"/>
                  </a:lnTo>
                  <a:lnTo>
                    <a:pt x="179660" y="323378"/>
                  </a:lnTo>
                  <a:lnTo>
                    <a:pt x="180390" y="326443"/>
                  </a:lnTo>
                  <a:lnTo>
                    <a:pt x="180859" y="331979"/>
                  </a:lnTo>
                  <a:lnTo>
                    <a:pt x="181956" y="332432"/>
                  </a:lnTo>
                  <a:lnTo>
                    <a:pt x="194220" y="333221"/>
                  </a:lnTo>
                  <a:lnTo>
                    <a:pt x="196155" y="332203"/>
                  </a:lnTo>
                  <a:lnTo>
                    <a:pt x="197445" y="330466"/>
                  </a:lnTo>
                  <a:lnTo>
                    <a:pt x="198304" y="328249"/>
                  </a:lnTo>
                  <a:lnTo>
                    <a:pt x="199935" y="326771"/>
                  </a:lnTo>
                  <a:lnTo>
                    <a:pt x="210159" y="321577"/>
                  </a:lnTo>
                  <a:lnTo>
                    <a:pt x="213130" y="319148"/>
                  </a:lnTo>
                  <a:lnTo>
                    <a:pt x="216432" y="313628"/>
                  </a:lnTo>
                  <a:lnTo>
                    <a:pt x="217313" y="310674"/>
                  </a:lnTo>
                  <a:lnTo>
                    <a:pt x="218959" y="308705"/>
                  </a:lnTo>
                  <a:lnTo>
                    <a:pt x="223609" y="306517"/>
                  </a:lnTo>
                  <a:lnTo>
                    <a:pt x="225271" y="304875"/>
                  </a:lnTo>
                  <a:lnTo>
                    <a:pt x="233217" y="291662"/>
                  </a:lnTo>
                  <a:lnTo>
                    <a:pt x="241727" y="282421"/>
                  </a:lnTo>
                  <a:lnTo>
                    <a:pt x="245017" y="273316"/>
                  </a:lnTo>
                  <a:lnTo>
                    <a:pt x="247628" y="228618"/>
                  </a:lnTo>
                  <a:lnTo>
                    <a:pt x="247648" y="198143"/>
                  </a:lnTo>
                  <a:lnTo>
                    <a:pt x="244825" y="191056"/>
                  </a:lnTo>
                  <a:lnTo>
                    <a:pt x="241103" y="184378"/>
                  </a:lnTo>
                  <a:lnTo>
                    <a:pt x="237947" y="174669"/>
                  </a:lnTo>
                  <a:lnTo>
                    <a:pt x="231839" y="165089"/>
                  </a:lnTo>
                  <a:lnTo>
                    <a:pt x="229559" y="155548"/>
                  </a:lnTo>
                  <a:lnTo>
                    <a:pt x="229026" y="149194"/>
                  </a:lnTo>
                  <a:lnTo>
                    <a:pt x="225967" y="142842"/>
                  </a:lnTo>
                  <a:lnTo>
                    <a:pt x="212798" y="126083"/>
                  </a:lnTo>
                  <a:lnTo>
                    <a:pt x="210513" y="117179"/>
                  </a:lnTo>
                  <a:lnTo>
                    <a:pt x="209561" y="90714"/>
                  </a:lnTo>
                  <a:lnTo>
                    <a:pt x="210616" y="89040"/>
                  </a:lnTo>
                  <a:lnTo>
                    <a:pt x="212376" y="87923"/>
                  </a:lnTo>
                  <a:lnTo>
                    <a:pt x="214608" y="87179"/>
                  </a:lnTo>
                  <a:lnTo>
                    <a:pt x="216097" y="85625"/>
                  </a:lnTo>
                  <a:lnTo>
                    <a:pt x="221309" y="75526"/>
                  </a:lnTo>
                  <a:lnTo>
                    <a:pt x="233229" y="62104"/>
                  </a:lnTo>
                  <a:lnTo>
                    <a:pt x="238771" y="59333"/>
                  </a:lnTo>
                  <a:lnTo>
                    <a:pt x="241731" y="58594"/>
                  </a:lnTo>
                  <a:lnTo>
                    <a:pt x="257231" y="49772"/>
                  </a:lnTo>
                  <a:lnTo>
                    <a:pt x="260386" y="49045"/>
                  </a:lnTo>
                  <a:lnTo>
                    <a:pt x="274346" y="39517"/>
                  </a:lnTo>
                  <a:lnTo>
                    <a:pt x="283458" y="31807"/>
                  </a:lnTo>
                  <a:lnTo>
                    <a:pt x="292362" y="28451"/>
                  </a:lnTo>
                  <a:lnTo>
                    <a:pt x="301702" y="22282"/>
                  </a:lnTo>
                  <a:lnTo>
                    <a:pt x="311171" y="19984"/>
                  </a:lnTo>
                  <a:lnTo>
                    <a:pt x="317509" y="19446"/>
                  </a:lnTo>
                  <a:lnTo>
                    <a:pt x="319623" y="18244"/>
                  </a:lnTo>
                  <a:lnTo>
                    <a:pt x="321031" y="16385"/>
                  </a:lnTo>
                  <a:lnTo>
                    <a:pt x="321971" y="14086"/>
                  </a:lnTo>
                  <a:lnTo>
                    <a:pt x="323654" y="12555"/>
                  </a:lnTo>
                  <a:lnTo>
                    <a:pt x="331885" y="9894"/>
                  </a:lnTo>
                  <a:lnTo>
                    <a:pt x="342771" y="9494"/>
                  </a:lnTo>
                  <a:lnTo>
                    <a:pt x="352389" y="0"/>
                  </a:lnTo>
                  <a:lnTo>
                    <a:pt x="352424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3" name="SMARTInkShape-188"/>
          <p:cNvSpPr/>
          <p:nvPr>
            <p:custDataLst>
              <p:tags r:id="rId15"/>
            </p:custDataLst>
          </p:nvPr>
        </p:nvSpPr>
        <p:spPr>
          <a:xfrm>
            <a:off x="9382125" y="39909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SMARTInkShape-189"/>
          <p:cNvSpPr/>
          <p:nvPr>
            <p:custDataLst>
              <p:tags r:id="rId16"/>
            </p:custDataLst>
          </p:nvPr>
        </p:nvSpPr>
        <p:spPr>
          <a:xfrm>
            <a:off x="9953628" y="3952875"/>
            <a:ext cx="695311" cy="228566"/>
          </a:xfrm>
          <a:custGeom>
            <a:avLst/>
            <a:gdLst/>
            <a:ahLst/>
            <a:cxnLst/>
            <a:rect l="0" t="0" r="0" b="0"/>
            <a:pathLst>
              <a:path w="695311" h="228566">
                <a:moveTo>
                  <a:pt x="38097" y="38100"/>
                </a:moveTo>
                <a:lnTo>
                  <a:pt x="38097" y="38100"/>
                </a:lnTo>
                <a:lnTo>
                  <a:pt x="23906" y="52289"/>
                </a:lnTo>
                <a:lnTo>
                  <a:pt x="21207" y="57812"/>
                </a:lnTo>
                <a:lnTo>
                  <a:pt x="18274" y="73112"/>
                </a:lnTo>
                <a:lnTo>
                  <a:pt x="11565" y="85742"/>
                </a:lnTo>
                <a:lnTo>
                  <a:pt x="8543" y="111126"/>
                </a:lnTo>
                <a:lnTo>
                  <a:pt x="1333" y="121943"/>
                </a:lnTo>
                <a:lnTo>
                  <a:pt x="115" y="131861"/>
                </a:lnTo>
                <a:lnTo>
                  <a:pt x="0" y="142444"/>
                </a:lnTo>
                <a:lnTo>
                  <a:pt x="14188" y="142864"/>
                </a:lnTo>
                <a:lnTo>
                  <a:pt x="19710" y="140048"/>
                </a:lnTo>
                <a:lnTo>
                  <a:pt x="35830" y="127065"/>
                </a:lnTo>
                <a:lnTo>
                  <a:pt x="44717" y="123727"/>
                </a:lnTo>
                <a:lnTo>
                  <a:pt x="78058" y="101472"/>
                </a:lnTo>
                <a:lnTo>
                  <a:pt x="117462" y="54090"/>
                </a:lnTo>
                <a:lnTo>
                  <a:pt x="129112" y="41298"/>
                </a:lnTo>
                <a:lnTo>
                  <a:pt x="131465" y="34935"/>
                </a:lnTo>
                <a:lnTo>
                  <a:pt x="133151" y="32815"/>
                </a:lnTo>
                <a:lnTo>
                  <a:pt x="139521" y="28773"/>
                </a:lnTo>
                <a:lnTo>
                  <a:pt x="141383" y="24077"/>
                </a:lnTo>
                <a:lnTo>
                  <a:pt x="142871" y="9539"/>
                </a:lnTo>
                <a:lnTo>
                  <a:pt x="142872" y="27135"/>
                </a:lnTo>
                <a:lnTo>
                  <a:pt x="136326" y="35895"/>
                </a:lnTo>
                <a:lnTo>
                  <a:pt x="133170" y="44738"/>
                </a:lnTo>
                <a:lnTo>
                  <a:pt x="127062" y="54060"/>
                </a:lnTo>
                <a:lnTo>
                  <a:pt x="124782" y="64584"/>
                </a:lnTo>
                <a:lnTo>
                  <a:pt x="123049" y="79578"/>
                </a:lnTo>
                <a:lnTo>
                  <a:pt x="115658" y="98034"/>
                </a:lnTo>
                <a:lnTo>
                  <a:pt x="114300" y="123659"/>
                </a:lnTo>
                <a:lnTo>
                  <a:pt x="131906" y="123823"/>
                </a:lnTo>
                <a:lnTo>
                  <a:pt x="140667" y="117279"/>
                </a:lnTo>
                <a:lnTo>
                  <a:pt x="149510" y="114124"/>
                </a:lnTo>
                <a:lnTo>
                  <a:pt x="193672" y="73014"/>
                </a:lnTo>
                <a:lnTo>
                  <a:pt x="212722" y="45773"/>
                </a:lnTo>
                <a:lnTo>
                  <a:pt x="219072" y="41510"/>
                </a:lnTo>
                <a:lnTo>
                  <a:pt x="222247" y="40374"/>
                </a:lnTo>
                <a:lnTo>
                  <a:pt x="224364" y="38558"/>
                </a:lnTo>
                <a:lnTo>
                  <a:pt x="238110" y="19064"/>
                </a:lnTo>
                <a:lnTo>
                  <a:pt x="238118" y="19056"/>
                </a:lnTo>
                <a:lnTo>
                  <a:pt x="238120" y="19053"/>
                </a:lnTo>
                <a:lnTo>
                  <a:pt x="238121" y="19052"/>
                </a:lnTo>
                <a:lnTo>
                  <a:pt x="238122" y="27251"/>
                </a:lnTo>
                <a:lnTo>
                  <a:pt x="231576" y="35918"/>
                </a:lnTo>
                <a:lnTo>
                  <a:pt x="229480" y="44744"/>
                </a:lnTo>
                <a:lnTo>
                  <a:pt x="228712" y="60363"/>
                </a:lnTo>
                <a:lnTo>
                  <a:pt x="225826" y="66692"/>
                </a:lnTo>
                <a:lnTo>
                  <a:pt x="222074" y="73032"/>
                </a:lnTo>
                <a:lnTo>
                  <a:pt x="218904" y="82552"/>
                </a:lnTo>
                <a:lnTo>
                  <a:pt x="212790" y="93134"/>
                </a:lnTo>
                <a:lnTo>
                  <a:pt x="208774" y="119767"/>
                </a:lnTo>
                <a:lnTo>
                  <a:pt x="203085" y="130971"/>
                </a:lnTo>
                <a:lnTo>
                  <a:pt x="199871" y="146168"/>
                </a:lnTo>
                <a:lnTo>
                  <a:pt x="192662" y="161321"/>
                </a:lnTo>
                <a:lnTo>
                  <a:pt x="189724" y="177721"/>
                </a:lnTo>
                <a:lnTo>
                  <a:pt x="183015" y="190484"/>
                </a:lnTo>
                <a:lnTo>
                  <a:pt x="181375" y="198141"/>
                </a:lnTo>
                <a:lnTo>
                  <a:pt x="174505" y="207257"/>
                </a:lnTo>
                <a:lnTo>
                  <a:pt x="172806" y="213117"/>
                </a:lnTo>
                <a:lnTo>
                  <a:pt x="171295" y="215103"/>
                </a:lnTo>
                <a:lnTo>
                  <a:pt x="163365" y="218552"/>
                </a:lnTo>
                <a:lnTo>
                  <a:pt x="162564" y="221665"/>
                </a:lnTo>
                <a:lnTo>
                  <a:pt x="162350" y="223977"/>
                </a:lnTo>
                <a:lnTo>
                  <a:pt x="161149" y="225518"/>
                </a:lnTo>
                <a:lnTo>
                  <a:pt x="152517" y="228565"/>
                </a:lnTo>
                <a:lnTo>
                  <a:pt x="144208" y="220396"/>
                </a:lnTo>
                <a:lnTo>
                  <a:pt x="142990" y="210990"/>
                </a:lnTo>
                <a:lnTo>
                  <a:pt x="142907" y="204920"/>
                </a:lnTo>
                <a:lnTo>
                  <a:pt x="143953" y="203288"/>
                </a:lnTo>
                <a:lnTo>
                  <a:pt x="145709" y="202200"/>
                </a:lnTo>
                <a:lnTo>
                  <a:pt x="147938" y="201476"/>
                </a:lnTo>
                <a:lnTo>
                  <a:pt x="149424" y="199934"/>
                </a:lnTo>
                <a:lnTo>
                  <a:pt x="153195" y="190409"/>
                </a:lnTo>
                <a:lnTo>
                  <a:pt x="158865" y="183182"/>
                </a:lnTo>
                <a:lnTo>
                  <a:pt x="162074" y="174339"/>
                </a:lnTo>
                <a:lnTo>
                  <a:pt x="166575" y="168147"/>
                </a:lnTo>
                <a:lnTo>
                  <a:pt x="172104" y="164690"/>
                </a:lnTo>
                <a:lnTo>
                  <a:pt x="178089" y="162096"/>
                </a:lnTo>
                <a:lnTo>
                  <a:pt x="221896" y="123810"/>
                </a:lnTo>
                <a:lnTo>
                  <a:pt x="267360" y="92427"/>
                </a:lnTo>
                <a:lnTo>
                  <a:pt x="304855" y="67264"/>
                </a:lnTo>
                <a:lnTo>
                  <a:pt x="348016" y="41298"/>
                </a:lnTo>
                <a:lnTo>
                  <a:pt x="391972" y="19051"/>
                </a:lnTo>
                <a:lnTo>
                  <a:pt x="403867" y="13759"/>
                </a:lnTo>
                <a:lnTo>
                  <a:pt x="444888" y="6950"/>
                </a:lnTo>
                <a:lnTo>
                  <a:pt x="452785" y="3089"/>
                </a:lnTo>
                <a:lnTo>
                  <a:pt x="474316" y="121"/>
                </a:lnTo>
                <a:lnTo>
                  <a:pt x="495251" y="0"/>
                </a:lnTo>
                <a:lnTo>
                  <a:pt x="504820" y="9523"/>
                </a:lnTo>
                <a:lnTo>
                  <a:pt x="504821" y="9525"/>
                </a:lnTo>
                <a:lnTo>
                  <a:pt x="504822" y="9525"/>
                </a:lnTo>
                <a:lnTo>
                  <a:pt x="499765" y="9525"/>
                </a:lnTo>
                <a:lnTo>
                  <a:pt x="498276" y="8467"/>
                </a:lnTo>
                <a:lnTo>
                  <a:pt x="497284" y="6703"/>
                </a:lnTo>
                <a:lnTo>
                  <a:pt x="495688" y="1324"/>
                </a:lnTo>
                <a:lnTo>
                  <a:pt x="492649" y="589"/>
                </a:lnTo>
                <a:lnTo>
                  <a:pt x="447482" y="0"/>
                </a:lnTo>
                <a:lnTo>
                  <a:pt x="434935" y="0"/>
                </a:lnTo>
                <a:lnTo>
                  <a:pt x="428604" y="2822"/>
                </a:lnTo>
                <a:lnTo>
                  <a:pt x="422263" y="6546"/>
                </a:lnTo>
                <a:lnTo>
                  <a:pt x="412745" y="9701"/>
                </a:lnTo>
                <a:lnTo>
                  <a:pt x="365122" y="53982"/>
                </a:lnTo>
                <a:lnTo>
                  <a:pt x="356655" y="63502"/>
                </a:lnTo>
                <a:lnTo>
                  <a:pt x="350435" y="76200"/>
                </a:lnTo>
                <a:lnTo>
                  <a:pt x="337344" y="92075"/>
                </a:lnTo>
                <a:lnTo>
                  <a:pt x="334548" y="101600"/>
                </a:lnTo>
                <a:lnTo>
                  <a:pt x="333895" y="107950"/>
                </a:lnTo>
                <a:lnTo>
                  <a:pt x="330783" y="114300"/>
                </a:lnTo>
                <a:lnTo>
                  <a:pt x="325217" y="121943"/>
                </a:lnTo>
                <a:lnTo>
                  <a:pt x="323967" y="131861"/>
                </a:lnTo>
                <a:lnTo>
                  <a:pt x="323883" y="137965"/>
                </a:lnTo>
                <a:lnTo>
                  <a:pt x="324929" y="139602"/>
                </a:lnTo>
                <a:lnTo>
                  <a:pt x="326685" y="140693"/>
                </a:lnTo>
                <a:lnTo>
                  <a:pt x="332981" y="142747"/>
                </a:lnTo>
                <a:lnTo>
                  <a:pt x="338312" y="142837"/>
                </a:lnTo>
                <a:lnTo>
                  <a:pt x="339840" y="141791"/>
                </a:lnTo>
                <a:lnTo>
                  <a:pt x="340859" y="140036"/>
                </a:lnTo>
                <a:lnTo>
                  <a:pt x="341538" y="137807"/>
                </a:lnTo>
                <a:lnTo>
                  <a:pt x="343049" y="136322"/>
                </a:lnTo>
                <a:lnTo>
                  <a:pt x="347550" y="134671"/>
                </a:lnTo>
                <a:lnTo>
                  <a:pt x="359064" y="132553"/>
                </a:lnTo>
                <a:lnTo>
                  <a:pt x="377847" y="117126"/>
                </a:lnTo>
                <a:lnTo>
                  <a:pt x="387356" y="108905"/>
                </a:lnTo>
                <a:lnTo>
                  <a:pt x="400048" y="102769"/>
                </a:lnTo>
                <a:lnTo>
                  <a:pt x="431797" y="72991"/>
                </a:lnTo>
                <a:lnTo>
                  <a:pt x="435323" y="66660"/>
                </a:lnTo>
                <a:lnTo>
                  <a:pt x="436266" y="63490"/>
                </a:lnTo>
                <a:lnTo>
                  <a:pt x="437951" y="61376"/>
                </a:lnTo>
                <a:lnTo>
                  <a:pt x="444321" y="57344"/>
                </a:lnTo>
                <a:lnTo>
                  <a:pt x="446183" y="52650"/>
                </a:lnTo>
                <a:lnTo>
                  <a:pt x="447737" y="50975"/>
                </a:lnTo>
                <a:lnTo>
                  <a:pt x="457179" y="47630"/>
                </a:lnTo>
                <a:lnTo>
                  <a:pt x="457185" y="47628"/>
                </a:lnTo>
                <a:lnTo>
                  <a:pt x="457194" y="52682"/>
                </a:lnTo>
                <a:lnTo>
                  <a:pt x="454373" y="57987"/>
                </a:lnTo>
                <a:lnTo>
                  <a:pt x="450651" y="63872"/>
                </a:lnTo>
                <a:lnTo>
                  <a:pt x="448995" y="70015"/>
                </a:lnTo>
                <a:lnTo>
                  <a:pt x="447495" y="72077"/>
                </a:lnTo>
                <a:lnTo>
                  <a:pt x="445437" y="73451"/>
                </a:lnTo>
                <a:lnTo>
                  <a:pt x="443006" y="74368"/>
                </a:lnTo>
                <a:lnTo>
                  <a:pt x="441387" y="76036"/>
                </a:lnTo>
                <a:lnTo>
                  <a:pt x="435967" y="86320"/>
                </a:lnTo>
                <a:lnTo>
                  <a:pt x="431886" y="92340"/>
                </a:lnTo>
                <a:lnTo>
                  <a:pt x="429589" y="101679"/>
                </a:lnTo>
                <a:lnTo>
                  <a:pt x="429051" y="107985"/>
                </a:lnTo>
                <a:lnTo>
                  <a:pt x="425990" y="114316"/>
                </a:lnTo>
                <a:lnTo>
                  <a:pt x="422160" y="120657"/>
                </a:lnTo>
                <a:lnTo>
                  <a:pt x="419500" y="131469"/>
                </a:lnTo>
                <a:lnTo>
                  <a:pt x="419107" y="142434"/>
                </a:lnTo>
                <a:lnTo>
                  <a:pt x="427299" y="142836"/>
                </a:lnTo>
                <a:lnTo>
                  <a:pt x="435964" y="136322"/>
                </a:lnTo>
                <a:lnTo>
                  <a:pt x="444791" y="133172"/>
                </a:lnTo>
                <a:lnTo>
                  <a:pt x="454109" y="127065"/>
                </a:lnTo>
                <a:lnTo>
                  <a:pt x="463572" y="123727"/>
                </a:lnTo>
                <a:lnTo>
                  <a:pt x="469909" y="119195"/>
                </a:lnTo>
                <a:lnTo>
                  <a:pt x="473429" y="113653"/>
                </a:lnTo>
                <a:lnTo>
                  <a:pt x="474369" y="110694"/>
                </a:lnTo>
                <a:lnTo>
                  <a:pt x="476052" y="108721"/>
                </a:lnTo>
                <a:lnTo>
                  <a:pt x="493532" y="96728"/>
                </a:lnTo>
                <a:lnTo>
                  <a:pt x="504784" y="95253"/>
                </a:lnTo>
                <a:lnTo>
                  <a:pt x="504821" y="109439"/>
                </a:lnTo>
                <a:lnTo>
                  <a:pt x="503764" y="111060"/>
                </a:lnTo>
                <a:lnTo>
                  <a:pt x="501998" y="112140"/>
                </a:lnTo>
                <a:lnTo>
                  <a:pt x="499765" y="112860"/>
                </a:lnTo>
                <a:lnTo>
                  <a:pt x="498276" y="114398"/>
                </a:lnTo>
                <a:lnTo>
                  <a:pt x="496620" y="118930"/>
                </a:lnTo>
                <a:lnTo>
                  <a:pt x="495297" y="151969"/>
                </a:lnTo>
                <a:lnTo>
                  <a:pt x="517963" y="152397"/>
                </a:lnTo>
                <a:lnTo>
                  <a:pt x="519932" y="151339"/>
                </a:lnTo>
                <a:lnTo>
                  <a:pt x="521246" y="149576"/>
                </a:lnTo>
                <a:lnTo>
                  <a:pt x="522121" y="147343"/>
                </a:lnTo>
                <a:lnTo>
                  <a:pt x="524822" y="145854"/>
                </a:lnTo>
                <a:lnTo>
                  <a:pt x="537676" y="142699"/>
                </a:lnTo>
                <a:lnTo>
                  <a:pt x="583220" y="114242"/>
                </a:lnTo>
                <a:lnTo>
                  <a:pt x="605458" y="98418"/>
                </a:lnTo>
                <a:lnTo>
                  <a:pt x="650469" y="63500"/>
                </a:lnTo>
                <a:lnTo>
                  <a:pt x="690295" y="24076"/>
                </a:lnTo>
                <a:lnTo>
                  <a:pt x="693087" y="18461"/>
                </a:lnTo>
                <a:lnTo>
                  <a:pt x="695235" y="8815"/>
                </a:lnTo>
                <a:lnTo>
                  <a:pt x="695310" y="1370"/>
                </a:lnTo>
                <a:lnTo>
                  <a:pt x="694255" y="914"/>
                </a:lnTo>
                <a:lnTo>
                  <a:pt x="662121" y="0"/>
                </a:lnTo>
                <a:lnTo>
                  <a:pt x="660487" y="1058"/>
                </a:lnTo>
                <a:lnTo>
                  <a:pt x="659399" y="2822"/>
                </a:lnTo>
                <a:lnTo>
                  <a:pt x="658673" y="5057"/>
                </a:lnTo>
                <a:lnTo>
                  <a:pt x="657131" y="6546"/>
                </a:lnTo>
                <a:lnTo>
                  <a:pt x="647606" y="10321"/>
                </a:lnTo>
                <a:lnTo>
                  <a:pt x="643071" y="14465"/>
                </a:lnTo>
                <a:lnTo>
                  <a:pt x="640349" y="19834"/>
                </a:lnTo>
                <a:lnTo>
                  <a:pt x="639623" y="22748"/>
                </a:lnTo>
                <a:lnTo>
                  <a:pt x="638081" y="24690"/>
                </a:lnTo>
                <a:lnTo>
                  <a:pt x="633546" y="26848"/>
                </a:lnTo>
                <a:lnTo>
                  <a:pt x="631912" y="28482"/>
                </a:lnTo>
                <a:lnTo>
                  <a:pt x="627875" y="38174"/>
                </a:lnTo>
                <a:lnTo>
                  <a:pt x="622185" y="45413"/>
                </a:lnTo>
                <a:lnTo>
                  <a:pt x="620030" y="54260"/>
                </a:lnTo>
                <a:lnTo>
                  <a:pt x="619124" y="101601"/>
                </a:lnTo>
                <a:lnTo>
                  <a:pt x="619122" y="147777"/>
                </a:lnTo>
                <a:lnTo>
                  <a:pt x="620180" y="149318"/>
                </a:lnTo>
                <a:lnTo>
                  <a:pt x="621946" y="150345"/>
                </a:lnTo>
                <a:lnTo>
                  <a:pt x="628647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1" name="SMARTInkShape-Group48"/>
          <p:cNvGrpSpPr/>
          <p:nvPr/>
        </p:nvGrpSpPr>
        <p:grpSpPr>
          <a:xfrm>
            <a:off x="10812237" y="3914903"/>
            <a:ext cx="1265464" cy="295109"/>
            <a:chOff x="10812237" y="3914903"/>
            <a:chExt cx="1265464" cy="295109"/>
          </a:xfrm>
        </p:grpSpPr>
        <p:sp>
          <p:nvSpPr>
            <p:cNvPr id="225" name="SMARTInkShape-190"/>
            <p:cNvSpPr/>
            <p:nvPr>
              <p:custDataLst>
                <p:tags r:id="rId142"/>
              </p:custDataLst>
            </p:nvPr>
          </p:nvSpPr>
          <p:spPr>
            <a:xfrm>
              <a:off x="10812237" y="3924311"/>
              <a:ext cx="789095" cy="285701"/>
            </a:xfrm>
            <a:custGeom>
              <a:avLst/>
              <a:gdLst/>
              <a:ahLst/>
              <a:cxnLst/>
              <a:rect l="0" t="0" r="0" b="0"/>
              <a:pathLst>
                <a:path w="789095" h="285701">
                  <a:moveTo>
                    <a:pt x="112938" y="57139"/>
                  </a:moveTo>
                  <a:lnTo>
                    <a:pt x="112938" y="57139"/>
                  </a:lnTo>
                  <a:lnTo>
                    <a:pt x="112938" y="65340"/>
                  </a:lnTo>
                  <a:lnTo>
                    <a:pt x="111880" y="65781"/>
                  </a:lnTo>
                  <a:lnTo>
                    <a:pt x="103416" y="66664"/>
                  </a:lnTo>
                  <a:lnTo>
                    <a:pt x="112547" y="57532"/>
                  </a:lnTo>
                  <a:lnTo>
                    <a:pt x="112903" y="48972"/>
                  </a:lnTo>
                  <a:lnTo>
                    <a:pt x="122070" y="38517"/>
                  </a:lnTo>
                  <a:lnTo>
                    <a:pt x="122428" y="29926"/>
                  </a:lnTo>
                  <a:lnTo>
                    <a:pt x="121382" y="29472"/>
                  </a:lnTo>
                  <a:lnTo>
                    <a:pt x="107916" y="28567"/>
                  </a:lnTo>
                  <a:lnTo>
                    <a:pt x="106415" y="29625"/>
                  </a:lnTo>
                  <a:lnTo>
                    <a:pt x="105415" y="31388"/>
                  </a:lnTo>
                  <a:lnTo>
                    <a:pt x="103531" y="37697"/>
                  </a:lnTo>
                  <a:lnTo>
                    <a:pt x="95224" y="46256"/>
                  </a:lnTo>
                  <a:lnTo>
                    <a:pt x="93892" y="57083"/>
                  </a:lnTo>
                  <a:lnTo>
                    <a:pt x="93891" y="57101"/>
                  </a:lnTo>
                  <a:lnTo>
                    <a:pt x="103298" y="57139"/>
                  </a:lnTo>
                  <a:lnTo>
                    <a:pt x="112543" y="48007"/>
                  </a:lnTo>
                  <a:lnTo>
                    <a:pt x="112937" y="33068"/>
                  </a:lnTo>
                  <a:lnTo>
                    <a:pt x="111880" y="31566"/>
                  </a:lnTo>
                  <a:lnTo>
                    <a:pt x="110114" y="30565"/>
                  </a:lnTo>
                  <a:lnTo>
                    <a:pt x="103236" y="28828"/>
                  </a:lnTo>
                  <a:lnTo>
                    <a:pt x="71509" y="28564"/>
                  </a:lnTo>
                  <a:lnTo>
                    <a:pt x="69443" y="29622"/>
                  </a:lnTo>
                  <a:lnTo>
                    <a:pt x="68066" y="31386"/>
                  </a:lnTo>
                  <a:lnTo>
                    <a:pt x="67149" y="33621"/>
                  </a:lnTo>
                  <a:lnTo>
                    <a:pt x="65478" y="35110"/>
                  </a:lnTo>
                  <a:lnTo>
                    <a:pt x="55193" y="40323"/>
                  </a:lnTo>
                  <a:lnTo>
                    <a:pt x="49174" y="44373"/>
                  </a:lnTo>
                  <a:lnTo>
                    <a:pt x="42970" y="46174"/>
                  </a:lnTo>
                  <a:lnTo>
                    <a:pt x="40893" y="47712"/>
                  </a:lnTo>
                  <a:lnTo>
                    <a:pt x="39508" y="49796"/>
                  </a:lnTo>
                  <a:lnTo>
                    <a:pt x="36912" y="54934"/>
                  </a:lnTo>
                  <a:lnTo>
                    <a:pt x="21658" y="73099"/>
                  </a:lnTo>
                  <a:lnTo>
                    <a:pt x="15650" y="85731"/>
                  </a:lnTo>
                  <a:lnTo>
                    <a:pt x="11491" y="92071"/>
                  </a:lnTo>
                  <a:lnTo>
                    <a:pt x="9149" y="101591"/>
                  </a:lnTo>
                  <a:lnTo>
                    <a:pt x="8600" y="107940"/>
                  </a:lnTo>
                  <a:lnTo>
                    <a:pt x="5536" y="114289"/>
                  </a:lnTo>
                  <a:lnTo>
                    <a:pt x="0" y="121932"/>
                  </a:lnTo>
                  <a:lnTo>
                    <a:pt x="604" y="123618"/>
                  </a:lnTo>
                  <a:lnTo>
                    <a:pt x="5453" y="131047"/>
                  </a:lnTo>
                  <a:lnTo>
                    <a:pt x="6958" y="136907"/>
                  </a:lnTo>
                  <a:lnTo>
                    <a:pt x="8420" y="138893"/>
                  </a:lnTo>
                  <a:lnTo>
                    <a:pt x="10450" y="140216"/>
                  </a:lnTo>
                  <a:lnTo>
                    <a:pt x="15529" y="142745"/>
                  </a:lnTo>
                  <a:lnTo>
                    <a:pt x="24339" y="149062"/>
                  </a:lnTo>
                  <a:lnTo>
                    <a:pt x="33652" y="151403"/>
                  </a:lnTo>
                  <a:lnTo>
                    <a:pt x="39953" y="151951"/>
                  </a:lnTo>
                  <a:lnTo>
                    <a:pt x="46281" y="149372"/>
                  </a:lnTo>
                  <a:lnTo>
                    <a:pt x="52622" y="145756"/>
                  </a:lnTo>
                  <a:lnTo>
                    <a:pt x="96123" y="131155"/>
                  </a:lnTo>
                  <a:lnTo>
                    <a:pt x="129362" y="114097"/>
                  </a:lnTo>
                  <a:lnTo>
                    <a:pt x="176969" y="85709"/>
                  </a:lnTo>
                  <a:lnTo>
                    <a:pt x="223149" y="50789"/>
                  </a:lnTo>
                  <a:lnTo>
                    <a:pt x="243033" y="32797"/>
                  </a:lnTo>
                  <a:lnTo>
                    <a:pt x="255797" y="26578"/>
                  </a:lnTo>
                  <a:lnTo>
                    <a:pt x="263453" y="20528"/>
                  </a:lnTo>
                  <a:lnTo>
                    <a:pt x="269836" y="19480"/>
                  </a:lnTo>
                  <a:lnTo>
                    <a:pt x="271512" y="18274"/>
                  </a:lnTo>
                  <a:lnTo>
                    <a:pt x="272628" y="16413"/>
                  </a:lnTo>
                  <a:lnTo>
                    <a:pt x="273374" y="14113"/>
                  </a:lnTo>
                  <a:lnTo>
                    <a:pt x="274928" y="12580"/>
                  </a:lnTo>
                  <a:lnTo>
                    <a:pt x="282934" y="9918"/>
                  </a:lnTo>
                  <a:lnTo>
                    <a:pt x="283418" y="10841"/>
                  </a:lnTo>
                  <a:lnTo>
                    <a:pt x="284388" y="33225"/>
                  </a:lnTo>
                  <a:lnTo>
                    <a:pt x="283330" y="34847"/>
                  </a:lnTo>
                  <a:lnTo>
                    <a:pt x="281564" y="35928"/>
                  </a:lnTo>
                  <a:lnTo>
                    <a:pt x="279331" y="36648"/>
                  </a:lnTo>
                  <a:lnTo>
                    <a:pt x="277842" y="38186"/>
                  </a:lnTo>
                  <a:lnTo>
                    <a:pt x="276186" y="42719"/>
                  </a:lnTo>
                  <a:lnTo>
                    <a:pt x="274065" y="54252"/>
                  </a:lnTo>
                  <a:lnTo>
                    <a:pt x="263120" y="68667"/>
                  </a:lnTo>
                  <a:lnTo>
                    <a:pt x="250230" y="82803"/>
                  </a:lnTo>
                  <a:lnTo>
                    <a:pt x="248039" y="89006"/>
                  </a:lnTo>
                  <a:lnTo>
                    <a:pt x="246397" y="91084"/>
                  </a:lnTo>
                  <a:lnTo>
                    <a:pt x="240089" y="95067"/>
                  </a:lnTo>
                  <a:lnTo>
                    <a:pt x="228691" y="112525"/>
                  </a:lnTo>
                  <a:lnTo>
                    <a:pt x="219165" y="122335"/>
                  </a:lnTo>
                  <a:lnTo>
                    <a:pt x="208272" y="123807"/>
                  </a:lnTo>
                  <a:lnTo>
                    <a:pt x="208226" y="123811"/>
                  </a:lnTo>
                  <a:lnTo>
                    <a:pt x="216393" y="123814"/>
                  </a:lnTo>
                  <a:lnTo>
                    <a:pt x="230856" y="110557"/>
                  </a:lnTo>
                  <a:lnTo>
                    <a:pt x="234137" y="104516"/>
                  </a:lnTo>
                  <a:lnTo>
                    <a:pt x="236654" y="98304"/>
                  </a:lnTo>
                  <a:lnTo>
                    <a:pt x="280162" y="50789"/>
                  </a:lnTo>
                  <a:lnTo>
                    <a:pt x="286375" y="38089"/>
                  </a:lnTo>
                  <a:lnTo>
                    <a:pt x="297481" y="25389"/>
                  </a:lnTo>
                  <a:lnTo>
                    <a:pt x="311785" y="15864"/>
                  </a:lnTo>
                  <a:lnTo>
                    <a:pt x="326920" y="9710"/>
                  </a:lnTo>
                  <a:lnTo>
                    <a:pt x="328618" y="7528"/>
                  </a:lnTo>
                  <a:lnTo>
                    <a:pt x="329750" y="5015"/>
                  </a:lnTo>
                  <a:lnTo>
                    <a:pt x="331563" y="3340"/>
                  </a:lnTo>
                  <a:lnTo>
                    <a:pt x="336400" y="1478"/>
                  </a:lnTo>
                  <a:lnTo>
                    <a:pt x="373297" y="0"/>
                  </a:lnTo>
                  <a:lnTo>
                    <a:pt x="375411" y="1054"/>
                  </a:lnTo>
                  <a:lnTo>
                    <a:pt x="376820" y="2816"/>
                  </a:lnTo>
                  <a:lnTo>
                    <a:pt x="379081" y="8191"/>
                  </a:lnTo>
                  <a:lnTo>
                    <a:pt x="382212" y="8926"/>
                  </a:lnTo>
                  <a:lnTo>
                    <a:pt x="384530" y="9122"/>
                  </a:lnTo>
                  <a:lnTo>
                    <a:pt x="386075" y="10311"/>
                  </a:lnTo>
                  <a:lnTo>
                    <a:pt x="387790" y="14454"/>
                  </a:lnTo>
                  <a:lnTo>
                    <a:pt x="389042" y="26837"/>
                  </a:lnTo>
                  <a:lnTo>
                    <a:pt x="397352" y="36613"/>
                  </a:lnTo>
                  <a:lnTo>
                    <a:pt x="396741" y="38163"/>
                  </a:lnTo>
                  <a:lnTo>
                    <a:pt x="391879" y="45402"/>
                  </a:lnTo>
                  <a:lnTo>
                    <a:pt x="389520" y="55384"/>
                  </a:lnTo>
                  <a:lnTo>
                    <a:pt x="389268" y="61676"/>
                  </a:lnTo>
                  <a:lnTo>
                    <a:pt x="386387" y="67269"/>
                  </a:lnTo>
                  <a:lnTo>
                    <a:pt x="380970" y="74427"/>
                  </a:lnTo>
                  <a:lnTo>
                    <a:pt x="379902" y="83445"/>
                  </a:lnTo>
                  <a:lnTo>
                    <a:pt x="379756" y="89292"/>
                  </a:lnTo>
                  <a:lnTo>
                    <a:pt x="378659" y="91274"/>
                  </a:lnTo>
                  <a:lnTo>
                    <a:pt x="376868" y="92595"/>
                  </a:lnTo>
                  <a:lnTo>
                    <a:pt x="371449" y="94717"/>
                  </a:lnTo>
                  <a:lnTo>
                    <a:pt x="370706" y="97829"/>
                  </a:lnTo>
                  <a:lnTo>
                    <a:pt x="370114" y="104753"/>
                  </a:lnTo>
                  <a:lnTo>
                    <a:pt x="370113" y="99704"/>
                  </a:lnTo>
                  <a:lnTo>
                    <a:pt x="372937" y="94401"/>
                  </a:lnTo>
                  <a:lnTo>
                    <a:pt x="417756" y="47598"/>
                  </a:lnTo>
                  <a:lnTo>
                    <a:pt x="450812" y="14540"/>
                  </a:lnTo>
                  <a:lnTo>
                    <a:pt x="456426" y="11748"/>
                  </a:lnTo>
                  <a:lnTo>
                    <a:pt x="459406" y="11003"/>
                  </a:lnTo>
                  <a:lnTo>
                    <a:pt x="461391" y="9449"/>
                  </a:lnTo>
                  <a:lnTo>
                    <a:pt x="463598" y="4899"/>
                  </a:lnTo>
                  <a:lnTo>
                    <a:pt x="465244" y="3262"/>
                  </a:lnTo>
                  <a:lnTo>
                    <a:pt x="473409" y="420"/>
                  </a:lnTo>
                  <a:lnTo>
                    <a:pt x="473902" y="1335"/>
                  </a:lnTo>
                  <a:lnTo>
                    <a:pt x="474850" y="9133"/>
                  </a:lnTo>
                  <a:lnTo>
                    <a:pt x="483085" y="17681"/>
                  </a:lnTo>
                  <a:lnTo>
                    <a:pt x="484020" y="23693"/>
                  </a:lnTo>
                  <a:lnTo>
                    <a:pt x="481416" y="29222"/>
                  </a:lnTo>
                  <a:lnTo>
                    <a:pt x="476178" y="36338"/>
                  </a:lnTo>
                  <a:lnTo>
                    <a:pt x="475145" y="45347"/>
                  </a:lnTo>
                  <a:lnTo>
                    <a:pt x="474922" y="60434"/>
                  </a:lnTo>
                  <a:lnTo>
                    <a:pt x="473852" y="62510"/>
                  </a:lnTo>
                  <a:lnTo>
                    <a:pt x="472081" y="63895"/>
                  </a:lnTo>
                  <a:lnTo>
                    <a:pt x="469843" y="64818"/>
                  </a:lnTo>
                  <a:lnTo>
                    <a:pt x="468349" y="66492"/>
                  </a:lnTo>
                  <a:lnTo>
                    <a:pt x="464567" y="76256"/>
                  </a:lnTo>
                  <a:lnTo>
                    <a:pt x="458896" y="83500"/>
                  </a:lnTo>
                  <a:lnTo>
                    <a:pt x="455958" y="94718"/>
                  </a:lnTo>
                  <a:lnTo>
                    <a:pt x="455873" y="100141"/>
                  </a:lnTo>
                  <a:lnTo>
                    <a:pt x="456920" y="101682"/>
                  </a:lnTo>
                  <a:lnTo>
                    <a:pt x="458676" y="102709"/>
                  </a:lnTo>
                  <a:lnTo>
                    <a:pt x="464041" y="104358"/>
                  </a:lnTo>
                  <a:lnTo>
                    <a:pt x="473447" y="96528"/>
                  </a:lnTo>
                  <a:lnTo>
                    <a:pt x="482208" y="94435"/>
                  </a:lnTo>
                  <a:lnTo>
                    <a:pt x="503520" y="78778"/>
                  </a:lnTo>
                  <a:lnTo>
                    <a:pt x="509838" y="76282"/>
                  </a:lnTo>
                  <a:lnTo>
                    <a:pt x="532039" y="59781"/>
                  </a:lnTo>
                  <a:lnTo>
                    <a:pt x="538388" y="57255"/>
                  </a:lnTo>
                  <a:lnTo>
                    <a:pt x="570007" y="28694"/>
                  </a:lnTo>
                  <a:lnTo>
                    <a:pt x="579266" y="28567"/>
                  </a:lnTo>
                  <a:lnTo>
                    <a:pt x="571428" y="36765"/>
                  </a:lnTo>
                  <a:lnTo>
                    <a:pt x="570252" y="46174"/>
                  </a:lnTo>
                  <a:lnTo>
                    <a:pt x="570172" y="52244"/>
                  </a:lnTo>
                  <a:lnTo>
                    <a:pt x="567331" y="57786"/>
                  </a:lnTo>
                  <a:lnTo>
                    <a:pt x="561940" y="64910"/>
                  </a:lnTo>
                  <a:lnTo>
                    <a:pt x="560876" y="73922"/>
                  </a:lnTo>
                  <a:lnTo>
                    <a:pt x="560728" y="79767"/>
                  </a:lnTo>
                  <a:lnTo>
                    <a:pt x="557842" y="85893"/>
                  </a:lnTo>
                  <a:lnTo>
                    <a:pt x="551483" y="94692"/>
                  </a:lnTo>
                  <a:lnTo>
                    <a:pt x="559323" y="103392"/>
                  </a:lnTo>
                  <a:lnTo>
                    <a:pt x="568702" y="104643"/>
                  </a:lnTo>
                  <a:lnTo>
                    <a:pt x="583270" y="104753"/>
                  </a:lnTo>
                  <a:lnTo>
                    <a:pt x="585242" y="103699"/>
                  </a:lnTo>
                  <a:lnTo>
                    <a:pt x="586556" y="101937"/>
                  </a:lnTo>
                  <a:lnTo>
                    <a:pt x="587433" y="99704"/>
                  </a:lnTo>
                  <a:lnTo>
                    <a:pt x="589076" y="98216"/>
                  </a:lnTo>
                  <a:lnTo>
                    <a:pt x="599318" y="93005"/>
                  </a:lnTo>
                  <a:lnTo>
                    <a:pt x="624137" y="70810"/>
                  </a:lnTo>
                  <a:lnTo>
                    <a:pt x="630473" y="68506"/>
                  </a:lnTo>
                  <a:lnTo>
                    <a:pt x="632587" y="66834"/>
                  </a:lnTo>
                  <a:lnTo>
                    <a:pt x="642987" y="50525"/>
                  </a:lnTo>
                  <a:lnTo>
                    <a:pt x="645345" y="41186"/>
                  </a:lnTo>
                  <a:lnTo>
                    <a:pt x="646326" y="20527"/>
                  </a:lnTo>
                  <a:lnTo>
                    <a:pt x="638136" y="10969"/>
                  </a:lnTo>
                  <a:lnTo>
                    <a:pt x="634578" y="10160"/>
                  </a:lnTo>
                  <a:lnTo>
                    <a:pt x="613225" y="9525"/>
                  </a:lnTo>
                  <a:lnTo>
                    <a:pt x="607633" y="12341"/>
                  </a:lnTo>
                  <a:lnTo>
                    <a:pt x="591458" y="25324"/>
                  </a:lnTo>
                  <a:lnTo>
                    <a:pt x="585610" y="27124"/>
                  </a:lnTo>
                  <a:lnTo>
                    <a:pt x="583628" y="28662"/>
                  </a:lnTo>
                  <a:lnTo>
                    <a:pt x="581426" y="33194"/>
                  </a:lnTo>
                  <a:lnTo>
                    <a:pt x="579778" y="34826"/>
                  </a:lnTo>
                  <a:lnTo>
                    <a:pt x="575130" y="36638"/>
                  </a:lnTo>
                  <a:lnTo>
                    <a:pt x="573466" y="38180"/>
                  </a:lnTo>
                  <a:lnTo>
                    <a:pt x="562066" y="55385"/>
                  </a:lnTo>
                  <a:lnTo>
                    <a:pt x="554355" y="64397"/>
                  </a:lnTo>
                  <a:lnTo>
                    <a:pt x="551216" y="75667"/>
                  </a:lnTo>
                  <a:lnTo>
                    <a:pt x="556182" y="76034"/>
                  </a:lnTo>
                  <a:lnTo>
                    <a:pt x="557658" y="77144"/>
                  </a:lnTo>
                  <a:lnTo>
                    <a:pt x="559301" y="81200"/>
                  </a:lnTo>
                  <a:lnTo>
                    <a:pt x="560796" y="82704"/>
                  </a:lnTo>
                  <a:lnTo>
                    <a:pt x="565282" y="84376"/>
                  </a:lnTo>
                  <a:lnTo>
                    <a:pt x="577912" y="85597"/>
                  </a:lnTo>
                  <a:lnTo>
                    <a:pt x="600967" y="77503"/>
                  </a:lnTo>
                  <a:lnTo>
                    <a:pt x="624060" y="75208"/>
                  </a:lnTo>
                  <a:lnTo>
                    <a:pt x="634681" y="69666"/>
                  </a:lnTo>
                  <a:lnTo>
                    <a:pt x="649704" y="66495"/>
                  </a:lnTo>
                  <a:lnTo>
                    <a:pt x="664799" y="59300"/>
                  </a:lnTo>
                  <a:lnTo>
                    <a:pt x="699407" y="47523"/>
                  </a:lnTo>
                  <a:lnTo>
                    <a:pt x="712834" y="40266"/>
                  </a:lnTo>
                  <a:lnTo>
                    <a:pt x="747048" y="28473"/>
                  </a:lnTo>
                  <a:lnTo>
                    <a:pt x="762572" y="16862"/>
                  </a:lnTo>
                  <a:lnTo>
                    <a:pt x="768665" y="10965"/>
                  </a:lnTo>
                  <a:lnTo>
                    <a:pt x="774776" y="9944"/>
                  </a:lnTo>
                  <a:lnTo>
                    <a:pt x="776413" y="8742"/>
                  </a:lnTo>
                  <a:lnTo>
                    <a:pt x="777505" y="6883"/>
                  </a:lnTo>
                  <a:lnTo>
                    <a:pt x="779561" y="392"/>
                  </a:lnTo>
                  <a:lnTo>
                    <a:pt x="787877" y="24"/>
                  </a:lnTo>
                  <a:lnTo>
                    <a:pt x="788322" y="1071"/>
                  </a:lnTo>
                  <a:lnTo>
                    <a:pt x="789094" y="8193"/>
                  </a:lnTo>
                  <a:lnTo>
                    <a:pt x="781000" y="17599"/>
                  </a:lnTo>
                  <a:lnTo>
                    <a:pt x="780076" y="23669"/>
                  </a:lnTo>
                  <a:lnTo>
                    <a:pt x="779803" y="32170"/>
                  </a:lnTo>
                  <a:lnTo>
                    <a:pt x="778706" y="34143"/>
                  </a:lnTo>
                  <a:lnTo>
                    <a:pt x="776917" y="35459"/>
                  </a:lnTo>
                  <a:lnTo>
                    <a:pt x="774666" y="36335"/>
                  </a:lnTo>
                  <a:lnTo>
                    <a:pt x="773165" y="37978"/>
                  </a:lnTo>
                  <a:lnTo>
                    <a:pt x="767934" y="48219"/>
                  </a:lnTo>
                  <a:lnTo>
                    <a:pt x="765503" y="51192"/>
                  </a:lnTo>
                  <a:lnTo>
                    <a:pt x="762800" y="60141"/>
                  </a:lnTo>
                  <a:lnTo>
                    <a:pt x="760541" y="70115"/>
                  </a:lnTo>
                  <a:lnTo>
                    <a:pt x="753289" y="85142"/>
                  </a:lnTo>
                  <a:lnTo>
                    <a:pt x="752563" y="88507"/>
                  </a:lnTo>
                  <a:lnTo>
                    <a:pt x="746487" y="98301"/>
                  </a:lnTo>
                  <a:lnTo>
                    <a:pt x="737982" y="107906"/>
                  </a:lnTo>
                  <a:lnTo>
                    <a:pt x="734695" y="117097"/>
                  </a:lnTo>
                  <a:lnTo>
                    <a:pt x="732175" y="127179"/>
                  </a:lnTo>
                  <a:lnTo>
                    <a:pt x="709719" y="163648"/>
                  </a:lnTo>
                  <a:lnTo>
                    <a:pt x="700278" y="174187"/>
                  </a:lnTo>
                  <a:lnTo>
                    <a:pt x="696769" y="183596"/>
                  </a:lnTo>
                  <a:lnTo>
                    <a:pt x="694152" y="193776"/>
                  </a:lnTo>
                  <a:lnTo>
                    <a:pt x="683847" y="208934"/>
                  </a:lnTo>
                  <a:lnTo>
                    <a:pt x="671621" y="227176"/>
                  </a:lnTo>
                  <a:lnTo>
                    <a:pt x="653701" y="266636"/>
                  </a:lnTo>
                  <a:lnTo>
                    <a:pt x="647792" y="274322"/>
                  </a:lnTo>
                  <a:lnTo>
                    <a:pt x="646769" y="280710"/>
                  </a:lnTo>
                  <a:lnTo>
                    <a:pt x="645567" y="282386"/>
                  </a:lnTo>
                  <a:lnTo>
                    <a:pt x="643706" y="283504"/>
                  </a:lnTo>
                  <a:lnTo>
                    <a:pt x="637216" y="285608"/>
                  </a:lnTo>
                  <a:lnTo>
                    <a:pt x="641989" y="285700"/>
                  </a:lnTo>
                  <a:lnTo>
                    <a:pt x="643438" y="284655"/>
                  </a:lnTo>
                  <a:lnTo>
                    <a:pt x="653707" y="266440"/>
                  </a:lnTo>
                  <a:lnTo>
                    <a:pt x="654427" y="263348"/>
                  </a:lnTo>
                  <a:lnTo>
                    <a:pt x="672281" y="230568"/>
                  </a:lnTo>
                  <a:lnTo>
                    <a:pt x="674913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191"/>
            <p:cNvSpPr/>
            <p:nvPr>
              <p:custDataLst>
                <p:tags r:id="rId143"/>
              </p:custDataLst>
            </p:nvPr>
          </p:nvSpPr>
          <p:spPr>
            <a:xfrm>
              <a:off x="11515725" y="3933836"/>
              <a:ext cx="150946" cy="161915"/>
            </a:xfrm>
            <a:custGeom>
              <a:avLst/>
              <a:gdLst/>
              <a:ahLst/>
              <a:cxnLst/>
              <a:rect l="0" t="0" r="0" b="0"/>
              <a:pathLst>
                <a:path w="150946" h="161915">
                  <a:moveTo>
                    <a:pt x="0" y="161914"/>
                  </a:moveTo>
                  <a:lnTo>
                    <a:pt x="0" y="161914"/>
                  </a:lnTo>
                  <a:lnTo>
                    <a:pt x="5057" y="156857"/>
                  </a:lnTo>
                  <a:lnTo>
                    <a:pt x="7538" y="148731"/>
                  </a:lnTo>
                  <a:lnTo>
                    <a:pt x="9702" y="139121"/>
                  </a:lnTo>
                  <a:lnTo>
                    <a:pt x="25949" y="106903"/>
                  </a:lnTo>
                  <a:lnTo>
                    <a:pt x="28466" y="99364"/>
                  </a:lnTo>
                  <a:lnTo>
                    <a:pt x="34776" y="88112"/>
                  </a:lnTo>
                  <a:lnTo>
                    <a:pt x="38174" y="72901"/>
                  </a:lnTo>
                  <a:lnTo>
                    <a:pt x="42718" y="64850"/>
                  </a:lnTo>
                  <a:lnTo>
                    <a:pt x="48267" y="60566"/>
                  </a:lnTo>
                  <a:lnTo>
                    <a:pt x="51227" y="59424"/>
                  </a:lnTo>
                  <a:lnTo>
                    <a:pt x="53202" y="57604"/>
                  </a:lnTo>
                  <a:lnTo>
                    <a:pt x="55394" y="52760"/>
                  </a:lnTo>
                  <a:lnTo>
                    <a:pt x="57861" y="41026"/>
                  </a:lnTo>
                  <a:lnTo>
                    <a:pt x="63594" y="31668"/>
                  </a:lnTo>
                  <a:lnTo>
                    <a:pt x="65305" y="25357"/>
                  </a:lnTo>
                  <a:lnTo>
                    <a:pt x="66821" y="23251"/>
                  </a:lnTo>
                  <a:lnTo>
                    <a:pt x="68889" y="21847"/>
                  </a:lnTo>
                  <a:lnTo>
                    <a:pt x="74009" y="19229"/>
                  </a:lnTo>
                  <a:lnTo>
                    <a:pt x="83974" y="11002"/>
                  </a:lnTo>
                  <a:lnTo>
                    <a:pt x="92983" y="8749"/>
                  </a:lnTo>
                  <a:lnTo>
                    <a:pt x="103012" y="1352"/>
                  </a:lnTo>
                  <a:lnTo>
                    <a:pt x="112030" y="258"/>
                  </a:lnTo>
                  <a:lnTo>
                    <a:pt x="131504" y="0"/>
                  </a:lnTo>
                  <a:lnTo>
                    <a:pt x="150945" y="17599"/>
                  </a:lnTo>
                  <a:lnTo>
                    <a:pt x="150371" y="19137"/>
                  </a:lnTo>
                  <a:lnTo>
                    <a:pt x="145566" y="26359"/>
                  </a:lnTo>
                  <a:lnTo>
                    <a:pt x="143229" y="36335"/>
                  </a:lnTo>
                  <a:lnTo>
                    <a:pt x="136399" y="45347"/>
                  </a:lnTo>
                  <a:lnTo>
                    <a:pt x="133194" y="54233"/>
                  </a:lnTo>
                  <a:lnTo>
                    <a:pt x="120212" y="69875"/>
                  </a:lnTo>
                  <a:lnTo>
                    <a:pt x="114105" y="73383"/>
                  </a:lnTo>
                  <a:lnTo>
                    <a:pt x="110996" y="74318"/>
                  </a:lnTo>
                  <a:lnTo>
                    <a:pt x="108923" y="76000"/>
                  </a:lnTo>
                  <a:lnTo>
                    <a:pt x="104946" y="82365"/>
                  </a:lnTo>
                  <a:lnTo>
                    <a:pt x="87489" y="93784"/>
                  </a:lnTo>
                  <a:lnTo>
                    <a:pt x="77679" y="103313"/>
                  </a:lnTo>
                  <a:lnTo>
                    <a:pt x="71580" y="104334"/>
                  </a:lnTo>
                  <a:lnTo>
                    <a:pt x="69946" y="103419"/>
                  </a:lnTo>
                  <a:lnTo>
                    <a:pt x="68855" y="101751"/>
                  </a:lnTo>
                  <a:lnTo>
                    <a:pt x="66802" y="95620"/>
                  </a:lnTo>
                  <a:lnTo>
                    <a:pt x="76200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92"/>
            <p:cNvSpPr/>
            <p:nvPr>
              <p:custDataLst>
                <p:tags r:id="rId144"/>
              </p:custDataLst>
            </p:nvPr>
          </p:nvSpPr>
          <p:spPr>
            <a:xfrm>
              <a:off x="11659007" y="3914903"/>
              <a:ext cx="285344" cy="133223"/>
            </a:xfrm>
            <a:custGeom>
              <a:avLst/>
              <a:gdLst/>
              <a:ahLst/>
              <a:cxnLst/>
              <a:rect l="0" t="0" r="0" b="0"/>
              <a:pathLst>
                <a:path w="285344" h="133223">
                  <a:moveTo>
                    <a:pt x="85318" y="18922"/>
                  </a:moveTo>
                  <a:lnTo>
                    <a:pt x="85318" y="18922"/>
                  </a:lnTo>
                  <a:lnTo>
                    <a:pt x="94834" y="9407"/>
                  </a:lnTo>
                  <a:lnTo>
                    <a:pt x="67710" y="36531"/>
                  </a:lnTo>
                  <a:lnTo>
                    <a:pt x="66695" y="42602"/>
                  </a:lnTo>
                  <a:lnTo>
                    <a:pt x="65495" y="44233"/>
                  </a:lnTo>
                  <a:lnTo>
                    <a:pt x="61337" y="46046"/>
                  </a:lnTo>
                  <a:lnTo>
                    <a:pt x="59806" y="47588"/>
                  </a:lnTo>
                  <a:lnTo>
                    <a:pt x="54526" y="57667"/>
                  </a:lnTo>
                  <a:lnTo>
                    <a:pt x="39444" y="74228"/>
                  </a:lnTo>
                  <a:lnTo>
                    <a:pt x="38472" y="78075"/>
                  </a:lnTo>
                  <a:lnTo>
                    <a:pt x="38213" y="80582"/>
                  </a:lnTo>
                  <a:lnTo>
                    <a:pt x="35101" y="86190"/>
                  </a:lnTo>
                  <a:lnTo>
                    <a:pt x="31249" y="92211"/>
                  </a:lnTo>
                  <a:lnTo>
                    <a:pt x="28573" y="102800"/>
                  </a:lnTo>
                  <a:lnTo>
                    <a:pt x="28170" y="123174"/>
                  </a:lnTo>
                  <a:lnTo>
                    <a:pt x="54993" y="123695"/>
                  </a:lnTo>
                  <a:lnTo>
                    <a:pt x="64001" y="117151"/>
                  </a:lnTo>
                  <a:lnTo>
                    <a:pt x="72887" y="113996"/>
                  </a:lnTo>
                  <a:lnTo>
                    <a:pt x="88528" y="101031"/>
                  </a:lnTo>
                  <a:lnTo>
                    <a:pt x="92037" y="94926"/>
                  </a:lnTo>
                  <a:lnTo>
                    <a:pt x="94654" y="88685"/>
                  </a:lnTo>
                  <a:lnTo>
                    <a:pt x="101019" y="79221"/>
                  </a:lnTo>
                  <a:lnTo>
                    <a:pt x="103376" y="69715"/>
                  </a:lnTo>
                  <a:lnTo>
                    <a:pt x="104358" y="42998"/>
                  </a:lnTo>
                  <a:lnTo>
                    <a:pt x="101541" y="37383"/>
                  </a:lnTo>
                  <a:lnTo>
                    <a:pt x="97820" y="31360"/>
                  </a:lnTo>
                  <a:lnTo>
                    <a:pt x="96166" y="25156"/>
                  </a:lnTo>
                  <a:lnTo>
                    <a:pt x="94666" y="23078"/>
                  </a:lnTo>
                  <a:lnTo>
                    <a:pt x="92608" y="21692"/>
                  </a:lnTo>
                  <a:lnTo>
                    <a:pt x="86760" y="19469"/>
                  </a:lnTo>
                  <a:lnTo>
                    <a:pt x="61731" y="18926"/>
                  </a:lnTo>
                  <a:lnTo>
                    <a:pt x="56138" y="21746"/>
                  </a:lnTo>
                  <a:lnTo>
                    <a:pt x="31319" y="43374"/>
                  </a:lnTo>
                  <a:lnTo>
                    <a:pt x="24983" y="45665"/>
                  </a:lnTo>
                  <a:lnTo>
                    <a:pt x="18639" y="52327"/>
                  </a:lnTo>
                  <a:lnTo>
                    <a:pt x="10998" y="63738"/>
                  </a:lnTo>
                  <a:lnTo>
                    <a:pt x="8430" y="73597"/>
                  </a:lnTo>
                  <a:lnTo>
                    <a:pt x="966" y="83808"/>
                  </a:lnTo>
                  <a:lnTo>
                    <a:pt x="0" y="90123"/>
                  </a:lnTo>
                  <a:lnTo>
                    <a:pt x="2597" y="95722"/>
                  </a:lnTo>
                  <a:lnTo>
                    <a:pt x="8736" y="104125"/>
                  </a:lnTo>
                  <a:lnTo>
                    <a:pt x="31497" y="104633"/>
                  </a:lnTo>
                  <a:lnTo>
                    <a:pt x="62219" y="94946"/>
                  </a:lnTo>
                  <a:lnTo>
                    <a:pt x="88612" y="80011"/>
                  </a:lnTo>
                  <a:lnTo>
                    <a:pt x="100287" y="76181"/>
                  </a:lnTo>
                  <a:lnTo>
                    <a:pt x="145241" y="44286"/>
                  </a:lnTo>
                  <a:lnTo>
                    <a:pt x="167844" y="23153"/>
                  </a:lnTo>
                  <a:lnTo>
                    <a:pt x="174206" y="20803"/>
                  </a:lnTo>
                  <a:lnTo>
                    <a:pt x="176327" y="19117"/>
                  </a:lnTo>
                  <a:lnTo>
                    <a:pt x="180370" y="12748"/>
                  </a:lnTo>
                  <a:lnTo>
                    <a:pt x="185066" y="10886"/>
                  </a:lnTo>
                  <a:lnTo>
                    <a:pt x="186742" y="9332"/>
                  </a:lnTo>
                  <a:lnTo>
                    <a:pt x="190055" y="0"/>
                  </a:lnTo>
                  <a:lnTo>
                    <a:pt x="190093" y="17483"/>
                  </a:lnTo>
                  <a:lnTo>
                    <a:pt x="183547" y="26242"/>
                  </a:lnTo>
                  <a:lnTo>
                    <a:pt x="180391" y="35085"/>
                  </a:lnTo>
                  <a:lnTo>
                    <a:pt x="154625" y="66723"/>
                  </a:lnTo>
                  <a:lnTo>
                    <a:pt x="152513" y="79281"/>
                  </a:lnTo>
                  <a:lnTo>
                    <a:pt x="151282" y="81386"/>
                  </a:lnTo>
                  <a:lnTo>
                    <a:pt x="149401" y="82790"/>
                  </a:lnTo>
                  <a:lnTo>
                    <a:pt x="147090" y="83725"/>
                  </a:lnTo>
                  <a:lnTo>
                    <a:pt x="145549" y="85408"/>
                  </a:lnTo>
                  <a:lnTo>
                    <a:pt x="140254" y="95712"/>
                  </a:lnTo>
                  <a:lnTo>
                    <a:pt x="136192" y="101734"/>
                  </a:lnTo>
                  <a:lnTo>
                    <a:pt x="133370" y="112325"/>
                  </a:lnTo>
                  <a:lnTo>
                    <a:pt x="124779" y="122211"/>
                  </a:lnTo>
                  <a:lnTo>
                    <a:pt x="123420" y="133184"/>
                  </a:lnTo>
                  <a:lnTo>
                    <a:pt x="123418" y="133219"/>
                  </a:lnTo>
                  <a:lnTo>
                    <a:pt x="123418" y="128165"/>
                  </a:lnTo>
                  <a:lnTo>
                    <a:pt x="124476" y="126676"/>
                  </a:lnTo>
                  <a:lnTo>
                    <a:pt x="126242" y="125683"/>
                  </a:lnTo>
                  <a:lnTo>
                    <a:pt x="131620" y="124089"/>
                  </a:lnTo>
                  <a:lnTo>
                    <a:pt x="132355" y="121049"/>
                  </a:lnTo>
                  <a:lnTo>
                    <a:pt x="132552" y="118757"/>
                  </a:lnTo>
                  <a:lnTo>
                    <a:pt x="133741" y="117228"/>
                  </a:lnTo>
                  <a:lnTo>
                    <a:pt x="137883" y="115530"/>
                  </a:lnTo>
                  <a:lnTo>
                    <a:pt x="139411" y="114019"/>
                  </a:lnTo>
                  <a:lnTo>
                    <a:pt x="142066" y="106091"/>
                  </a:lnTo>
                  <a:lnTo>
                    <a:pt x="142349" y="100018"/>
                  </a:lnTo>
                  <a:lnTo>
                    <a:pt x="143447" y="98386"/>
                  </a:lnTo>
                  <a:lnTo>
                    <a:pt x="145238" y="97298"/>
                  </a:lnTo>
                  <a:lnTo>
                    <a:pt x="147490" y="96573"/>
                  </a:lnTo>
                  <a:lnTo>
                    <a:pt x="148991" y="95031"/>
                  </a:lnTo>
                  <a:lnTo>
                    <a:pt x="151991" y="85608"/>
                  </a:lnTo>
                  <a:lnTo>
                    <a:pt x="151991" y="85604"/>
                  </a:lnTo>
                  <a:lnTo>
                    <a:pt x="151993" y="85600"/>
                  </a:lnTo>
                  <a:lnTo>
                    <a:pt x="151993" y="85597"/>
                  </a:lnTo>
                  <a:lnTo>
                    <a:pt x="199448" y="85597"/>
                  </a:lnTo>
                  <a:lnTo>
                    <a:pt x="204129" y="85597"/>
                  </a:lnTo>
                  <a:lnTo>
                    <a:pt x="209738" y="82775"/>
                  </a:lnTo>
                  <a:lnTo>
                    <a:pt x="215757" y="79051"/>
                  </a:lnTo>
                  <a:lnTo>
                    <a:pt x="228246" y="76661"/>
                  </a:lnTo>
                  <a:lnTo>
                    <a:pt x="231403" y="76465"/>
                  </a:lnTo>
                  <a:lnTo>
                    <a:pt x="237734" y="73424"/>
                  </a:lnTo>
                  <a:lnTo>
                    <a:pt x="254477" y="60269"/>
                  </a:lnTo>
                  <a:lnTo>
                    <a:pt x="260334" y="58466"/>
                  </a:lnTo>
                  <a:lnTo>
                    <a:pt x="262321" y="56926"/>
                  </a:lnTo>
                  <a:lnTo>
                    <a:pt x="273600" y="37781"/>
                  </a:lnTo>
                  <a:lnTo>
                    <a:pt x="274339" y="34669"/>
                  </a:lnTo>
                  <a:lnTo>
                    <a:pt x="275890" y="32595"/>
                  </a:lnTo>
                  <a:lnTo>
                    <a:pt x="277983" y="31212"/>
                  </a:lnTo>
                  <a:lnTo>
                    <a:pt x="280438" y="30291"/>
                  </a:lnTo>
                  <a:lnTo>
                    <a:pt x="282072" y="28618"/>
                  </a:lnTo>
                  <a:lnTo>
                    <a:pt x="284912" y="20408"/>
                  </a:lnTo>
                  <a:lnTo>
                    <a:pt x="285343" y="9435"/>
                  </a:lnTo>
                  <a:lnTo>
                    <a:pt x="285343" y="14465"/>
                  </a:lnTo>
                  <a:lnTo>
                    <a:pt x="284285" y="15950"/>
                  </a:lnTo>
                  <a:lnTo>
                    <a:pt x="282519" y="16941"/>
                  </a:lnTo>
                  <a:lnTo>
                    <a:pt x="280285" y="17601"/>
                  </a:lnTo>
                  <a:lnTo>
                    <a:pt x="278797" y="19100"/>
                  </a:lnTo>
                  <a:lnTo>
                    <a:pt x="273583" y="29109"/>
                  </a:lnTo>
                  <a:lnTo>
                    <a:pt x="251389" y="53873"/>
                  </a:lnTo>
                  <a:lnTo>
                    <a:pt x="245238" y="66552"/>
                  </a:lnTo>
                  <a:lnTo>
                    <a:pt x="232162" y="82423"/>
                  </a:lnTo>
                  <a:lnTo>
                    <a:pt x="226155" y="95122"/>
                  </a:lnTo>
                  <a:lnTo>
                    <a:pt x="221996" y="101472"/>
                  </a:lnTo>
                  <a:lnTo>
                    <a:pt x="220147" y="107822"/>
                  </a:lnTo>
                  <a:lnTo>
                    <a:pt x="218596" y="109939"/>
                  </a:lnTo>
                  <a:lnTo>
                    <a:pt x="216503" y="111350"/>
                  </a:lnTo>
                  <a:lnTo>
                    <a:pt x="214048" y="112290"/>
                  </a:lnTo>
                  <a:lnTo>
                    <a:pt x="212414" y="113976"/>
                  </a:lnTo>
                  <a:lnTo>
                    <a:pt x="209574" y="122208"/>
                  </a:lnTo>
                  <a:lnTo>
                    <a:pt x="209181" y="131767"/>
                  </a:lnTo>
                  <a:lnTo>
                    <a:pt x="210226" y="132252"/>
                  </a:lnTo>
                  <a:lnTo>
                    <a:pt x="218668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93"/>
            <p:cNvSpPr/>
            <p:nvPr>
              <p:custDataLst>
                <p:tags r:id="rId145"/>
              </p:custDataLst>
            </p:nvPr>
          </p:nvSpPr>
          <p:spPr>
            <a:xfrm>
              <a:off x="12058650" y="40005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94"/>
            <p:cNvSpPr/>
            <p:nvPr>
              <p:custDataLst>
                <p:tags r:id="rId146"/>
              </p:custDataLst>
            </p:nvPr>
          </p:nvSpPr>
          <p:spPr>
            <a:xfrm>
              <a:off x="11953877" y="3943353"/>
              <a:ext cx="114299" cy="133348"/>
            </a:xfrm>
            <a:custGeom>
              <a:avLst/>
              <a:gdLst/>
              <a:ahLst/>
              <a:cxnLst/>
              <a:rect l="0" t="0" r="0" b="0"/>
              <a:pathLst>
                <a:path w="114299" h="133348">
                  <a:moveTo>
                    <a:pt x="114298" y="19047"/>
                  </a:moveTo>
                  <a:lnTo>
                    <a:pt x="114298" y="19047"/>
                  </a:lnTo>
                  <a:lnTo>
                    <a:pt x="114298" y="13990"/>
                  </a:lnTo>
                  <a:lnTo>
                    <a:pt x="113240" y="12501"/>
                  </a:lnTo>
                  <a:lnTo>
                    <a:pt x="111474" y="11508"/>
                  </a:lnTo>
                  <a:lnTo>
                    <a:pt x="106096" y="9915"/>
                  </a:lnTo>
                  <a:lnTo>
                    <a:pt x="105361" y="6874"/>
                  </a:lnTo>
                  <a:lnTo>
                    <a:pt x="105164" y="4582"/>
                  </a:lnTo>
                  <a:lnTo>
                    <a:pt x="103975" y="3053"/>
                  </a:lnTo>
                  <a:lnTo>
                    <a:pt x="96607" y="399"/>
                  </a:lnTo>
                  <a:lnTo>
                    <a:pt x="71661" y="0"/>
                  </a:lnTo>
                  <a:lnTo>
                    <a:pt x="66068" y="2820"/>
                  </a:lnTo>
                  <a:lnTo>
                    <a:pt x="60054" y="6543"/>
                  </a:lnTo>
                  <a:lnTo>
                    <a:pt x="53854" y="8198"/>
                  </a:lnTo>
                  <a:lnTo>
                    <a:pt x="51778" y="9698"/>
                  </a:lnTo>
                  <a:lnTo>
                    <a:pt x="50393" y="11756"/>
                  </a:lnTo>
                  <a:lnTo>
                    <a:pt x="49469" y="14186"/>
                  </a:lnTo>
                  <a:lnTo>
                    <a:pt x="47797" y="15807"/>
                  </a:lnTo>
                  <a:lnTo>
                    <a:pt x="37505" y="21229"/>
                  </a:lnTo>
                  <a:lnTo>
                    <a:pt x="5021" y="52132"/>
                  </a:lnTo>
                  <a:lnTo>
                    <a:pt x="2230" y="57740"/>
                  </a:lnTo>
                  <a:lnTo>
                    <a:pt x="85" y="76025"/>
                  </a:lnTo>
                  <a:lnTo>
                    <a:pt x="0" y="90338"/>
                  </a:lnTo>
                  <a:lnTo>
                    <a:pt x="1058" y="91975"/>
                  </a:lnTo>
                  <a:lnTo>
                    <a:pt x="2822" y="93065"/>
                  </a:lnTo>
                  <a:lnTo>
                    <a:pt x="9700" y="94959"/>
                  </a:lnTo>
                  <a:lnTo>
                    <a:pt x="22664" y="95209"/>
                  </a:lnTo>
                  <a:lnTo>
                    <a:pt x="28769" y="92408"/>
                  </a:lnTo>
                  <a:lnTo>
                    <a:pt x="35010" y="88694"/>
                  </a:lnTo>
                  <a:lnTo>
                    <a:pt x="45753" y="86113"/>
                  </a:lnTo>
                  <a:lnTo>
                    <a:pt x="54859" y="79253"/>
                  </a:lnTo>
                  <a:lnTo>
                    <a:pt x="60718" y="77555"/>
                  </a:lnTo>
                  <a:lnTo>
                    <a:pt x="62702" y="76044"/>
                  </a:lnTo>
                  <a:lnTo>
                    <a:pt x="66555" y="69919"/>
                  </a:lnTo>
                  <a:lnTo>
                    <a:pt x="71206" y="68116"/>
                  </a:lnTo>
                  <a:lnTo>
                    <a:pt x="72870" y="66576"/>
                  </a:lnTo>
                  <a:lnTo>
                    <a:pt x="76196" y="57158"/>
                  </a:lnTo>
                  <a:lnTo>
                    <a:pt x="76196" y="57154"/>
                  </a:lnTo>
                  <a:lnTo>
                    <a:pt x="76198" y="57150"/>
                  </a:lnTo>
                  <a:lnTo>
                    <a:pt x="76198" y="65348"/>
                  </a:lnTo>
                  <a:lnTo>
                    <a:pt x="69652" y="74015"/>
                  </a:lnTo>
                  <a:lnTo>
                    <a:pt x="67996" y="79813"/>
                  </a:lnTo>
                  <a:lnTo>
                    <a:pt x="66496" y="81783"/>
                  </a:lnTo>
                  <a:lnTo>
                    <a:pt x="53532" y="90260"/>
                  </a:lnTo>
                  <a:lnTo>
                    <a:pt x="50249" y="95853"/>
                  </a:lnTo>
                  <a:lnTo>
                    <a:pt x="48142" y="108067"/>
                  </a:lnTo>
                  <a:lnTo>
                    <a:pt x="46910" y="110143"/>
                  </a:lnTo>
                  <a:lnTo>
                    <a:pt x="45031" y="111528"/>
                  </a:lnTo>
                  <a:lnTo>
                    <a:pt x="42720" y="112451"/>
                  </a:lnTo>
                  <a:lnTo>
                    <a:pt x="41179" y="114125"/>
                  </a:lnTo>
                  <a:lnTo>
                    <a:pt x="38503" y="122336"/>
                  </a:lnTo>
                  <a:lnTo>
                    <a:pt x="38098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95"/>
            <p:cNvSpPr/>
            <p:nvPr>
              <p:custDataLst>
                <p:tags r:id="rId147"/>
              </p:custDataLst>
            </p:nvPr>
          </p:nvSpPr>
          <p:spPr>
            <a:xfrm>
              <a:off x="12011025" y="4105275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57150" y="0"/>
                  </a:moveTo>
                  <a:lnTo>
                    <a:pt x="57150" y="0"/>
                  </a:lnTo>
                  <a:lnTo>
                    <a:pt x="65352" y="0"/>
                  </a:lnTo>
                  <a:lnTo>
                    <a:pt x="65792" y="1058"/>
                  </a:lnTo>
                  <a:lnTo>
                    <a:pt x="66675" y="23711"/>
                  </a:lnTo>
                  <a:lnTo>
                    <a:pt x="65617" y="25333"/>
                  </a:lnTo>
                  <a:lnTo>
                    <a:pt x="63851" y="26414"/>
                  </a:lnTo>
                  <a:lnTo>
                    <a:pt x="61617" y="27134"/>
                  </a:lnTo>
                  <a:lnTo>
                    <a:pt x="60129" y="28672"/>
                  </a:lnTo>
                  <a:lnTo>
                    <a:pt x="58473" y="33205"/>
                  </a:lnTo>
                  <a:lnTo>
                    <a:pt x="56973" y="34836"/>
                  </a:lnTo>
                  <a:lnTo>
                    <a:pt x="39850" y="46174"/>
                  </a:lnTo>
                  <a:lnTo>
                    <a:pt x="21956" y="62728"/>
                  </a:lnTo>
                  <a:lnTo>
                    <a:pt x="9472" y="68718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2" name="SMARTInkShape-196"/>
          <p:cNvSpPr/>
          <p:nvPr>
            <p:custDataLst>
              <p:tags r:id="rId17"/>
            </p:custDataLst>
          </p:nvPr>
        </p:nvSpPr>
        <p:spPr>
          <a:xfrm>
            <a:off x="923926" y="4686300"/>
            <a:ext cx="133350" cy="161926"/>
          </a:xfrm>
          <a:custGeom>
            <a:avLst/>
            <a:gdLst/>
            <a:ahLst/>
            <a:cxnLst/>
            <a:rect l="0" t="0" r="0" b="0"/>
            <a:pathLst>
              <a:path w="133350" h="161926">
                <a:moveTo>
                  <a:pt x="123824" y="0"/>
                </a:moveTo>
                <a:lnTo>
                  <a:pt x="123824" y="0"/>
                </a:lnTo>
                <a:lnTo>
                  <a:pt x="114691" y="9133"/>
                </a:lnTo>
                <a:lnTo>
                  <a:pt x="109359" y="9408"/>
                </a:lnTo>
                <a:lnTo>
                  <a:pt x="107830" y="10506"/>
                </a:lnTo>
                <a:lnTo>
                  <a:pt x="106812" y="12295"/>
                </a:lnTo>
                <a:lnTo>
                  <a:pt x="105176" y="17716"/>
                </a:lnTo>
                <a:lnTo>
                  <a:pt x="102131" y="18457"/>
                </a:lnTo>
                <a:lnTo>
                  <a:pt x="99837" y="18655"/>
                </a:lnTo>
                <a:lnTo>
                  <a:pt x="98308" y="19845"/>
                </a:lnTo>
                <a:lnTo>
                  <a:pt x="94459" y="28727"/>
                </a:lnTo>
                <a:lnTo>
                  <a:pt x="79447" y="45419"/>
                </a:lnTo>
                <a:lnTo>
                  <a:pt x="77642" y="51231"/>
                </a:lnTo>
                <a:lnTo>
                  <a:pt x="76103" y="53204"/>
                </a:lnTo>
                <a:lnTo>
                  <a:pt x="71570" y="55396"/>
                </a:lnTo>
                <a:lnTo>
                  <a:pt x="69938" y="57039"/>
                </a:lnTo>
                <a:lnTo>
                  <a:pt x="62047" y="70253"/>
                </a:lnTo>
                <a:lnTo>
                  <a:pt x="56504" y="73557"/>
                </a:lnTo>
                <a:lnTo>
                  <a:pt x="53544" y="74438"/>
                </a:lnTo>
                <a:lnTo>
                  <a:pt x="51571" y="76084"/>
                </a:lnTo>
                <a:lnTo>
                  <a:pt x="30336" y="102929"/>
                </a:lnTo>
                <a:lnTo>
                  <a:pt x="24039" y="109284"/>
                </a:lnTo>
                <a:lnTo>
                  <a:pt x="21267" y="114893"/>
                </a:lnTo>
                <a:lnTo>
                  <a:pt x="20528" y="117870"/>
                </a:lnTo>
                <a:lnTo>
                  <a:pt x="18976" y="119855"/>
                </a:lnTo>
                <a:lnTo>
                  <a:pt x="10978" y="123303"/>
                </a:lnTo>
                <a:lnTo>
                  <a:pt x="10170" y="126415"/>
                </a:lnTo>
                <a:lnTo>
                  <a:pt x="9955" y="128727"/>
                </a:lnTo>
                <a:lnTo>
                  <a:pt x="8753" y="130268"/>
                </a:lnTo>
                <a:lnTo>
                  <a:pt x="34" y="133339"/>
                </a:lnTo>
                <a:lnTo>
                  <a:pt x="0" y="142482"/>
                </a:lnTo>
                <a:lnTo>
                  <a:pt x="17715" y="142875"/>
                </a:lnTo>
                <a:lnTo>
                  <a:pt x="28147" y="152008"/>
                </a:lnTo>
                <a:lnTo>
                  <a:pt x="74437" y="152400"/>
                </a:lnTo>
                <a:lnTo>
                  <a:pt x="80734" y="152400"/>
                </a:lnTo>
                <a:lnTo>
                  <a:pt x="82397" y="153458"/>
                </a:lnTo>
                <a:lnTo>
                  <a:pt x="83506" y="155222"/>
                </a:lnTo>
                <a:lnTo>
                  <a:pt x="84245" y="157457"/>
                </a:lnTo>
                <a:lnTo>
                  <a:pt x="85797" y="158946"/>
                </a:lnTo>
                <a:lnTo>
                  <a:pt x="93795" y="161533"/>
                </a:lnTo>
                <a:lnTo>
                  <a:pt x="133349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" name="SMARTInkShape-Group50"/>
          <p:cNvGrpSpPr/>
          <p:nvPr/>
        </p:nvGrpSpPr>
        <p:grpSpPr>
          <a:xfrm>
            <a:off x="1285878" y="4362452"/>
            <a:ext cx="3419473" cy="495299"/>
            <a:chOff x="1285878" y="4362452"/>
            <a:chExt cx="3419473" cy="495299"/>
          </a:xfrm>
        </p:grpSpPr>
        <p:sp>
          <p:nvSpPr>
            <p:cNvPr id="233" name="SMARTInkShape-197"/>
            <p:cNvSpPr/>
            <p:nvPr>
              <p:custDataLst>
                <p:tags r:id="rId116"/>
              </p:custDataLst>
            </p:nvPr>
          </p:nvSpPr>
          <p:spPr>
            <a:xfrm>
              <a:off x="1285878" y="4553080"/>
              <a:ext cx="209548" cy="237593"/>
            </a:xfrm>
            <a:custGeom>
              <a:avLst/>
              <a:gdLst/>
              <a:ahLst/>
              <a:cxnLst/>
              <a:rect l="0" t="0" r="0" b="0"/>
              <a:pathLst>
                <a:path w="209548" h="237593">
                  <a:moveTo>
                    <a:pt x="104772" y="47495"/>
                  </a:moveTo>
                  <a:lnTo>
                    <a:pt x="104772" y="47495"/>
                  </a:lnTo>
                  <a:lnTo>
                    <a:pt x="104772" y="55696"/>
                  </a:lnTo>
                  <a:lnTo>
                    <a:pt x="96571" y="65105"/>
                  </a:lnTo>
                  <a:lnTo>
                    <a:pt x="95639" y="71175"/>
                  </a:lnTo>
                  <a:lnTo>
                    <a:pt x="95282" y="83841"/>
                  </a:lnTo>
                  <a:lnTo>
                    <a:pt x="88708" y="92852"/>
                  </a:lnTo>
                  <a:lnTo>
                    <a:pt x="85548" y="101739"/>
                  </a:lnTo>
                  <a:lnTo>
                    <a:pt x="69298" y="123711"/>
                  </a:lnTo>
                  <a:lnTo>
                    <a:pt x="66781" y="130052"/>
                  </a:lnTo>
                  <a:lnTo>
                    <a:pt x="60472" y="140630"/>
                  </a:lnTo>
                  <a:lnTo>
                    <a:pt x="57074" y="154583"/>
                  </a:lnTo>
                  <a:lnTo>
                    <a:pt x="54982" y="156987"/>
                  </a:lnTo>
                  <a:lnTo>
                    <a:pt x="44019" y="165902"/>
                  </a:lnTo>
                  <a:lnTo>
                    <a:pt x="40729" y="171734"/>
                  </a:lnTo>
                  <a:lnTo>
                    <a:pt x="38208" y="177853"/>
                  </a:lnTo>
                  <a:lnTo>
                    <a:pt x="20809" y="198020"/>
                  </a:lnTo>
                  <a:lnTo>
                    <a:pt x="17008" y="199062"/>
                  </a:lnTo>
                  <a:lnTo>
                    <a:pt x="11001" y="199730"/>
                  </a:lnTo>
                  <a:lnTo>
                    <a:pt x="10508" y="200843"/>
                  </a:lnTo>
                  <a:lnTo>
                    <a:pt x="9652" y="208082"/>
                  </a:lnTo>
                  <a:lnTo>
                    <a:pt x="6757" y="206003"/>
                  </a:lnTo>
                  <a:lnTo>
                    <a:pt x="393" y="200253"/>
                  </a:lnTo>
                  <a:lnTo>
                    <a:pt x="0" y="182288"/>
                  </a:lnTo>
                  <a:lnTo>
                    <a:pt x="1057" y="181807"/>
                  </a:lnTo>
                  <a:lnTo>
                    <a:pt x="5054" y="181272"/>
                  </a:lnTo>
                  <a:lnTo>
                    <a:pt x="6543" y="180071"/>
                  </a:lnTo>
                  <a:lnTo>
                    <a:pt x="8198" y="175915"/>
                  </a:lnTo>
                  <a:lnTo>
                    <a:pt x="9698" y="174383"/>
                  </a:lnTo>
                  <a:lnTo>
                    <a:pt x="19709" y="169103"/>
                  </a:lnTo>
                  <a:lnTo>
                    <a:pt x="28053" y="162222"/>
                  </a:lnTo>
                  <a:lnTo>
                    <a:pt x="47194" y="161795"/>
                  </a:lnTo>
                  <a:lnTo>
                    <a:pt x="61800" y="175984"/>
                  </a:lnTo>
                  <a:lnTo>
                    <a:pt x="64507" y="181507"/>
                  </a:lnTo>
                  <a:lnTo>
                    <a:pt x="65228" y="184461"/>
                  </a:lnTo>
                  <a:lnTo>
                    <a:pt x="74746" y="198052"/>
                  </a:lnTo>
                  <a:lnTo>
                    <a:pt x="82457" y="207135"/>
                  </a:lnTo>
                  <a:lnTo>
                    <a:pt x="84271" y="212990"/>
                  </a:lnTo>
                  <a:lnTo>
                    <a:pt x="85813" y="214975"/>
                  </a:lnTo>
                  <a:lnTo>
                    <a:pt x="90348" y="217181"/>
                  </a:lnTo>
                  <a:lnTo>
                    <a:pt x="91981" y="218827"/>
                  </a:lnTo>
                  <a:lnTo>
                    <a:pt x="94817" y="226991"/>
                  </a:lnTo>
                  <a:lnTo>
                    <a:pt x="97878" y="227813"/>
                  </a:lnTo>
                  <a:lnTo>
                    <a:pt x="100176" y="228032"/>
                  </a:lnTo>
                  <a:lnTo>
                    <a:pt x="101708" y="229236"/>
                  </a:lnTo>
                  <a:lnTo>
                    <a:pt x="104369" y="236633"/>
                  </a:lnTo>
                  <a:lnTo>
                    <a:pt x="107415" y="237389"/>
                  </a:lnTo>
                  <a:lnTo>
                    <a:pt x="109709" y="237592"/>
                  </a:lnTo>
                  <a:lnTo>
                    <a:pt x="111238" y="236668"/>
                  </a:lnTo>
                  <a:lnTo>
                    <a:pt x="112258" y="234993"/>
                  </a:lnTo>
                  <a:lnTo>
                    <a:pt x="113894" y="229759"/>
                  </a:lnTo>
                  <a:lnTo>
                    <a:pt x="116940" y="229042"/>
                  </a:lnTo>
                  <a:lnTo>
                    <a:pt x="119234" y="228852"/>
                  </a:lnTo>
                  <a:lnTo>
                    <a:pt x="120764" y="227667"/>
                  </a:lnTo>
                  <a:lnTo>
                    <a:pt x="131182" y="209187"/>
                  </a:lnTo>
                  <a:lnTo>
                    <a:pt x="147499" y="163477"/>
                  </a:lnTo>
                  <a:lnTo>
                    <a:pt x="154574" y="135846"/>
                  </a:lnTo>
                  <a:lnTo>
                    <a:pt x="158656" y="126979"/>
                  </a:lnTo>
                  <a:lnTo>
                    <a:pt x="170479" y="79361"/>
                  </a:lnTo>
                  <a:lnTo>
                    <a:pt x="171409" y="39702"/>
                  </a:lnTo>
                  <a:lnTo>
                    <a:pt x="170363" y="35950"/>
                  </a:lnTo>
                  <a:lnTo>
                    <a:pt x="168608" y="33448"/>
                  </a:lnTo>
                  <a:lnTo>
                    <a:pt x="166379" y="31780"/>
                  </a:lnTo>
                  <a:lnTo>
                    <a:pt x="163903" y="27105"/>
                  </a:lnTo>
                  <a:lnTo>
                    <a:pt x="163243" y="24377"/>
                  </a:lnTo>
                  <a:lnTo>
                    <a:pt x="157257" y="15480"/>
                  </a:lnTo>
                  <a:lnTo>
                    <a:pt x="151735" y="12100"/>
                  </a:lnTo>
                  <a:lnTo>
                    <a:pt x="148781" y="11198"/>
                  </a:lnTo>
                  <a:lnTo>
                    <a:pt x="146811" y="9539"/>
                  </a:lnTo>
                  <a:lnTo>
                    <a:pt x="144623" y="4873"/>
                  </a:lnTo>
                  <a:lnTo>
                    <a:pt x="142981" y="3205"/>
                  </a:lnTo>
                  <a:lnTo>
                    <a:pt x="138334" y="1352"/>
                  </a:lnTo>
                  <a:lnTo>
                    <a:pt x="115471" y="0"/>
                  </a:lnTo>
                  <a:lnTo>
                    <a:pt x="106705" y="2750"/>
                  </a:lnTo>
                  <a:lnTo>
                    <a:pt x="67101" y="25819"/>
                  </a:lnTo>
                  <a:lnTo>
                    <a:pt x="60513" y="28336"/>
                  </a:lnTo>
                  <a:lnTo>
                    <a:pt x="54057" y="32983"/>
                  </a:lnTo>
                  <a:lnTo>
                    <a:pt x="50482" y="38576"/>
                  </a:lnTo>
                  <a:lnTo>
                    <a:pt x="47835" y="44589"/>
                  </a:lnTo>
                  <a:lnTo>
                    <a:pt x="41453" y="53924"/>
                  </a:lnTo>
                  <a:lnTo>
                    <a:pt x="39091" y="63394"/>
                  </a:lnTo>
                  <a:lnTo>
                    <a:pt x="38539" y="69730"/>
                  </a:lnTo>
                  <a:lnTo>
                    <a:pt x="35471" y="76075"/>
                  </a:lnTo>
                  <a:lnTo>
                    <a:pt x="29935" y="83714"/>
                  </a:lnTo>
                  <a:lnTo>
                    <a:pt x="28976" y="90094"/>
                  </a:lnTo>
                  <a:lnTo>
                    <a:pt x="29900" y="91770"/>
                  </a:lnTo>
                  <a:lnTo>
                    <a:pt x="31574" y="92886"/>
                  </a:lnTo>
                  <a:lnTo>
                    <a:pt x="33748" y="93631"/>
                  </a:lnTo>
                  <a:lnTo>
                    <a:pt x="35198" y="95185"/>
                  </a:lnTo>
                  <a:lnTo>
                    <a:pt x="37715" y="103190"/>
                  </a:lnTo>
                  <a:lnTo>
                    <a:pt x="40750" y="103998"/>
                  </a:lnTo>
                  <a:lnTo>
                    <a:pt x="43040" y="104214"/>
                  </a:lnTo>
                  <a:lnTo>
                    <a:pt x="48408" y="107275"/>
                  </a:lnTo>
                  <a:lnTo>
                    <a:pt x="55421" y="112808"/>
                  </a:lnTo>
                  <a:lnTo>
                    <a:pt x="61692" y="113767"/>
                  </a:lnTo>
                  <a:lnTo>
                    <a:pt x="87693" y="114134"/>
                  </a:lnTo>
                  <a:lnTo>
                    <a:pt x="94712" y="111332"/>
                  </a:lnTo>
                  <a:lnTo>
                    <a:pt x="101359" y="107617"/>
                  </a:lnTo>
                  <a:lnTo>
                    <a:pt x="114250" y="105232"/>
                  </a:lnTo>
                  <a:lnTo>
                    <a:pt x="126988" y="104761"/>
                  </a:lnTo>
                  <a:lnTo>
                    <a:pt x="133343" y="101874"/>
                  </a:lnTo>
                  <a:lnTo>
                    <a:pt x="139695" y="98122"/>
                  </a:lnTo>
                  <a:lnTo>
                    <a:pt x="180384" y="86236"/>
                  </a:lnTo>
                  <a:lnTo>
                    <a:pt x="193556" y="85722"/>
                  </a:lnTo>
                  <a:lnTo>
                    <a:pt x="199970" y="82829"/>
                  </a:lnTo>
                  <a:lnTo>
                    <a:pt x="209547" y="760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198"/>
            <p:cNvSpPr/>
            <p:nvPr>
              <p:custDataLst>
                <p:tags r:id="rId117"/>
              </p:custDataLst>
            </p:nvPr>
          </p:nvSpPr>
          <p:spPr>
            <a:xfrm>
              <a:off x="1638300" y="45720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133" y="1324"/>
                  </a:lnTo>
                  <a:lnTo>
                    <a:pt x="12173" y="589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99"/>
            <p:cNvSpPr/>
            <p:nvPr>
              <p:custDataLst>
                <p:tags r:id="rId118"/>
              </p:custDataLst>
            </p:nvPr>
          </p:nvSpPr>
          <p:spPr>
            <a:xfrm>
              <a:off x="1543060" y="4572000"/>
              <a:ext cx="123816" cy="171451"/>
            </a:xfrm>
            <a:custGeom>
              <a:avLst/>
              <a:gdLst/>
              <a:ahLst/>
              <a:cxnLst/>
              <a:rect l="0" t="0" r="0" b="0"/>
              <a:pathLst>
                <a:path w="123816" h="171451">
                  <a:moveTo>
                    <a:pt x="123815" y="0"/>
                  </a:moveTo>
                  <a:lnTo>
                    <a:pt x="123815" y="0"/>
                  </a:lnTo>
                  <a:lnTo>
                    <a:pt x="90311" y="0"/>
                  </a:lnTo>
                  <a:lnTo>
                    <a:pt x="84935" y="2822"/>
                  </a:lnTo>
                  <a:lnTo>
                    <a:pt x="71285" y="14465"/>
                  </a:lnTo>
                  <a:lnTo>
                    <a:pt x="68718" y="19834"/>
                  </a:lnTo>
                  <a:lnTo>
                    <a:pt x="68034" y="22748"/>
                  </a:lnTo>
                  <a:lnTo>
                    <a:pt x="66519" y="24690"/>
                  </a:lnTo>
                  <a:lnTo>
                    <a:pt x="53528" y="33120"/>
                  </a:lnTo>
                  <a:lnTo>
                    <a:pt x="50243" y="38709"/>
                  </a:lnTo>
                  <a:lnTo>
                    <a:pt x="47725" y="44721"/>
                  </a:lnTo>
                  <a:lnTo>
                    <a:pt x="41415" y="54054"/>
                  </a:lnTo>
                  <a:lnTo>
                    <a:pt x="38017" y="63524"/>
                  </a:lnTo>
                  <a:lnTo>
                    <a:pt x="31836" y="73032"/>
                  </a:lnTo>
                  <a:lnTo>
                    <a:pt x="28476" y="82552"/>
                  </a:lnTo>
                  <a:lnTo>
                    <a:pt x="22306" y="93134"/>
                  </a:lnTo>
                  <a:lnTo>
                    <a:pt x="18949" y="108146"/>
                  </a:lnTo>
                  <a:lnTo>
                    <a:pt x="11692" y="123236"/>
                  </a:lnTo>
                  <a:lnTo>
                    <a:pt x="8542" y="149202"/>
                  </a:lnTo>
                  <a:lnTo>
                    <a:pt x="1325" y="160040"/>
                  </a:lnTo>
                  <a:lnTo>
                    <a:pt x="0" y="171319"/>
                  </a:lnTo>
                  <a:lnTo>
                    <a:pt x="1904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200"/>
            <p:cNvSpPr/>
            <p:nvPr>
              <p:custDataLst>
                <p:tags r:id="rId119"/>
              </p:custDataLst>
            </p:nvPr>
          </p:nvSpPr>
          <p:spPr>
            <a:xfrm>
              <a:off x="1638300" y="4562475"/>
              <a:ext cx="28576" cy="200026"/>
            </a:xfrm>
            <a:custGeom>
              <a:avLst/>
              <a:gdLst/>
              <a:ahLst/>
              <a:cxnLst/>
              <a:rect l="0" t="0" r="0" b="0"/>
              <a:pathLst>
                <a:path w="28576" h="200026">
                  <a:moveTo>
                    <a:pt x="19050" y="9525"/>
                  </a:moveTo>
                  <a:lnTo>
                    <a:pt x="19050" y="9525"/>
                  </a:lnTo>
                  <a:lnTo>
                    <a:pt x="28574" y="0"/>
                  </a:lnTo>
                  <a:lnTo>
                    <a:pt x="28575" y="14465"/>
                  </a:lnTo>
                  <a:lnTo>
                    <a:pt x="27517" y="15993"/>
                  </a:lnTo>
                  <a:lnTo>
                    <a:pt x="25753" y="17013"/>
                  </a:lnTo>
                  <a:lnTo>
                    <a:pt x="23519" y="17692"/>
                  </a:lnTo>
                  <a:lnTo>
                    <a:pt x="22029" y="19202"/>
                  </a:lnTo>
                  <a:lnTo>
                    <a:pt x="19442" y="27132"/>
                  </a:lnTo>
                  <a:lnTo>
                    <a:pt x="19084" y="41706"/>
                  </a:lnTo>
                  <a:lnTo>
                    <a:pt x="16243" y="47816"/>
                  </a:lnTo>
                  <a:lnTo>
                    <a:pt x="12511" y="54060"/>
                  </a:lnTo>
                  <a:lnTo>
                    <a:pt x="9918" y="64805"/>
                  </a:lnTo>
                  <a:lnTo>
                    <a:pt x="9526" y="112190"/>
                  </a:lnTo>
                  <a:lnTo>
                    <a:pt x="9525" y="158673"/>
                  </a:lnTo>
                  <a:lnTo>
                    <a:pt x="9525" y="179090"/>
                  </a:lnTo>
                  <a:lnTo>
                    <a:pt x="1324" y="189010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201"/>
            <p:cNvSpPr/>
            <p:nvPr>
              <p:custDataLst>
                <p:tags r:id="rId120"/>
              </p:custDataLst>
            </p:nvPr>
          </p:nvSpPr>
          <p:spPr>
            <a:xfrm>
              <a:off x="1552610" y="4676775"/>
              <a:ext cx="171416" cy="47626"/>
            </a:xfrm>
            <a:custGeom>
              <a:avLst/>
              <a:gdLst/>
              <a:ahLst/>
              <a:cxnLst/>
              <a:rect l="0" t="0" r="0" b="0"/>
              <a:pathLst>
                <a:path w="171416" h="47626">
                  <a:moveTo>
                    <a:pt x="19015" y="47625"/>
                  </a:moveTo>
                  <a:lnTo>
                    <a:pt x="19015" y="47625"/>
                  </a:lnTo>
                  <a:lnTo>
                    <a:pt x="19015" y="39424"/>
                  </a:lnTo>
                  <a:lnTo>
                    <a:pt x="17957" y="38983"/>
                  </a:lnTo>
                  <a:lnTo>
                    <a:pt x="0" y="38100"/>
                  </a:lnTo>
                  <a:lnTo>
                    <a:pt x="44518" y="38100"/>
                  </a:lnTo>
                  <a:lnTo>
                    <a:pt x="60303" y="38100"/>
                  </a:lnTo>
                  <a:lnTo>
                    <a:pt x="66646" y="35278"/>
                  </a:lnTo>
                  <a:lnTo>
                    <a:pt x="72993" y="31554"/>
                  </a:lnTo>
                  <a:lnTo>
                    <a:pt x="83574" y="29458"/>
                  </a:lnTo>
                  <a:lnTo>
                    <a:pt x="106591" y="28692"/>
                  </a:lnTo>
                  <a:lnTo>
                    <a:pt x="113676" y="25805"/>
                  </a:lnTo>
                  <a:lnTo>
                    <a:pt x="120353" y="22053"/>
                  </a:lnTo>
                  <a:lnTo>
                    <a:pt x="133263" y="19643"/>
                  </a:lnTo>
                  <a:lnTo>
                    <a:pt x="136456" y="19445"/>
                  </a:lnTo>
                  <a:lnTo>
                    <a:pt x="142825" y="16404"/>
                  </a:lnTo>
                  <a:lnTo>
                    <a:pt x="149183" y="12582"/>
                  </a:lnTo>
                  <a:lnTo>
                    <a:pt x="158713" y="9373"/>
                  </a:lnTo>
                  <a:lnTo>
                    <a:pt x="1714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202"/>
            <p:cNvSpPr/>
            <p:nvPr>
              <p:custDataLst>
                <p:tags r:id="rId121"/>
              </p:custDataLst>
            </p:nvPr>
          </p:nvSpPr>
          <p:spPr>
            <a:xfrm>
              <a:off x="1914525" y="4552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203"/>
            <p:cNvSpPr/>
            <p:nvPr>
              <p:custDataLst>
                <p:tags r:id="rId122"/>
              </p:custDataLst>
            </p:nvPr>
          </p:nvSpPr>
          <p:spPr>
            <a:xfrm>
              <a:off x="1800226" y="4543425"/>
              <a:ext cx="142875" cy="209551"/>
            </a:xfrm>
            <a:custGeom>
              <a:avLst/>
              <a:gdLst/>
              <a:ahLst/>
              <a:cxnLst/>
              <a:rect l="0" t="0" r="0" b="0"/>
              <a:pathLst>
                <a:path w="142875" h="209551">
                  <a:moveTo>
                    <a:pt x="114299" y="19050"/>
                  </a:moveTo>
                  <a:lnTo>
                    <a:pt x="114299" y="19050"/>
                  </a:lnTo>
                  <a:lnTo>
                    <a:pt x="104808" y="9559"/>
                  </a:lnTo>
                  <a:lnTo>
                    <a:pt x="99728" y="9535"/>
                  </a:lnTo>
                  <a:lnTo>
                    <a:pt x="98235" y="8474"/>
                  </a:lnTo>
                  <a:lnTo>
                    <a:pt x="97239" y="6708"/>
                  </a:lnTo>
                  <a:lnTo>
                    <a:pt x="95642" y="1325"/>
                  </a:lnTo>
                  <a:lnTo>
                    <a:pt x="92601" y="589"/>
                  </a:lnTo>
                  <a:lnTo>
                    <a:pt x="62045" y="0"/>
                  </a:lnTo>
                  <a:lnTo>
                    <a:pt x="60413" y="1058"/>
                  </a:lnTo>
                  <a:lnTo>
                    <a:pt x="59325" y="2822"/>
                  </a:lnTo>
                  <a:lnTo>
                    <a:pt x="58600" y="5057"/>
                  </a:lnTo>
                  <a:lnTo>
                    <a:pt x="57058" y="6546"/>
                  </a:lnTo>
                  <a:lnTo>
                    <a:pt x="52522" y="8201"/>
                  </a:lnTo>
                  <a:lnTo>
                    <a:pt x="50889" y="9701"/>
                  </a:lnTo>
                  <a:lnTo>
                    <a:pt x="46852" y="19148"/>
                  </a:lnTo>
                  <a:lnTo>
                    <a:pt x="39461" y="27124"/>
                  </a:lnTo>
                  <a:lnTo>
                    <a:pt x="38502" y="33201"/>
                  </a:lnTo>
                  <a:lnTo>
                    <a:pt x="37310" y="34835"/>
                  </a:lnTo>
                  <a:lnTo>
                    <a:pt x="35456" y="35923"/>
                  </a:lnTo>
                  <a:lnTo>
                    <a:pt x="33162" y="36649"/>
                  </a:lnTo>
                  <a:lnTo>
                    <a:pt x="31633" y="38191"/>
                  </a:lnTo>
                  <a:lnTo>
                    <a:pt x="29933" y="42726"/>
                  </a:lnTo>
                  <a:lnTo>
                    <a:pt x="28693" y="55395"/>
                  </a:lnTo>
                  <a:lnTo>
                    <a:pt x="36785" y="65197"/>
                  </a:lnTo>
                  <a:lnTo>
                    <a:pt x="37710" y="71294"/>
                  </a:lnTo>
                  <a:lnTo>
                    <a:pt x="38898" y="72929"/>
                  </a:lnTo>
                  <a:lnTo>
                    <a:pt x="40748" y="74019"/>
                  </a:lnTo>
                  <a:lnTo>
                    <a:pt x="43040" y="74746"/>
                  </a:lnTo>
                  <a:lnTo>
                    <a:pt x="44568" y="76290"/>
                  </a:lnTo>
                  <a:lnTo>
                    <a:pt x="46266" y="80826"/>
                  </a:lnTo>
                  <a:lnTo>
                    <a:pt x="47777" y="82459"/>
                  </a:lnTo>
                  <a:lnTo>
                    <a:pt x="56721" y="85597"/>
                  </a:lnTo>
                  <a:lnTo>
                    <a:pt x="62079" y="85687"/>
                  </a:lnTo>
                  <a:lnTo>
                    <a:pt x="63611" y="86758"/>
                  </a:lnTo>
                  <a:lnTo>
                    <a:pt x="64632" y="88531"/>
                  </a:lnTo>
                  <a:lnTo>
                    <a:pt x="65312" y="90770"/>
                  </a:lnTo>
                  <a:lnTo>
                    <a:pt x="66825" y="92263"/>
                  </a:lnTo>
                  <a:lnTo>
                    <a:pt x="76196" y="95250"/>
                  </a:lnTo>
                  <a:lnTo>
                    <a:pt x="76199" y="95250"/>
                  </a:lnTo>
                  <a:lnTo>
                    <a:pt x="62010" y="95250"/>
                  </a:lnTo>
                  <a:lnTo>
                    <a:pt x="60389" y="96308"/>
                  </a:lnTo>
                  <a:lnTo>
                    <a:pt x="59309" y="98072"/>
                  </a:lnTo>
                  <a:lnTo>
                    <a:pt x="58589" y="100307"/>
                  </a:lnTo>
                  <a:lnTo>
                    <a:pt x="57051" y="101796"/>
                  </a:lnTo>
                  <a:lnTo>
                    <a:pt x="52519" y="103451"/>
                  </a:lnTo>
                  <a:lnTo>
                    <a:pt x="50888" y="104951"/>
                  </a:lnTo>
                  <a:lnTo>
                    <a:pt x="49074" y="109439"/>
                  </a:lnTo>
                  <a:lnTo>
                    <a:pt x="47533" y="111060"/>
                  </a:lnTo>
                  <a:lnTo>
                    <a:pt x="28383" y="121650"/>
                  </a:lnTo>
                  <a:lnTo>
                    <a:pt x="25272" y="122374"/>
                  </a:lnTo>
                  <a:lnTo>
                    <a:pt x="23197" y="123916"/>
                  </a:lnTo>
                  <a:lnTo>
                    <a:pt x="21815" y="126003"/>
                  </a:lnTo>
                  <a:lnTo>
                    <a:pt x="20893" y="128451"/>
                  </a:lnTo>
                  <a:lnTo>
                    <a:pt x="19220" y="130085"/>
                  </a:lnTo>
                  <a:lnTo>
                    <a:pt x="14539" y="131899"/>
                  </a:lnTo>
                  <a:lnTo>
                    <a:pt x="12867" y="133441"/>
                  </a:lnTo>
                  <a:lnTo>
                    <a:pt x="11010" y="137976"/>
                  </a:lnTo>
                  <a:lnTo>
                    <a:pt x="9456" y="139609"/>
                  </a:lnTo>
                  <a:lnTo>
                    <a:pt x="4908" y="141424"/>
                  </a:lnTo>
                  <a:lnTo>
                    <a:pt x="3271" y="142966"/>
                  </a:lnTo>
                  <a:lnTo>
                    <a:pt x="430" y="150949"/>
                  </a:lnTo>
                  <a:lnTo>
                    <a:pt x="0" y="179497"/>
                  </a:lnTo>
                  <a:lnTo>
                    <a:pt x="8200" y="189046"/>
                  </a:lnTo>
                  <a:lnTo>
                    <a:pt x="9132" y="195126"/>
                  </a:lnTo>
                  <a:lnTo>
                    <a:pt x="10321" y="196759"/>
                  </a:lnTo>
                  <a:lnTo>
                    <a:pt x="12172" y="197848"/>
                  </a:lnTo>
                  <a:lnTo>
                    <a:pt x="19834" y="199380"/>
                  </a:lnTo>
                  <a:lnTo>
                    <a:pt x="22747" y="199595"/>
                  </a:lnTo>
                  <a:lnTo>
                    <a:pt x="28806" y="202656"/>
                  </a:lnTo>
                  <a:lnTo>
                    <a:pt x="35027" y="206486"/>
                  </a:lnTo>
                  <a:lnTo>
                    <a:pt x="47644" y="208945"/>
                  </a:lnTo>
                  <a:lnTo>
                    <a:pt x="93263" y="209545"/>
                  </a:lnTo>
                  <a:lnTo>
                    <a:pt x="102500" y="209550"/>
                  </a:lnTo>
                  <a:lnTo>
                    <a:pt x="114836" y="202011"/>
                  </a:lnTo>
                  <a:lnTo>
                    <a:pt x="137857" y="200059"/>
                  </a:lnTo>
                  <a:lnTo>
                    <a:pt x="139529" y="198989"/>
                  </a:lnTo>
                  <a:lnTo>
                    <a:pt x="140644" y="197218"/>
                  </a:lnTo>
                  <a:lnTo>
                    <a:pt x="14287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204"/>
            <p:cNvSpPr/>
            <p:nvPr>
              <p:custDataLst>
                <p:tags r:id="rId123"/>
              </p:custDataLst>
            </p:nvPr>
          </p:nvSpPr>
          <p:spPr>
            <a:xfrm>
              <a:off x="2095500" y="4629150"/>
              <a:ext cx="133231" cy="9526"/>
            </a:xfrm>
            <a:custGeom>
              <a:avLst/>
              <a:gdLst/>
              <a:ahLst/>
              <a:cxnLst/>
              <a:rect l="0" t="0" r="0" b="0"/>
              <a:pathLst>
                <a:path w="133231" h="9526">
                  <a:moveTo>
                    <a:pt x="0" y="9525"/>
                  </a:moveTo>
                  <a:lnTo>
                    <a:pt x="0" y="9525"/>
                  </a:lnTo>
                  <a:lnTo>
                    <a:pt x="0" y="4037"/>
                  </a:lnTo>
                  <a:lnTo>
                    <a:pt x="0" y="8593"/>
                  </a:lnTo>
                  <a:lnTo>
                    <a:pt x="8201" y="1242"/>
                  </a:lnTo>
                  <a:lnTo>
                    <a:pt x="14189" y="368"/>
                  </a:lnTo>
                  <a:lnTo>
                    <a:pt x="15810" y="1304"/>
                  </a:lnTo>
                  <a:lnTo>
                    <a:pt x="16890" y="2986"/>
                  </a:lnTo>
                  <a:lnTo>
                    <a:pt x="17610" y="5166"/>
                  </a:lnTo>
                  <a:lnTo>
                    <a:pt x="19148" y="6619"/>
                  </a:lnTo>
                  <a:lnTo>
                    <a:pt x="23680" y="8234"/>
                  </a:lnTo>
                  <a:lnTo>
                    <a:pt x="69977" y="9525"/>
                  </a:lnTo>
                  <a:lnTo>
                    <a:pt x="99750" y="9525"/>
                  </a:lnTo>
                  <a:lnTo>
                    <a:pt x="105364" y="6703"/>
                  </a:lnTo>
                  <a:lnTo>
                    <a:pt x="112535" y="1324"/>
                  </a:lnTo>
                  <a:lnTo>
                    <a:pt x="123387" y="34"/>
                  </a:lnTo>
                  <a:lnTo>
                    <a:pt x="133230" y="0"/>
                  </a:lnTo>
                  <a:lnTo>
                    <a:pt x="125138" y="8201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205"/>
            <p:cNvSpPr/>
            <p:nvPr>
              <p:custDataLst>
                <p:tags r:id="rId124"/>
              </p:custDataLst>
            </p:nvPr>
          </p:nvSpPr>
          <p:spPr>
            <a:xfrm>
              <a:off x="2076450" y="46863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17692" y="9525"/>
                  </a:lnTo>
                  <a:lnTo>
                    <a:pt x="26386" y="2979"/>
                  </a:lnTo>
                  <a:lnTo>
                    <a:pt x="35217" y="883"/>
                  </a:lnTo>
                  <a:lnTo>
                    <a:pt x="80815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206"/>
            <p:cNvSpPr/>
            <p:nvPr>
              <p:custDataLst>
                <p:tags r:id="rId125"/>
              </p:custDataLst>
            </p:nvPr>
          </p:nvSpPr>
          <p:spPr>
            <a:xfrm>
              <a:off x="2371725" y="4629150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123825" y="0"/>
                  </a:moveTo>
                  <a:lnTo>
                    <a:pt x="123825" y="0"/>
                  </a:lnTo>
                  <a:lnTo>
                    <a:pt x="114692" y="0"/>
                  </a:lnTo>
                  <a:lnTo>
                    <a:pt x="114416" y="5057"/>
                  </a:lnTo>
                  <a:lnTo>
                    <a:pt x="113319" y="6546"/>
                  </a:lnTo>
                  <a:lnTo>
                    <a:pt x="106109" y="9133"/>
                  </a:lnTo>
                  <a:lnTo>
                    <a:pt x="105368" y="12173"/>
                  </a:lnTo>
                  <a:lnTo>
                    <a:pt x="105170" y="14465"/>
                  </a:lnTo>
                  <a:lnTo>
                    <a:pt x="103980" y="15993"/>
                  </a:lnTo>
                  <a:lnTo>
                    <a:pt x="99836" y="17692"/>
                  </a:lnTo>
                  <a:lnTo>
                    <a:pt x="98307" y="19202"/>
                  </a:lnTo>
                  <a:lnTo>
                    <a:pt x="96609" y="23704"/>
                  </a:lnTo>
                  <a:lnTo>
                    <a:pt x="95097" y="25328"/>
                  </a:lnTo>
                  <a:lnTo>
                    <a:pt x="82112" y="33204"/>
                  </a:lnTo>
                  <a:lnTo>
                    <a:pt x="50536" y="62711"/>
                  </a:lnTo>
                  <a:lnTo>
                    <a:pt x="44333" y="64913"/>
                  </a:lnTo>
                  <a:lnTo>
                    <a:pt x="42255" y="66559"/>
                  </a:lnTo>
                  <a:lnTo>
                    <a:pt x="33591" y="79778"/>
                  </a:lnTo>
                  <a:lnTo>
                    <a:pt x="27982" y="83082"/>
                  </a:lnTo>
                  <a:lnTo>
                    <a:pt x="21961" y="85608"/>
                  </a:lnTo>
                  <a:lnTo>
                    <a:pt x="11372" y="93771"/>
                  </a:lnTo>
                  <a:lnTo>
                    <a:pt x="10346" y="97415"/>
                  </a:lnTo>
                  <a:lnTo>
                    <a:pt x="10072" y="99869"/>
                  </a:lnTo>
                  <a:lnTo>
                    <a:pt x="8831" y="101504"/>
                  </a:lnTo>
                  <a:lnTo>
                    <a:pt x="406" y="104647"/>
                  </a:lnTo>
                  <a:lnTo>
                    <a:pt x="0" y="114300"/>
                  </a:lnTo>
                  <a:lnTo>
                    <a:pt x="27125" y="114300"/>
                  </a:lnTo>
                  <a:lnTo>
                    <a:pt x="35893" y="107754"/>
                  </a:lnTo>
                  <a:lnTo>
                    <a:pt x="44737" y="105658"/>
                  </a:lnTo>
                  <a:lnTo>
                    <a:pt x="92076" y="104777"/>
                  </a:lnTo>
                  <a:lnTo>
                    <a:pt x="102894" y="104775"/>
                  </a:lnTo>
                  <a:lnTo>
                    <a:pt x="112811" y="96574"/>
                  </a:lnTo>
                  <a:lnTo>
                    <a:pt x="122370" y="95367"/>
                  </a:lnTo>
                  <a:lnTo>
                    <a:pt x="133347" y="104772"/>
                  </a:lnTo>
                  <a:lnTo>
                    <a:pt x="133350" y="104775"/>
                  </a:lnTo>
                  <a:lnTo>
                    <a:pt x="1428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207"/>
            <p:cNvSpPr/>
            <p:nvPr>
              <p:custDataLst>
                <p:tags r:id="rId126"/>
              </p:custDataLst>
            </p:nvPr>
          </p:nvSpPr>
          <p:spPr>
            <a:xfrm>
              <a:off x="2676525" y="4467225"/>
              <a:ext cx="95251" cy="190490"/>
            </a:xfrm>
            <a:custGeom>
              <a:avLst/>
              <a:gdLst/>
              <a:ahLst/>
              <a:cxnLst/>
              <a:rect l="0" t="0" r="0" b="0"/>
              <a:pathLst>
                <a:path w="95251" h="190490">
                  <a:moveTo>
                    <a:pt x="95250" y="0"/>
                  </a:moveTo>
                  <a:lnTo>
                    <a:pt x="95250" y="0"/>
                  </a:lnTo>
                  <a:lnTo>
                    <a:pt x="90194" y="0"/>
                  </a:lnTo>
                  <a:lnTo>
                    <a:pt x="88704" y="1058"/>
                  </a:lnTo>
                  <a:lnTo>
                    <a:pt x="87711" y="2822"/>
                  </a:lnTo>
                  <a:lnTo>
                    <a:pt x="86117" y="8201"/>
                  </a:lnTo>
                  <a:lnTo>
                    <a:pt x="69922" y="26370"/>
                  </a:lnTo>
                  <a:lnTo>
                    <a:pt x="68118" y="32181"/>
                  </a:lnTo>
                  <a:lnTo>
                    <a:pt x="66579" y="34155"/>
                  </a:lnTo>
                  <a:lnTo>
                    <a:pt x="62046" y="36346"/>
                  </a:lnTo>
                  <a:lnTo>
                    <a:pt x="60414" y="37990"/>
                  </a:lnTo>
                  <a:lnTo>
                    <a:pt x="58601" y="42637"/>
                  </a:lnTo>
                  <a:lnTo>
                    <a:pt x="56378" y="54244"/>
                  </a:lnTo>
                  <a:lnTo>
                    <a:pt x="50689" y="64638"/>
                  </a:lnTo>
                  <a:lnTo>
                    <a:pt x="47474" y="79595"/>
                  </a:lnTo>
                  <a:lnTo>
                    <a:pt x="40265" y="94667"/>
                  </a:lnTo>
                  <a:lnTo>
                    <a:pt x="35468" y="121788"/>
                  </a:lnTo>
                  <a:lnTo>
                    <a:pt x="31638" y="129270"/>
                  </a:lnTo>
                  <a:lnTo>
                    <a:pt x="27785" y="149146"/>
                  </a:lnTo>
                  <a:lnTo>
                    <a:pt x="21089" y="161909"/>
                  </a:lnTo>
                  <a:lnTo>
                    <a:pt x="20410" y="165089"/>
                  </a:lnTo>
                  <a:lnTo>
                    <a:pt x="18898" y="167210"/>
                  </a:lnTo>
                  <a:lnTo>
                    <a:pt x="16832" y="168623"/>
                  </a:lnTo>
                  <a:lnTo>
                    <a:pt x="14397" y="169565"/>
                  </a:lnTo>
                  <a:lnTo>
                    <a:pt x="12772" y="171252"/>
                  </a:lnTo>
                  <a:lnTo>
                    <a:pt x="9953" y="179485"/>
                  </a:lnTo>
                  <a:lnTo>
                    <a:pt x="9562" y="189045"/>
                  </a:lnTo>
                  <a:lnTo>
                    <a:pt x="8492" y="189530"/>
                  </a:lnTo>
                  <a:lnTo>
                    <a:pt x="116" y="19048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208"/>
            <p:cNvSpPr/>
            <p:nvPr>
              <p:custDataLst>
                <p:tags r:id="rId127"/>
              </p:custDataLst>
            </p:nvPr>
          </p:nvSpPr>
          <p:spPr>
            <a:xfrm>
              <a:off x="2752725" y="4467617"/>
              <a:ext cx="9526" cy="9134"/>
            </a:xfrm>
            <a:custGeom>
              <a:avLst/>
              <a:gdLst/>
              <a:ahLst/>
              <a:cxnLst/>
              <a:rect l="0" t="0" r="0" b="0"/>
              <a:pathLst>
                <a:path w="9526" h="9134">
                  <a:moveTo>
                    <a:pt x="9525" y="9133"/>
                  </a:moveTo>
                  <a:lnTo>
                    <a:pt x="9525" y="9133"/>
                  </a:lnTo>
                  <a:lnTo>
                    <a:pt x="392" y="0"/>
                  </a:lnTo>
                  <a:lnTo>
                    <a:pt x="0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209"/>
            <p:cNvSpPr/>
            <p:nvPr>
              <p:custDataLst>
                <p:tags r:id="rId128"/>
              </p:custDataLst>
            </p:nvPr>
          </p:nvSpPr>
          <p:spPr>
            <a:xfrm>
              <a:off x="2705110" y="4476750"/>
              <a:ext cx="152353" cy="209551"/>
            </a:xfrm>
            <a:custGeom>
              <a:avLst/>
              <a:gdLst/>
              <a:ahLst/>
              <a:cxnLst/>
              <a:rect l="0" t="0" r="0" b="0"/>
              <a:pathLst>
                <a:path w="152353" h="209551">
                  <a:moveTo>
                    <a:pt x="85715" y="0"/>
                  </a:moveTo>
                  <a:lnTo>
                    <a:pt x="85715" y="0"/>
                  </a:lnTo>
                  <a:lnTo>
                    <a:pt x="85715" y="8201"/>
                  </a:lnTo>
                  <a:lnTo>
                    <a:pt x="86773" y="8642"/>
                  </a:lnTo>
                  <a:lnTo>
                    <a:pt x="90771" y="9133"/>
                  </a:lnTo>
                  <a:lnTo>
                    <a:pt x="92261" y="10321"/>
                  </a:lnTo>
                  <a:lnTo>
                    <a:pt x="93916" y="14465"/>
                  </a:lnTo>
                  <a:lnTo>
                    <a:pt x="95416" y="15993"/>
                  </a:lnTo>
                  <a:lnTo>
                    <a:pt x="103325" y="18647"/>
                  </a:lnTo>
                  <a:lnTo>
                    <a:pt x="104125" y="21693"/>
                  </a:lnTo>
                  <a:lnTo>
                    <a:pt x="104765" y="60453"/>
                  </a:lnTo>
                  <a:lnTo>
                    <a:pt x="103706" y="62527"/>
                  </a:lnTo>
                  <a:lnTo>
                    <a:pt x="101943" y="63909"/>
                  </a:lnTo>
                  <a:lnTo>
                    <a:pt x="99709" y="64831"/>
                  </a:lnTo>
                  <a:lnTo>
                    <a:pt x="98219" y="66504"/>
                  </a:lnTo>
                  <a:lnTo>
                    <a:pt x="93007" y="76793"/>
                  </a:lnTo>
                  <a:lnTo>
                    <a:pt x="90576" y="79770"/>
                  </a:lnTo>
                  <a:lnTo>
                    <a:pt x="85054" y="83079"/>
                  </a:lnTo>
                  <a:lnTo>
                    <a:pt x="82099" y="83961"/>
                  </a:lnTo>
                  <a:lnTo>
                    <a:pt x="80129" y="85607"/>
                  </a:lnTo>
                  <a:lnTo>
                    <a:pt x="77941" y="90258"/>
                  </a:lnTo>
                  <a:lnTo>
                    <a:pt x="76299" y="91923"/>
                  </a:lnTo>
                  <a:lnTo>
                    <a:pt x="71652" y="93771"/>
                  </a:lnTo>
                  <a:lnTo>
                    <a:pt x="69990" y="95323"/>
                  </a:lnTo>
                  <a:lnTo>
                    <a:pt x="68142" y="99869"/>
                  </a:lnTo>
                  <a:lnTo>
                    <a:pt x="66592" y="101504"/>
                  </a:lnTo>
                  <a:lnTo>
                    <a:pt x="58594" y="104344"/>
                  </a:lnTo>
                  <a:lnTo>
                    <a:pt x="47626" y="104775"/>
                  </a:lnTo>
                  <a:lnTo>
                    <a:pt x="52675" y="104775"/>
                  </a:lnTo>
                  <a:lnTo>
                    <a:pt x="54163" y="103717"/>
                  </a:lnTo>
                  <a:lnTo>
                    <a:pt x="55156" y="101953"/>
                  </a:lnTo>
                  <a:lnTo>
                    <a:pt x="56748" y="96574"/>
                  </a:lnTo>
                  <a:lnTo>
                    <a:pt x="59788" y="95839"/>
                  </a:lnTo>
                  <a:lnTo>
                    <a:pt x="105359" y="95250"/>
                  </a:lnTo>
                  <a:lnTo>
                    <a:pt x="118824" y="95250"/>
                  </a:lnTo>
                  <a:lnTo>
                    <a:pt x="124419" y="98072"/>
                  </a:lnTo>
                  <a:lnTo>
                    <a:pt x="147483" y="118930"/>
                  </a:lnTo>
                  <a:lnTo>
                    <a:pt x="150209" y="124472"/>
                  </a:lnTo>
                  <a:lnTo>
                    <a:pt x="152262" y="137887"/>
                  </a:lnTo>
                  <a:lnTo>
                    <a:pt x="152352" y="146453"/>
                  </a:lnTo>
                  <a:lnTo>
                    <a:pt x="149551" y="152579"/>
                  </a:lnTo>
                  <a:lnTo>
                    <a:pt x="145837" y="158829"/>
                  </a:lnTo>
                  <a:lnTo>
                    <a:pt x="142687" y="168299"/>
                  </a:lnTo>
                  <a:lnTo>
                    <a:pt x="109753" y="204558"/>
                  </a:lnTo>
                  <a:lnTo>
                    <a:pt x="104160" y="207332"/>
                  </a:lnTo>
                  <a:lnTo>
                    <a:pt x="82504" y="209420"/>
                  </a:lnTo>
                  <a:lnTo>
                    <a:pt x="37915" y="209550"/>
                  </a:lnTo>
                  <a:lnTo>
                    <a:pt x="15855" y="209550"/>
                  </a:lnTo>
                  <a:lnTo>
                    <a:pt x="13742" y="208492"/>
                  </a:lnTo>
                  <a:lnTo>
                    <a:pt x="12333" y="206728"/>
                  </a:lnTo>
                  <a:lnTo>
                    <a:pt x="9680" y="200417"/>
                  </a:lnTo>
                  <a:lnTo>
                    <a:pt x="0" y="200025"/>
                  </a:lnTo>
                  <a:lnTo>
                    <a:pt x="951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210"/>
            <p:cNvSpPr/>
            <p:nvPr>
              <p:custDataLst>
                <p:tags r:id="rId129"/>
              </p:custDataLst>
            </p:nvPr>
          </p:nvSpPr>
          <p:spPr>
            <a:xfrm>
              <a:off x="2971810" y="4457700"/>
              <a:ext cx="114291" cy="190063"/>
            </a:xfrm>
            <a:custGeom>
              <a:avLst/>
              <a:gdLst/>
              <a:ahLst/>
              <a:cxnLst/>
              <a:rect l="0" t="0" r="0" b="0"/>
              <a:pathLst>
                <a:path w="114291" h="190063">
                  <a:moveTo>
                    <a:pt x="114290" y="0"/>
                  </a:moveTo>
                  <a:lnTo>
                    <a:pt x="114290" y="0"/>
                  </a:lnTo>
                  <a:lnTo>
                    <a:pt x="95642" y="0"/>
                  </a:lnTo>
                  <a:lnTo>
                    <a:pt x="87075" y="8201"/>
                  </a:lnTo>
                  <a:lnTo>
                    <a:pt x="81062" y="9133"/>
                  </a:lnTo>
                  <a:lnTo>
                    <a:pt x="79437" y="10321"/>
                  </a:lnTo>
                  <a:lnTo>
                    <a:pt x="78355" y="12173"/>
                  </a:lnTo>
                  <a:lnTo>
                    <a:pt x="76618" y="17692"/>
                  </a:lnTo>
                  <a:lnTo>
                    <a:pt x="60388" y="35894"/>
                  </a:lnTo>
                  <a:lnTo>
                    <a:pt x="57044" y="44737"/>
                  </a:lnTo>
                  <a:lnTo>
                    <a:pt x="50879" y="54060"/>
                  </a:lnTo>
                  <a:lnTo>
                    <a:pt x="47524" y="63525"/>
                  </a:lnTo>
                  <a:lnTo>
                    <a:pt x="31196" y="85726"/>
                  </a:lnTo>
                  <a:lnTo>
                    <a:pt x="27853" y="101600"/>
                  </a:lnTo>
                  <a:lnTo>
                    <a:pt x="21095" y="114300"/>
                  </a:lnTo>
                  <a:lnTo>
                    <a:pt x="18252" y="130175"/>
                  </a:lnTo>
                  <a:lnTo>
                    <a:pt x="11554" y="142875"/>
                  </a:lnTo>
                  <a:lnTo>
                    <a:pt x="9634" y="160044"/>
                  </a:lnTo>
                  <a:lnTo>
                    <a:pt x="2992" y="169158"/>
                  </a:lnTo>
                  <a:lnTo>
                    <a:pt x="386" y="179210"/>
                  </a:lnTo>
                  <a:lnTo>
                    <a:pt x="0" y="190062"/>
                  </a:lnTo>
                  <a:lnTo>
                    <a:pt x="951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211"/>
            <p:cNvSpPr/>
            <p:nvPr>
              <p:custDataLst>
                <p:tags r:id="rId130"/>
              </p:custDataLst>
            </p:nvPr>
          </p:nvSpPr>
          <p:spPr>
            <a:xfrm>
              <a:off x="3067050" y="4476750"/>
              <a:ext cx="28576" cy="180976"/>
            </a:xfrm>
            <a:custGeom>
              <a:avLst/>
              <a:gdLst/>
              <a:ahLst/>
              <a:cxnLst/>
              <a:rect l="0" t="0" r="0" b="0"/>
              <a:pathLst>
                <a:path w="28576" h="180976">
                  <a:moveTo>
                    <a:pt x="9525" y="9525"/>
                  </a:moveTo>
                  <a:lnTo>
                    <a:pt x="9525" y="9525"/>
                  </a:lnTo>
                  <a:lnTo>
                    <a:pt x="9525" y="4468"/>
                  </a:lnTo>
                  <a:lnTo>
                    <a:pt x="10583" y="2979"/>
                  </a:lnTo>
                  <a:lnTo>
                    <a:pt x="12347" y="1986"/>
                  </a:lnTo>
                  <a:lnTo>
                    <a:pt x="19226" y="262"/>
                  </a:lnTo>
                  <a:lnTo>
                    <a:pt x="28538" y="0"/>
                  </a:lnTo>
                  <a:lnTo>
                    <a:pt x="28575" y="44535"/>
                  </a:lnTo>
                  <a:lnTo>
                    <a:pt x="28575" y="69853"/>
                  </a:lnTo>
                  <a:lnTo>
                    <a:pt x="25753" y="76201"/>
                  </a:lnTo>
                  <a:lnTo>
                    <a:pt x="22029" y="82550"/>
                  </a:lnTo>
                  <a:lnTo>
                    <a:pt x="19639" y="95250"/>
                  </a:lnTo>
                  <a:lnTo>
                    <a:pt x="18253" y="102658"/>
                  </a:lnTo>
                  <a:lnTo>
                    <a:pt x="10883" y="125676"/>
                  </a:lnTo>
                  <a:lnTo>
                    <a:pt x="8735" y="139438"/>
                  </a:lnTo>
                  <a:lnTo>
                    <a:pt x="2039" y="152348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212"/>
            <p:cNvSpPr/>
            <p:nvPr>
              <p:custDataLst>
                <p:tags r:id="rId131"/>
              </p:custDataLst>
            </p:nvPr>
          </p:nvSpPr>
          <p:spPr>
            <a:xfrm>
              <a:off x="2973124" y="4562475"/>
              <a:ext cx="132027" cy="38101"/>
            </a:xfrm>
            <a:custGeom>
              <a:avLst/>
              <a:gdLst/>
              <a:ahLst/>
              <a:cxnLst/>
              <a:rect l="0" t="0" r="0" b="0"/>
              <a:pathLst>
                <a:path w="132027" h="38101">
                  <a:moveTo>
                    <a:pt x="8201" y="38100"/>
                  </a:moveTo>
                  <a:lnTo>
                    <a:pt x="8201" y="38100"/>
                  </a:lnTo>
                  <a:lnTo>
                    <a:pt x="0" y="29899"/>
                  </a:lnTo>
                  <a:lnTo>
                    <a:pt x="617" y="29458"/>
                  </a:lnTo>
                  <a:lnTo>
                    <a:pt x="33889" y="27517"/>
                  </a:lnTo>
                  <a:lnTo>
                    <a:pt x="46358" y="21036"/>
                  </a:lnTo>
                  <a:lnTo>
                    <a:pt x="93926" y="19055"/>
                  </a:lnTo>
                  <a:lnTo>
                    <a:pt x="97101" y="19053"/>
                  </a:lnTo>
                  <a:lnTo>
                    <a:pt x="103451" y="16229"/>
                  </a:lnTo>
                  <a:lnTo>
                    <a:pt x="109801" y="12504"/>
                  </a:lnTo>
                  <a:lnTo>
                    <a:pt x="119326" y="9349"/>
                  </a:lnTo>
                  <a:lnTo>
                    <a:pt x="1320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213"/>
            <p:cNvSpPr/>
            <p:nvPr>
              <p:custDataLst>
                <p:tags r:id="rId132"/>
              </p:custDataLst>
            </p:nvPr>
          </p:nvSpPr>
          <p:spPr>
            <a:xfrm>
              <a:off x="3181386" y="4457700"/>
              <a:ext cx="152365" cy="209148"/>
            </a:xfrm>
            <a:custGeom>
              <a:avLst/>
              <a:gdLst/>
              <a:ahLst/>
              <a:cxnLst/>
              <a:rect l="0" t="0" r="0" b="0"/>
              <a:pathLst>
                <a:path w="152365" h="209148">
                  <a:moveTo>
                    <a:pt x="152364" y="19050"/>
                  </a:moveTo>
                  <a:lnTo>
                    <a:pt x="152364" y="19050"/>
                  </a:lnTo>
                  <a:lnTo>
                    <a:pt x="152364" y="9917"/>
                  </a:lnTo>
                  <a:lnTo>
                    <a:pt x="144163" y="9559"/>
                  </a:lnTo>
                  <a:lnTo>
                    <a:pt x="143722" y="8489"/>
                  </a:lnTo>
                  <a:lnTo>
                    <a:pt x="143232" y="4478"/>
                  </a:lnTo>
                  <a:lnTo>
                    <a:pt x="142042" y="2986"/>
                  </a:lnTo>
                  <a:lnTo>
                    <a:pt x="133716" y="117"/>
                  </a:lnTo>
                  <a:lnTo>
                    <a:pt x="106215" y="0"/>
                  </a:lnTo>
                  <a:lnTo>
                    <a:pt x="97426" y="6546"/>
                  </a:lnTo>
                  <a:lnTo>
                    <a:pt x="88579" y="8642"/>
                  </a:lnTo>
                  <a:lnTo>
                    <a:pt x="82387" y="9133"/>
                  </a:lnTo>
                  <a:lnTo>
                    <a:pt x="80313" y="10321"/>
                  </a:lnTo>
                  <a:lnTo>
                    <a:pt x="78930" y="12173"/>
                  </a:lnTo>
                  <a:lnTo>
                    <a:pt x="78008" y="14465"/>
                  </a:lnTo>
                  <a:lnTo>
                    <a:pt x="76335" y="15993"/>
                  </a:lnTo>
                  <a:lnTo>
                    <a:pt x="66571" y="19840"/>
                  </a:lnTo>
                  <a:lnTo>
                    <a:pt x="58569" y="27216"/>
                  </a:lnTo>
                  <a:lnTo>
                    <a:pt x="57242" y="36657"/>
                  </a:lnTo>
                  <a:lnTo>
                    <a:pt x="47985" y="47195"/>
                  </a:lnTo>
                  <a:lnTo>
                    <a:pt x="55825" y="55788"/>
                  </a:lnTo>
                  <a:lnTo>
                    <a:pt x="57001" y="65232"/>
                  </a:lnTo>
                  <a:lnTo>
                    <a:pt x="57081" y="71304"/>
                  </a:lnTo>
                  <a:lnTo>
                    <a:pt x="58150" y="72936"/>
                  </a:lnTo>
                  <a:lnTo>
                    <a:pt x="59922" y="74024"/>
                  </a:lnTo>
                  <a:lnTo>
                    <a:pt x="62161" y="74749"/>
                  </a:lnTo>
                  <a:lnTo>
                    <a:pt x="74447" y="84274"/>
                  </a:lnTo>
                  <a:lnTo>
                    <a:pt x="84214" y="85597"/>
                  </a:lnTo>
                  <a:lnTo>
                    <a:pt x="93002" y="92246"/>
                  </a:lnTo>
                  <a:lnTo>
                    <a:pt x="104735" y="95250"/>
                  </a:lnTo>
                  <a:lnTo>
                    <a:pt x="104739" y="95250"/>
                  </a:lnTo>
                  <a:lnTo>
                    <a:pt x="90550" y="95250"/>
                  </a:lnTo>
                  <a:lnTo>
                    <a:pt x="88930" y="96308"/>
                  </a:lnTo>
                  <a:lnTo>
                    <a:pt x="87849" y="98072"/>
                  </a:lnTo>
                  <a:lnTo>
                    <a:pt x="87129" y="100307"/>
                  </a:lnTo>
                  <a:lnTo>
                    <a:pt x="85591" y="101796"/>
                  </a:lnTo>
                  <a:lnTo>
                    <a:pt x="81059" y="103451"/>
                  </a:lnTo>
                  <a:lnTo>
                    <a:pt x="69526" y="105571"/>
                  </a:lnTo>
                  <a:lnTo>
                    <a:pt x="60204" y="111243"/>
                  </a:lnTo>
                  <a:lnTo>
                    <a:pt x="53901" y="112942"/>
                  </a:lnTo>
                  <a:lnTo>
                    <a:pt x="51797" y="114452"/>
                  </a:lnTo>
                  <a:lnTo>
                    <a:pt x="50394" y="116518"/>
                  </a:lnTo>
                  <a:lnTo>
                    <a:pt x="49459" y="118954"/>
                  </a:lnTo>
                  <a:lnTo>
                    <a:pt x="47777" y="120578"/>
                  </a:lnTo>
                  <a:lnTo>
                    <a:pt x="37474" y="126006"/>
                  </a:lnTo>
                  <a:lnTo>
                    <a:pt x="22111" y="138929"/>
                  </a:lnTo>
                  <a:lnTo>
                    <a:pt x="15805" y="141121"/>
                  </a:lnTo>
                  <a:lnTo>
                    <a:pt x="13700" y="142764"/>
                  </a:lnTo>
                  <a:lnTo>
                    <a:pt x="11360" y="147412"/>
                  </a:lnTo>
                  <a:lnTo>
                    <a:pt x="10043" y="155978"/>
                  </a:lnTo>
                  <a:lnTo>
                    <a:pt x="8800" y="157961"/>
                  </a:lnTo>
                  <a:lnTo>
                    <a:pt x="6913" y="159282"/>
                  </a:lnTo>
                  <a:lnTo>
                    <a:pt x="4597" y="160163"/>
                  </a:lnTo>
                  <a:lnTo>
                    <a:pt x="3053" y="161809"/>
                  </a:lnTo>
                  <a:lnTo>
                    <a:pt x="1337" y="166459"/>
                  </a:lnTo>
                  <a:lnTo>
                    <a:pt x="0" y="185509"/>
                  </a:lnTo>
                  <a:lnTo>
                    <a:pt x="1046" y="187173"/>
                  </a:lnTo>
                  <a:lnTo>
                    <a:pt x="2802" y="188282"/>
                  </a:lnTo>
                  <a:lnTo>
                    <a:pt x="5031" y="189021"/>
                  </a:lnTo>
                  <a:lnTo>
                    <a:pt x="6517" y="190573"/>
                  </a:lnTo>
                  <a:lnTo>
                    <a:pt x="9098" y="198571"/>
                  </a:lnTo>
                  <a:lnTo>
                    <a:pt x="12137" y="199379"/>
                  </a:lnTo>
                  <a:lnTo>
                    <a:pt x="14429" y="199594"/>
                  </a:lnTo>
                  <a:lnTo>
                    <a:pt x="19798" y="202656"/>
                  </a:lnTo>
                  <a:lnTo>
                    <a:pt x="26813" y="208188"/>
                  </a:lnTo>
                  <a:lnTo>
                    <a:pt x="33084" y="209147"/>
                  </a:lnTo>
                  <a:lnTo>
                    <a:pt x="38673" y="206548"/>
                  </a:lnTo>
                  <a:lnTo>
                    <a:pt x="44685" y="202924"/>
                  </a:lnTo>
                  <a:lnTo>
                    <a:pt x="57167" y="200597"/>
                  </a:lnTo>
                  <a:lnTo>
                    <a:pt x="89062" y="198989"/>
                  </a:lnTo>
                  <a:lnTo>
                    <a:pt x="107522" y="191827"/>
                  </a:lnTo>
                  <a:lnTo>
                    <a:pt x="13331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214"/>
            <p:cNvSpPr/>
            <p:nvPr>
              <p:custDataLst>
                <p:tags r:id="rId133"/>
              </p:custDataLst>
            </p:nvPr>
          </p:nvSpPr>
          <p:spPr>
            <a:xfrm>
              <a:off x="3352800" y="4648200"/>
              <a:ext cx="57151" cy="95251"/>
            </a:xfrm>
            <a:custGeom>
              <a:avLst/>
              <a:gdLst/>
              <a:ahLst/>
              <a:cxnLst/>
              <a:rect l="0" t="0" r="0" b="0"/>
              <a:pathLst>
                <a:path w="57151" h="95251">
                  <a:moveTo>
                    <a:pt x="57150" y="0"/>
                  </a:moveTo>
                  <a:lnTo>
                    <a:pt x="57150" y="0"/>
                  </a:lnTo>
                  <a:lnTo>
                    <a:pt x="57150" y="9133"/>
                  </a:lnTo>
                  <a:lnTo>
                    <a:pt x="48949" y="17692"/>
                  </a:lnTo>
                  <a:lnTo>
                    <a:pt x="47742" y="27132"/>
                  </a:lnTo>
                  <a:lnTo>
                    <a:pt x="41102" y="35894"/>
                  </a:lnTo>
                  <a:lnTo>
                    <a:pt x="38496" y="45871"/>
                  </a:lnTo>
                  <a:lnTo>
                    <a:pt x="31632" y="54882"/>
                  </a:lnTo>
                  <a:lnTo>
                    <a:pt x="29481" y="63769"/>
                  </a:lnTo>
                  <a:lnTo>
                    <a:pt x="28977" y="69969"/>
                  </a:lnTo>
                  <a:lnTo>
                    <a:pt x="25931" y="76253"/>
                  </a:lnTo>
                  <a:lnTo>
                    <a:pt x="10969" y="93762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215"/>
            <p:cNvSpPr/>
            <p:nvPr>
              <p:custDataLst>
                <p:tags r:id="rId134"/>
              </p:custDataLst>
            </p:nvPr>
          </p:nvSpPr>
          <p:spPr>
            <a:xfrm>
              <a:off x="3371850" y="4410075"/>
              <a:ext cx="209551" cy="447676"/>
            </a:xfrm>
            <a:custGeom>
              <a:avLst/>
              <a:gdLst/>
              <a:ahLst/>
              <a:cxnLst/>
              <a:rect l="0" t="0" r="0" b="0"/>
              <a:pathLst>
                <a:path w="209551" h="447676">
                  <a:moveTo>
                    <a:pt x="209550" y="0"/>
                  </a:moveTo>
                  <a:lnTo>
                    <a:pt x="209550" y="0"/>
                  </a:lnTo>
                  <a:lnTo>
                    <a:pt x="200025" y="9525"/>
                  </a:lnTo>
                  <a:lnTo>
                    <a:pt x="200025" y="18658"/>
                  </a:lnTo>
                  <a:lnTo>
                    <a:pt x="156364" y="63769"/>
                  </a:lnTo>
                  <a:lnTo>
                    <a:pt x="150361" y="76253"/>
                  </a:lnTo>
                  <a:lnTo>
                    <a:pt x="117451" y="121447"/>
                  </a:lnTo>
                  <a:lnTo>
                    <a:pt x="109001" y="136643"/>
                  </a:lnTo>
                  <a:lnTo>
                    <a:pt x="97542" y="165028"/>
                  </a:lnTo>
                  <a:lnTo>
                    <a:pt x="66660" y="211727"/>
                  </a:lnTo>
                  <a:lnTo>
                    <a:pt x="47624" y="237480"/>
                  </a:lnTo>
                  <a:lnTo>
                    <a:pt x="38100" y="250281"/>
                  </a:lnTo>
                  <a:lnTo>
                    <a:pt x="21872" y="275620"/>
                  </a:lnTo>
                  <a:lnTo>
                    <a:pt x="9460" y="310243"/>
                  </a:lnTo>
                  <a:lnTo>
                    <a:pt x="3273" y="321465"/>
                  </a:lnTo>
                  <a:lnTo>
                    <a:pt x="57" y="364593"/>
                  </a:lnTo>
                  <a:lnTo>
                    <a:pt x="0" y="409522"/>
                  </a:lnTo>
                  <a:lnTo>
                    <a:pt x="0" y="423596"/>
                  </a:lnTo>
                  <a:lnTo>
                    <a:pt x="2822" y="429212"/>
                  </a:lnTo>
                  <a:lnTo>
                    <a:pt x="9132" y="437627"/>
                  </a:lnTo>
                  <a:lnTo>
                    <a:pt x="9491" y="446306"/>
                  </a:lnTo>
                  <a:lnTo>
                    <a:pt x="10560" y="446762"/>
                  </a:lnTo>
                  <a:lnTo>
                    <a:pt x="28575" y="447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216"/>
            <p:cNvSpPr/>
            <p:nvPr>
              <p:custDataLst>
                <p:tags r:id="rId135"/>
              </p:custDataLst>
            </p:nvPr>
          </p:nvSpPr>
          <p:spPr>
            <a:xfrm>
              <a:off x="3695735" y="4457700"/>
              <a:ext cx="180941" cy="200026"/>
            </a:xfrm>
            <a:custGeom>
              <a:avLst/>
              <a:gdLst/>
              <a:ahLst/>
              <a:cxnLst/>
              <a:rect l="0" t="0" r="0" b="0"/>
              <a:pathLst>
                <a:path w="180941" h="200026">
                  <a:moveTo>
                    <a:pt x="180940" y="0"/>
                  </a:moveTo>
                  <a:lnTo>
                    <a:pt x="180940" y="0"/>
                  </a:lnTo>
                  <a:lnTo>
                    <a:pt x="157260" y="0"/>
                  </a:lnTo>
                  <a:lnTo>
                    <a:pt x="155628" y="1058"/>
                  </a:lnTo>
                  <a:lnTo>
                    <a:pt x="154540" y="2822"/>
                  </a:lnTo>
                  <a:lnTo>
                    <a:pt x="153816" y="5057"/>
                  </a:lnTo>
                  <a:lnTo>
                    <a:pt x="147738" y="13257"/>
                  </a:lnTo>
                  <a:lnTo>
                    <a:pt x="142195" y="16475"/>
                  </a:lnTo>
                  <a:lnTo>
                    <a:pt x="136204" y="18964"/>
                  </a:lnTo>
                  <a:lnTo>
                    <a:pt x="126880" y="25256"/>
                  </a:lnTo>
                  <a:lnTo>
                    <a:pt x="117415" y="28651"/>
                  </a:lnTo>
                  <a:lnTo>
                    <a:pt x="95213" y="44993"/>
                  </a:lnTo>
                  <a:lnTo>
                    <a:pt x="88864" y="47514"/>
                  </a:lnTo>
                  <a:lnTo>
                    <a:pt x="72990" y="60728"/>
                  </a:lnTo>
                  <a:lnTo>
                    <a:pt x="69462" y="66854"/>
                  </a:lnTo>
                  <a:lnTo>
                    <a:pt x="66836" y="73104"/>
                  </a:lnTo>
                  <a:lnTo>
                    <a:pt x="32751" y="120389"/>
                  </a:lnTo>
                  <a:lnTo>
                    <a:pt x="26549" y="133298"/>
                  </a:lnTo>
                  <a:lnTo>
                    <a:pt x="22364" y="139677"/>
                  </a:lnTo>
                  <a:lnTo>
                    <a:pt x="20007" y="150276"/>
                  </a:lnTo>
                  <a:lnTo>
                    <a:pt x="19456" y="160629"/>
                  </a:lnTo>
                  <a:lnTo>
                    <a:pt x="18250" y="164235"/>
                  </a:lnTo>
                  <a:lnTo>
                    <a:pt x="16389" y="166641"/>
                  </a:lnTo>
                  <a:lnTo>
                    <a:pt x="14089" y="168244"/>
                  </a:lnTo>
                  <a:lnTo>
                    <a:pt x="12556" y="170371"/>
                  </a:lnTo>
                  <a:lnTo>
                    <a:pt x="10853" y="175556"/>
                  </a:lnTo>
                  <a:lnTo>
                    <a:pt x="9894" y="184426"/>
                  </a:lnTo>
                  <a:lnTo>
                    <a:pt x="8701" y="186451"/>
                  </a:lnTo>
                  <a:lnTo>
                    <a:pt x="6847" y="187801"/>
                  </a:lnTo>
                  <a:lnTo>
                    <a:pt x="368" y="190342"/>
                  </a:lnTo>
                  <a:lnTo>
                    <a:pt x="0" y="198687"/>
                  </a:lnTo>
                  <a:lnTo>
                    <a:pt x="1047" y="199133"/>
                  </a:lnTo>
                  <a:lnTo>
                    <a:pt x="949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217"/>
            <p:cNvSpPr/>
            <p:nvPr>
              <p:custDataLst>
                <p:tags r:id="rId136"/>
              </p:custDataLst>
            </p:nvPr>
          </p:nvSpPr>
          <p:spPr>
            <a:xfrm>
              <a:off x="3790950" y="4476750"/>
              <a:ext cx="95251" cy="209551"/>
            </a:xfrm>
            <a:custGeom>
              <a:avLst/>
              <a:gdLst/>
              <a:ahLst/>
              <a:cxnLst/>
              <a:rect l="0" t="0" r="0" b="0"/>
              <a:pathLst>
                <a:path w="95251" h="209551">
                  <a:moveTo>
                    <a:pt x="95250" y="0"/>
                  </a:moveTo>
                  <a:lnTo>
                    <a:pt x="95250" y="0"/>
                  </a:lnTo>
                  <a:lnTo>
                    <a:pt x="90193" y="0"/>
                  </a:lnTo>
                  <a:lnTo>
                    <a:pt x="88704" y="1058"/>
                  </a:lnTo>
                  <a:lnTo>
                    <a:pt x="87711" y="2822"/>
                  </a:lnTo>
                  <a:lnTo>
                    <a:pt x="85842" y="9133"/>
                  </a:lnTo>
                  <a:lnTo>
                    <a:pt x="77534" y="17692"/>
                  </a:lnTo>
                  <a:lnTo>
                    <a:pt x="76596" y="23704"/>
                  </a:lnTo>
                  <a:lnTo>
                    <a:pt x="75405" y="25328"/>
                  </a:lnTo>
                  <a:lnTo>
                    <a:pt x="71261" y="27132"/>
                  </a:lnTo>
                  <a:lnTo>
                    <a:pt x="69733" y="28671"/>
                  </a:lnTo>
                  <a:lnTo>
                    <a:pt x="68033" y="33204"/>
                  </a:lnTo>
                  <a:lnTo>
                    <a:pt x="65885" y="44737"/>
                  </a:lnTo>
                  <a:lnTo>
                    <a:pt x="60208" y="54060"/>
                  </a:lnTo>
                  <a:lnTo>
                    <a:pt x="56998" y="63525"/>
                  </a:lnTo>
                  <a:lnTo>
                    <a:pt x="50872" y="73032"/>
                  </a:lnTo>
                  <a:lnTo>
                    <a:pt x="47529" y="82552"/>
                  </a:lnTo>
                  <a:lnTo>
                    <a:pt x="41364" y="93134"/>
                  </a:lnTo>
                  <a:lnTo>
                    <a:pt x="38009" y="108146"/>
                  </a:lnTo>
                  <a:lnTo>
                    <a:pt x="27930" y="123236"/>
                  </a:lnTo>
                  <a:lnTo>
                    <a:pt x="24970" y="126608"/>
                  </a:lnTo>
                  <a:lnTo>
                    <a:pt x="21681" y="135998"/>
                  </a:lnTo>
                  <a:lnTo>
                    <a:pt x="18338" y="157844"/>
                  </a:lnTo>
                  <a:lnTo>
                    <a:pt x="11580" y="171271"/>
                  </a:lnTo>
                  <a:lnTo>
                    <a:pt x="9931" y="184115"/>
                  </a:lnTo>
                  <a:lnTo>
                    <a:pt x="8737" y="186243"/>
                  </a:lnTo>
                  <a:lnTo>
                    <a:pt x="6883" y="187662"/>
                  </a:lnTo>
                  <a:lnTo>
                    <a:pt x="4589" y="188608"/>
                  </a:lnTo>
                  <a:lnTo>
                    <a:pt x="3059" y="190297"/>
                  </a:lnTo>
                  <a:lnTo>
                    <a:pt x="403" y="198535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218"/>
            <p:cNvSpPr/>
            <p:nvPr>
              <p:custDataLst>
                <p:tags r:id="rId137"/>
              </p:custDataLst>
            </p:nvPr>
          </p:nvSpPr>
          <p:spPr>
            <a:xfrm>
              <a:off x="3724275" y="4562475"/>
              <a:ext cx="161926" cy="47626"/>
            </a:xfrm>
            <a:custGeom>
              <a:avLst/>
              <a:gdLst/>
              <a:ahLst/>
              <a:cxnLst/>
              <a:rect l="0" t="0" r="0" b="0"/>
              <a:pathLst>
                <a:path w="161926" h="47626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1058" y="38983"/>
                  </a:lnTo>
                  <a:lnTo>
                    <a:pt x="25510" y="37064"/>
                  </a:lnTo>
                  <a:lnTo>
                    <a:pt x="38122" y="30566"/>
                  </a:lnTo>
                  <a:lnTo>
                    <a:pt x="74214" y="25805"/>
                  </a:lnTo>
                  <a:lnTo>
                    <a:pt x="81667" y="22053"/>
                  </a:lnTo>
                  <a:lnTo>
                    <a:pt x="97898" y="19643"/>
                  </a:lnTo>
                  <a:lnTo>
                    <a:pt x="108068" y="18255"/>
                  </a:lnTo>
                  <a:lnTo>
                    <a:pt x="150361" y="216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219"/>
            <p:cNvSpPr/>
            <p:nvPr>
              <p:custDataLst>
                <p:tags r:id="rId138"/>
              </p:custDataLst>
            </p:nvPr>
          </p:nvSpPr>
          <p:spPr>
            <a:xfrm>
              <a:off x="3962438" y="4468550"/>
              <a:ext cx="179498" cy="227155"/>
            </a:xfrm>
            <a:custGeom>
              <a:avLst/>
              <a:gdLst/>
              <a:ahLst/>
              <a:cxnLst/>
              <a:rect l="0" t="0" r="0" b="0"/>
              <a:pathLst>
                <a:path w="179498" h="227155">
                  <a:moveTo>
                    <a:pt x="161887" y="27250"/>
                  </a:moveTo>
                  <a:lnTo>
                    <a:pt x="161887" y="27250"/>
                  </a:lnTo>
                  <a:lnTo>
                    <a:pt x="170088" y="27250"/>
                  </a:lnTo>
                  <a:lnTo>
                    <a:pt x="179497" y="19049"/>
                  </a:lnTo>
                  <a:lnTo>
                    <a:pt x="178919" y="18608"/>
                  </a:lnTo>
                  <a:lnTo>
                    <a:pt x="171412" y="17725"/>
                  </a:lnTo>
                  <a:lnTo>
                    <a:pt x="171412" y="12668"/>
                  </a:lnTo>
                  <a:lnTo>
                    <a:pt x="170354" y="11179"/>
                  </a:lnTo>
                  <a:lnTo>
                    <a:pt x="168590" y="10186"/>
                  </a:lnTo>
                  <a:lnTo>
                    <a:pt x="161711" y="8462"/>
                  </a:lnTo>
                  <a:lnTo>
                    <a:pt x="147732" y="8210"/>
                  </a:lnTo>
                  <a:lnTo>
                    <a:pt x="142190" y="5383"/>
                  </a:lnTo>
                  <a:lnTo>
                    <a:pt x="135066" y="0"/>
                  </a:lnTo>
                  <a:lnTo>
                    <a:pt x="133423" y="617"/>
                  </a:lnTo>
                  <a:lnTo>
                    <a:pt x="126054" y="5482"/>
                  </a:lnTo>
                  <a:lnTo>
                    <a:pt x="116024" y="7842"/>
                  </a:lnTo>
                  <a:lnTo>
                    <a:pt x="101159" y="8169"/>
                  </a:lnTo>
                  <a:lnTo>
                    <a:pt x="95033" y="11008"/>
                  </a:lnTo>
                  <a:lnTo>
                    <a:pt x="87533" y="16398"/>
                  </a:lnTo>
                  <a:lnTo>
                    <a:pt x="78448" y="18521"/>
                  </a:lnTo>
                  <a:lnTo>
                    <a:pt x="58591" y="35332"/>
                  </a:lnTo>
                  <a:lnTo>
                    <a:pt x="57151" y="45870"/>
                  </a:lnTo>
                  <a:lnTo>
                    <a:pt x="57115" y="59520"/>
                  </a:lnTo>
                  <a:lnTo>
                    <a:pt x="58173" y="61463"/>
                  </a:lnTo>
                  <a:lnTo>
                    <a:pt x="59936" y="62758"/>
                  </a:lnTo>
                  <a:lnTo>
                    <a:pt x="65313" y="64838"/>
                  </a:lnTo>
                  <a:lnTo>
                    <a:pt x="66049" y="67945"/>
                  </a:lnTo>
                  <a:lnTo>
                    <a:pt x="66245" y="70255"/>
                  </a:lnTo>
                  <a:lnTo>
                    <a:pt x="67434" y="71795"/>
                  </a:lnTo>
                  <a:lnTo>
                    <a:pt x="76315" y="75664"/>
                  </a:lnTo>
                  <a:lnTo>
                    <a:pt x="84243" y="83040"/>
                  </a:lnTo>
                  <a:lnTo>
                    <a:pt x="95084" y="84389"/>
                  </a:lnTo>
                  <a:lnTo>
                    <a:pt x="103402" y="84400"/>
                  </a:lnTo>
                  <a:lnTo>
                    <a:pt x="103847" y="85458"/>
                  </a:lnTo>
                  <a:lnTo>
                    <a:pt x="104620" y="92601"/>
                  </a:lnTo>
                  <a:lnTo>
                    <a:pt x="103600" y="93042"/>
                  </a:lnTo>
                  <a:lnTo>
                    <a:pt x="90544" y="93891"/>
                  </a:lnTo>
                  <a:lnTo>
                    <a:pt x="88926" y="94961"/>
                  </a:lnTo>
                  <a:lnTo>
                    <a:pt x="87846" y="96732"/>
                  </a:lnTo>
                  <a:lnTo>
                    <a:pt x="87126" y="98972"/>
                  </a:lnTo>
                  <a:lnTo>
                    <a:pt x="85588" y="100464"/>
                  </a:lnTo>
                  <a:lnTo>
                    <a:pt x="81057" y="102123"/>
                  </a:lnTo>
                  <a:lnTo>
                    <a:pt x="79425" y="103624"/>
                  </a:lnTo>
                  <a:lnTo>
                    <a:pt x="77613" y="108113"/>
                  </a:lnTo>
                  <a:lnTo>
                    <a:pt x="76071" y="109734"/>
                  </a:lnTo>
                  <a:lnTo>
                    <a:pt x="63032" y="117605"/>
                  </a:lnTo>
                  <a:lnTo>
                    <a:pt x="50677" y="128080"/>
                  </a:lnTo>
                  <a:lnTo>
                    <a:pt x="44374" y="130271"/>
                  </a:lnTo>
                  <a:lnTo>
                    <a:pt x="42270" y="131915"/>
                  </a:lnTo>
                  <a:lnTo>
                    <a:pt x="21660" y="160653"/>
                  </a:lnTo>
                  <a:lnTo>
                    <a:pt x="20777" y="163811"/>
                  </a:lnTo>
                  <a:lnTo>
                    <a:pt x="19131" y="165916"/>
                  </a:lnTo>
                  <a:lnTo>
                    <a:pt x="12814" y="169936"/>
                  </a:lnTo>
                  <a:lnTo>
                    <a:pt x="2143" y="189350"/>
                  </a:lnTo>
                  <a:lnTo>
                    <a:pt x="0" y="211795"/>
                  </a:lnTo>
                  <a:lnTo>
                    <a:pt x="1046" y="213780"/>
                  </a:lnTo>
                  <a:lnTo>
                    <a:pt x="2801" y="215104"/>
                  </a:lnTo>
                  <a:lnTo>
                    <a:pt x="7574" y="216574"/>
                  </a:lnTo>
                  <a:lnTo>
                    <a:pt x="13223" y="217228"/>
                  </a:lnTo>
                  <a:lnTo>
                    <a:pt x="15153" y="218460"/>
                  </a:lnTo>
                  <a:lnTo>
                    <a:pt x="16439" y="220340"/>
                  </a:lnTo>
                  <a:lnTo>
                    <a:pt x="17297" y="222652"/>
                  </a:lnTo>
                  <a:lnTo>
                    <a:pt x="18926" y="224193"/>
                  </a:lnTo>
                  <a:lnTo>
                    <a:pt x="23560" y="225906"/>
                  </a:lnTo>
                  <a:lnTo>
                    <a:pt x="41358" y="227154"/>
                  </a:lnTo>
                  <a:lnTo>
                    <a:pt x="47640" y="224400"/>
                  </a:lnTo>
                  <a:lnTo>
                    <a:pt x="50798" y="222183"/>
                  </a:lnTo>
                  <a:lnTo>
                    <a:pt x="65354" y="219063"/>
                  </a:lnTo>
                  <a:lnTo>
                    <a:pt x="81631" y="216950"/>
                  </a:lnTo>
                  <a:lnTo>
                    <a:pt x="95038" y="210262"/>
                  </a:lnTo>
                  <a:lnTo>
                    <a:pt x="133312" y="198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220"/>
            <p:cNvSpPr/>
            <p:nvPr>
              <p:custDataLst>
                <p:tags r:id="rId139"/>
              </p:custDataLst>
            </p:nvPr>
          </p:nvSpPr>
          <p:spPr>
            <a:xfrm>
              <a:off x="4200525" y="46101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17726" y="0"/>
                  </a:lnTo>
                  <a:lnTo>
                    <a:pt x="26393" y="6546"/>
                  </a:lnTo>
                  <a:lnTo>
                    <a:pt x="36349" y="9133"/>
                  </a:lnTo>
                  <a:lnTo>
                    <a:pt x="79385" y="9525"/>
                  </a:lnTo>
                  <a:lnTo>
                    <a:pt x="85730" y="6702"/>
                  </a:lnTo>
                  <a:lnTo>
                    <a:pt x="92077" y="2979"/>
                  </a:lnTo>
                  <a:lnTo>
                    <a:pt x="102659" y="88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221"/>
            <p:cNvSpPr/>
            <p:nvPr>
              <p:custDataLst>
                <p:tags r:id="rId140"/>
              </p:custDataLst>
            </p:nvPr>
          </p:nvSpPr>
          <p:spPr>
            <a:xfrm>
              <a:off x="4533900" y="45339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222"/>
            <p:cNvSpPr/>
            <p:nvPr>
              <p:custDataLst>
                <p:tags r:id="rId141"/>
              </p:custDataLst>
            </p:nvPr>
          </p:nvSpPr>
          <p:spPr>
            <a:xfrm>
              <a:off x="4505328" y="4362452"/>
              <a:ext cx="200023" cy="304392"/>
            </a:xfrm>
            <a:custGeom>
              <a:avLst/>
              <a:gdLst/>
              <a:ahLst/>
              <a:cxnLst/>
              <a:rect l="0" t="0" r="0" b="0"/>
              <a:pathLst>
                <a:path w="200023" h="304392">
                  <a:moveTo>
                    <a:pt x="66672" y="152398"/>
                  </a:moveTo>
                  <a:lnTo>
                    <a:pt x="66672" y="152398"/>
                  </a:lnTo>
                  <a:lnTo>
                    <a:pt x="52483" y="166587"/>
                  </a:lnTo>
                  <a:lnTo>
                    <a:pt x="46960" y="169287"/>
                  </a:lnTo>
                  <a:lnTo>
                    <a:pt x="44006" y="170008"/>
                  </a:lnTo>
                  <a:lnTo>
                    <a:pt x="34791" y="176078"/>
                  </a:lnTo>
                  <a:lnTo>
                    <a:pt x="25358" y="184579"/>
                  </a:lnTo>
                  <a:lnTo>
                    <a:pt x="21852" y="190690"/>
                  </a:lnTo>
                  <a:lnTo>
                    <a:pt x="18358" y="206398"/>
                  </a:lnTo>
                  <a:lnTo>
                    <a:pt x="11581" y="219078"/>
                  </a:lnTo>
                  <a:lnTo>
                    <a:pt x="8734" y="234948"/>
                  </a:lnTo>
                  <a:lnTo>
                    <a:pt x="2037" y="247648"/>
                  </a:lnTo>
                  <a:lnTo>
                    <a:pt x="0" y="293392"/>
                  </a:lnTo>
                  <a:lnTo>
                    <a:pt x="1057" y="294019"/>
                  </a:lnTo>
                  <a:lnTo>
                    <a:pt x="5054" y="294715"/>
                  </a:lnTo>
                  <a:lnTo>
                    <a:pt x="6544" y="295960"/>
                  </a:lnTo>
                  <a:lnTo>
                    <a:pt x="8198" y="300164"/>
                  </a:lnTo>
                  <a:lnTo>
                    <a:pt x="9698" y="301709"/>
                  </a:lnTo>
                  <a:lnTo>
                    <a:pt x="17607" y="304391"/>
                  </a:lnTo>
                  <a:lnTo>
                    <a:pt x="29219" y="297205"/>
                  </a:lnTo>
                  <a:lnTo>
                    <a:pt x="32178" y="296561"/>
                  </a:lnTo>
                  <a:lnTo>
                    <a:pt x="47679" y="287904"/>
                  </a:lnTo>
                  <a:lnTo>
                    <a:pt x="50835" y="287186"/>
                  </a:lnTo>
                  <a:lnTo>
                    <a:pt x="60333" y="281117"/>
                  </a:lnTo>
                  <a:lnTo>
                    <a:pt x="73024" y="268527"/>
                  </a:lnTo>
                  <a:lnTo>
                    <a:pt x="101950" y="228767"/>
                  </a:lnTo>
                  <a:lnTo>
                    <a:pt x="104576" y="222324"/>
                  </a:lnTo>
                  <a:lnTo>
                    <a:pt x="110947" y="211687"/>
                  </a:lnTo>
                  <a:lnTo>
                    <a:pt x="113856" y="188650"/>
                  </a:lnTo>
                  <a:lnTo>
                    <a:pt x="111279" y="181562"/>
                  </a:lnTo>
                  <a:lnTo>
                    <a:pt x="107664" y="174885"/>
                  </a:lnTo>
                  <a:lnTo>
                    <a:pt x="104571" y="165176"/>
                  </a:lnTo>
                  <a:lnTo>
                    <a:pt x="91627" y="149233"/>
                  </a:lnTo>
                  <a:lnTo>
                    <a:pt x="85524" y="145700"/>
                  </a:lnTo>
                  <a:lnTo>
                    <a:pt x="79284" y="143071"/>
                  </a:lnTo>
                  <a:lnTo>
                    <a:pt x="72983" y="138374"/>
                  </a:lnTo>
                  <a:lnTo>
                    <a:pt x="69477" y="132760"/>
                  </a:lnTo>
                  <a:lnTo>
                    <a:pt x="68542" y="129781"/>
                  </a:lnTo>
                  <a:lnTo>
                    <a:pt x="66860" y="127795"/>
                  </a:lnTo>
                  <a:lnTo>
                    <a:pt x="47447" y="116516"/>
                  </a:lnTo>
                  <a:lnTo>
                    <a:pt x="31724" y="113532"/>
                  </a:lnTo>
                  <a:lnTo>
                    <a:pt x="20926" y="106135"/>
                  </a:lnTo>
                  <a:lnTo>
                    <a:pt x="19881" y="102556"/>
                  </a:lnTo>
                  <a:lnTo>
                    <a:pt x="19061" y="87174"/>
                  </a:lnTo>
                  <a:lnTo>
                    <a:pt x="24108" y="81097"/>
                  </a:lnTo>
                  <a:lnTo>
                    <a:pt x="29410" y="78375"/>
                  </a:lnTo>
                  <a:lnTo>
                    <a:pt x="32305" y="77649"/>
                  </a:lnTo>
                  <a:lnTo>
                    <a:pt x="47695" y="68850"/>
                  </a:lnTo>
                  <a:lnTo>
                    <a:pt x="50846" y="68124"/>
                  </a:lnTo>
                  <a:lnTo>
                    <a:pt x="60336" y="62047"/>
                  </a:lnTo>
                  <a:lnTo>
                    <a:pt x="73025" y="51570"/>
                  </a:lnTo>
                  <a:lnTo>
                    <a:pt x="102786" y="37493"/>
                  </a:lnTo>
                  <a:lnTo>
                    <a:pt x="110240" y="32537"/>
                  </a:lnTo>
                  <a:lnTo>
                    <a:pt x="151793" y="16883"/>
                  </a:lnTo>
                  <a:lnTo>
                    <a:pt x="168193" y="3947"/>
                  </a:lnTo>
                  <a:lnTo>
                    <a:pt x="177773" y="1168"/>
                  </a:lnTo>
                  <a:lnTo>
                    <a:pt x="199891" y="0"/>
                  </a:lnTo>
                  <a:lnTo>
                    <a:pt x="200022" y="190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0" name="SMARTInkShape-223"/>
          <p:cNvSpPr/>
          <p:nvPr>
            <p:custDataLst>
              <p:tags r:id="rId18"/>
            </p:custDataLst>
          </p:nvPr>
        </p:nvSpPr>
        <p:spPr>
          <a:xfrm>
            <a:off x="4676775" y="4438781"/>
            <a:ext cx="2533651" cy="399475"/>
          </a:xfrm>
          <a:custGeom>
            <a:avLst/>
            <a:gdLst/>
            <a:ahLst/>
            <a:cxnLst/>
            <a:rect l="0" t="0" r="0" b="0"/>
            <a:pathLst>
              <a:path w="2533651" h="399475">
                <a:moveTo>
                  <a:pt x="0" y="142744"/>
                </a:moveTo>
                <a:lnTo>
                  <a:pt x="0" y="142744"/>
                </a:lnTo>
                <a:lnTo>
                  <a:pt x="5057" y="142744"/>
                </a:lnTo>
                <a:lnTo>
                  <a:pt x="10361" y="139922"/>
                </a:lnTo>
                <a:lnTo>
                  <a:pt x="25510" y="127556"/>
                </a:lnTo>
                <a:lnTo>
                  <a:pt x="31799" y="125411"/>
                </a:lnTo>
                <a:lnTo>
                  <a:pt x="33899" y="123780"/>
                </a:lnTo>
                <a:lnTo>
                  <a:pt x="73048" y="79237"/>
                </a:lnTo>
                <a:lnTo>
                  <a:pt x="83846" y="68425"/>
                </a:lnTo>
                <a:lnTo>
                  <a:pt x="84891" y="64558"/>
                </a:lnTo>
                <a:lnTo>
                  <a:pt x="85721" y="48857"/>
                </a:lnTo>
                <a:lnTo>
                  <a:pt x="85725" y="61969"/>
                </a:lnTo>
                <a:lnTo>
                  <a:pt x="82903" y="67333"/>
                </a:lnTo>
                <a:lnTo>
                  <a:pt x="79179" y="73245"/>
                </a:lnTo>
                <a:lnTo>
                  <a:pt x="76024" y="82523"/>
                </a:lnTo>
                <a:lnTo>
                  <a:pt x="69915" y="91975"/>
                </a:lnTo>
                <a:lnTo>
                  <a:pt x="66577" y="101478"/>
                </a:lnTo>
                <a:lnTo>
                  <a:pt x="60413" y="110997"/>
                </a:lnTo>
                <a:lnTo>
                  <a:pt x="45448" y="151681"/>
                </a:lnTo>
                <a:lnTo>
                  <a:pt x="41366" y="158357"/>
                </a:lnTo>
                <a:lnTo>
                  <a:pt x="38745" y="171267"/>
                </a:lnTo>
                <a:lnTo>
                  <a:pt x="38100" y="199729"/>
                </a:lnTo>
                <a:lnTo>
                  <a:pt x="51357" y="199880"/>
                </a:lnTo>
                <a:lnTo>
                  <a:pt x="57398" y="197065"/>
                </a:lnTo>
                <a:lnTo>
                  <a:pt x="63610" y="193345"/>
                </a:lnTo>
                <a:lnTo>
                  <a:pt x="73058" y="190193"/>
                </a:lnTo>
                <a:lnTo>
                  <a:pt x="98426" y="168013"/>
                </a:lnTo>
                <a:lnTo>
                  <a:pt x="117122" y="144713"/>
                </a:lnTo>
                <a:lnTo>
                  <a:pt x="126138" y="137269"/>
                </a:lnTo>
                <a:lnTo>
                  <a:pt x="159139" y="95124"/>
                </a:lnTo>
                <a:lnTo>
                  <a:pt x="160068" y="91947"/>
                </a:lnTo>
                <a:lnTo>
                  <a:pt x="161745" y="89829"/>
                </a:lnTo>
                <a:lnTo>
                  <a:pt x="168104" y="85790"/>
                </a:lnTo>
                <a:lnTo>
                  <a:pt x="171439" y="76108"/>
                </a:lnTo>
                <a:lnTo>
                  <a:pt x="171450" y="67871"/>
                </a:lnTo>
                <a:lnTo>
                  <a:pt x="163249" y="74861"/>
                </a:lnTo>
                <a:lnTo>
                  <a:pt x="157261" y="75711"/>
                </a:lnTo>
                <a:lnTo>
                  <a:pt x="155640" y="76889"/>
                </a:lnTo>
                <a:lnTo>
                  <a:pt x="154561" y="78732"/>
                </a:lnTo>
                <a:lnTo>
                  <a:pt x="153840" y="81019"/>
                </a:lnTo>
                <a:lnTo>
                  <a:pt x="145050" y="95353"/>
                </a:lnTo>
                <a:lnTo>
                  <a:pt x="144326" y="98450"/>
                </a:lnTo>
                <a:lnTo>
                  <a:pt x="142784" y="100514"/>
                </a:lnTo>
                <a:lnTo>
                  <a:pt x="140697" y="101891"/>
                </a:lnTo>
                <a:lnTo>
                  <a:pt x="138249" y="102809"/>
                </a:lnTo>
                <a:lnTo>
                  <a:pt x="136615" y="105537"/>
                </a:lnTo>
                <a:lnTo>
                  <a:pt x="133259" y="118432"/>
                </a:lnTo>
                <a:lnTo>
                  <a:pt x="126002" y="132807"/>
                </a:lnTo>
                <a:lnTo>
                  <a:pt x="125276" y="136119"/>
                </a:lnTo>
                <a:lnTo>
                  <a:pt x="115751" y="155420"/>
                </a:lnTo>
                <a:lnTo>
                  <a:pt x="114305" y="201706"/>
                </a:lnTo>
                <a:lnTo>
                  <a:pt x="114303" y="204277"/>
                </a:lnTo>
                <a:lnTo>
                  <a:pt x="115360" y="205991"/>
                </a:lnTo>
                <a:lnTo>
                  <a:pt x="117123" y="207133"/>
                </a:lnTo>
                <a:lnTo>
                  <a:pt x="122501" y="208967"/>
                </a:lnTo>
                <a:lnTo>
                  <a:pt x="137980" y="209408"/>
                </a:lnTo>
                <a:lnTo>
                  <a:pt x="151538" y="204359"/>
                </a:lnTo>
                <a:lnTo>
                  <a:pt x="170918" y="190121"/>
                </a:lnTo>
                <a:lnTo>
                  <a:pt x="217380" y="150414"/>
                </a:lnTo>
                <a:lnTo>
                  <a:pt x="258899" y="106364"/>
                </a:lnTo>
                <a:lnTo>
                  <a:pt x="292191" y="79531"/>
                </a:lnTo>
                <a:lnTo>
                  <a:pt x="333184" y="50321"/>
                </a:lnTo>
                <a:lnTo>
                  <a:pt x="342678" y="47866"/>
                </a:lnTo>
                <a:lnTo>
                  <a:pt x="357039" y="47508"/>
                </a:lnTo>
                <a:lnTo>
                  <a:pt x="358676" y="48562"/>
                </a:lnTo>
                <a:lnTo>
                  <a:pt x="359768" y="50323"/>
                </a:lnTo>
                <a:lnTo>
                  <a:pt x="361519" y="55697"/>
                </a:lnTo>
                <a:lnTo>
                  <a:pt x="370113" y="65104"/>
                </a:lnTo>
                <a:lnTo>
                  <a:pt x="371355" y="74618"/>
                </a:lnTo>
                <a:lnTo>
                  <a:pt x="371475" y="94723"/>
                </a:lnTo>
                <a:lnTo>
                  <a:pt x="371475" y="77427"/>
                </a:lnTo>
                <a:lnTo>
                  <a:pt x="370417" y="76974"/>
                </a:lnTo>
                <a:lnTo>
                  <a:pt x="362342" y="76105"/>
                </a:lnTo>
                <a:lnTo>
                  <a:pt x="362066" y="71023"/>
                </a:lnTo>
                <a:lnTo>
                  <a:pt x="360969" y="69530"/>
                </a:lnTo>
                <a:lnTo>
                  <a:pt x="352820" y="66661"/>
                </a:lnTo>
                <a:lnTo>
                  <a:pt x="325602" y="66544"/>
                </a:lnTo>
                <a:lnTo>
                  <a:pt x="316591" y="73090"/>
                </a:lnTo>
                <a:lnTo>
                  <a:pt x="307706" y="76245"/>
                </a:lnTo>
                <a:lnTo>
                  <a:pt x="282179" y="98725"/>
                </a:lnTo>
                <a:lnTo>
                  <a:pt x="278871" y="104836"/>
                </a:lnTo>
                <a:lnTo>
                  <a:pt x="275515" y="120544"/>
                </a:lnTo>
                <a:lnTo>
                  <a:pt x="268755" y="133224"/>
                </a:lnTo>
                <a:lnTo>
                  <a:pt x="266710" y="178846"/>
                </a:lnTo>
                <a:lnTo>
                  <a:pt x="274241" y="190942"/>
                </a:lnTo>
                <a:lnTo>
                  <a:pt x="274902" y="193926"/>
                </a:lnTo>
                <a:lnTo>
                  <a:pt x="276401" y="195915"/>
                </a:lnTo>
                <a:lnTo>
                  <a:pt x="280890" y="198126"/>
                </a:lnTo>
                <a:lnTo>
                  <a:pt x="326752" y="199890"/>
                </a:lnTo>
                <a:lnTo>
                  <a:pt x="333254" y="197070"/>
                </a:lnTo>
                <a:lnTo>
                  <a:pt x="379312" y="168095"/>
                </a:lnTo>
                <a:lnTo>
                  <a:pt x="402461" y="154376"/>
                </a:lnTo>
                <a:lnTo>
                  <a:pt x="421144" y="135203"/>
                </a:lnTo>
                <a:lnTo>
                  <a:pt x="463669" y="106054"/>
                </a:lnTo>
                <a:lnTo>
                  <a:pt x="506949" y="79512"/>
                </a:lnTo>
                <a:lnTo>
                  <a:pt x="520506" y="70857"/>
                </a:lnTo>
                <a:lnTo>
                  <a:pt x="540692" y="64574"/>
                </a:lnTo>
                <a:lnTo>
                  <a:pt x="548283" y="60377"/>
                </a:lnTo>
                <a:lnTo>
                  <a:pt x="559564" y="58014"/>
                </a:lnTo>
                <a:lnTo>
                  <a:pt x="594930" y="57030"/>
                </a:lnTo>
                <a:lnTo>
                  <a:pt x="600610" y="59846"/>
                </a:lnTo>
                <a:lnTo>
                  <a:pt x="609554" y="66510"/>
                </a:lnTo>
                <a:lnTo>
                  <a:pt x="609599" y="75676"/>
                </a:lnTo>
                <a:lnTo>
                  <a:pt x="591908" y="76069"/>
                </a:lnTo>
                <a:lnTo>
                  <a:pt x="591456" y="75010"/>
                </a:lnTo>
                <a:lnTo>
                  <a:pt x="590953" y="71012"/>
                </a:lnTo>
                <a:lnTo>
                  <a:pt x="589760" y="69523"/>
                </a:lnTo>
                <a:lnTo>
                  <a:pt x="582384" y="66936"/>
                </a:lnTo>
                <a:lnTo>
                  <a:pt x="536290" y="66544"/>
                </a:lnTo>
                <a:lnTo>
                  <a:pt x="530098" y="66544"/>
                </a:lnTo>
                <a:lnTo>
                  <a:pt x="523819" y="69366"/>
                </a:lnTo>
                <a:lnTo>
                  <a:pt x="492008" y="98425"/>
                </a:lnTo>
                <a:lnTo>
                  <a:pt x="488546" y="104703"/>
                </a:lnTo>
                <a:lnTo>
                  <a:pt x="485948" y="111020"/>
                </a:lnTo>
                <a:lnTo>
                  <a:pt x="479594" y="120526"/>
                </a:lnTo>
                <a:lnTo>
                  <a:pt x="476183" y="130046"/>
                </a:lnTo>
                <a:lnTo>
                  <a:pt x="469998" y="139569"/>
                </a:lnTo>
                <a:lnTo>
                  <a:pt x="467694" y="149094"/>
                </a:lnTo>
                <a:lnTo>
                  <a:pt x="466763" y="182695"/>
                </a:lnTo>
                <a:lnTo>
                  <a:pt x="469564" y="189780"/>
                </a:lnTo>
                <a:lnTo>
                  <a:pt x="471793" y="193152"/>
                </a:lnTo>
                <a:lnTo>
                  <a:pt x="474337" y="195399"/>
                </a:lnTo>
                <a:lnTo>
                  <a:pt x="479986" y="197896"/>
                </a:lnTo>
                <a:lnTo>
                  <a:pt x="481915" y="199620"/>
                </a:lnTo>
                <a:lnTo>
                  <a:pt x="484059" y="204358"/>
                </a:lnTo>
                <a:lnTo>
                  <a:pt x="486747" y="206046"/>
                </a:lnTo>
                <a:lnTo>
                  <a:pt x="507083" y="208974"/>
                </a:lnTo>
                <a:lnTo>
                  <a:pt x="532026" y="209380"/>
                </a:lnTo>
                <a:lnTo>
                  <a:pt x="540903" y="206579"/>
                </a:lnTo>
                <a:lnTo>
                  <a:pt x="549435" y="202865"/>
                </a:lnTo>
                <a:lnTo>
                  <a:pt x="584493" y="192551"/>
                </a:lnTo>
                <a:lnTo>
                  <a:pt x="629955" y="173162"/>
                </a:lnTo>
                <a:lnTo>
                  <a:pt x="669128" y="155180"/>
                </a:lnTo>
                <a:lnTo>
                  <a:pt x="713718" y="123689"/>
                </a:lnTo>
                <a:lnTo>
                  <a:pt x="719375" y="117342"/>
                </a:lnTo>
                <a:lnTo>
                  <a:pt x="721889" y="110994"/>
                </a:lnTo>
                <a:lnTo>
                  <a:pt x="723617" y="108877"/>
                </a:lnTo>
                <a:lnTo>
                  <a:pt x="736981" y="100145"/>
                </a:lnTo>
                <a:lnTo>
                  <a:pt x="740297" y="94530"/>
                </a:lnTo>
                <a:lnTo>
                  <a:pt x="742601" y="85713"/>
                </a:lnTo>
                <a:lnTo>
                  <a:pt x="742795" y="81061"/>
                </a:lnTo>
                <a:lnTo>
                  <a:pt x="741788" y="79396"/>
                </a:lnTo>
                <a:lnTo>
                  <a:pt x="740059" y="78287"/>
                </a:lnTo>
                <a:lnTo>
                  <a:pt x="737848" y="77548"/>
                </a:lnTo>
                <a:lnTo>
                  <a:pt x="736374" y="75996"/>
                </a:lnTo>
                <a:lnTo>
                  <a:pt x="734735" y="71450"/>
                </a:lnTo>
                <a:lnTo>
                  <a:pt x="733240" y="69815"/>
                </a:lnTo>
                <a:lnTo>
                  <a:pt x="728757" y="67998"/>
                </a:lnTo>
                <a:lnTo>
                  <a:pt x="717255" y="65773"/>
                </a:lnTo>
                <a:lnTo>
                  <a:pt x="706693" y="58381"/>
                </a:lnTo>
                <a:lnTo>
                  <a:pt x="700339" y="57422"/>
                </a:lnTo>
                <a:lnTo>
                  <a:pt x="694732" y="60021"/>
                </a:lnTo>
                <a:lnTo>
                  <a:pt x="688711" y="63645"/>
                </a:lnTo>
                <a:lnTo>
                  <a:pt x="676223" y="65972"/>
                </a:lnTo>
                <a:lnTo>
                  <a:pt x="673066" y="66162"/>
                </a:lnTo>
                <a:lnTo>
                  <a:pt x="666734" y="69197"/>
                </a:lnTo>
                <a:lnTo>
                  <a:pt x="634883" y="98424"/>
                </a:lnTo>
                <a:lnTo>
                  <a:pt x="631421" y="104701"/>
                </a:lnTo>
                <a:lnTo>
                  <a:pt x="628823" y="111020"/>
                </a:lnTo>
                <a:lnTo>
                  <a:pt x="622469" y="120526"/>
                </a:lnTo>
                <a:lnTo>
                  <a:pt x="620116" y="130046"/>
                </a:lnTo>
                <a:lnTo>
                  <a:pt x="619256" y="145919"/>
                </a:lnTo>
                <a:lnTo>
                  <a:pt x="622005" y="152269"/>
                </a:lnTo>
                <a:lnTo>
                  <a:pt x="625697" y="158619"/>
                </a:lnTo>
                <a:lnTo>
                  <a:pt x="628834" y="168144"/>
                </a:lnTo>
                <a:lnTo>
                  <a:pt x="633318" y="174494"/>
                </a:lnTo>
                <a:lnTo>
                  <a:pt x="638839" y="178022"/>
                </a:lnTo>
                <a:lnTo>
                  <a:pt x="644820" y="180648"/>
                </a:lnTo>
                <a:lnTo>
                  <a:pt x="654137" y="187019"/>
                </a:lnTo>
                <a:lnTo>
                  <a:pt x="663601" y="189376"/>
                </a:lnTo>
                <a:lnTo>
                  <a:pt x="679453" y="190238"/>
                </a:lnTo>
                <a:lnTo>
                  <a:pt x="722215" y="176176"/>
                </a:lnTo>
                <a:lnTo>
                  <a:pt x="768781" y="149055"/>
                </a:lnTo>
                <a:lnTo>
                  <a:pt x="811628" y="123693"/>
                </a:lnTo>
                <a:lnTo>
                  <a:pt x="849136" y="101469"/>
                </a:lnTo>
                <a:lnTo>
                  <a:pt x="874080" y="70602"/>
                </a:lnTo>
                <a:lnTo>
                  <a:pt x="888107" y="60456"/>
                </a:lnTo>
                <a:lnTo>
                  <a:pt x="894262" y="51805"/>
                </a:lnTo>
                <a:lnTo>
                  <a:pt x="912600" y="39461"/>
                </a:lnTo>
                <a:lnTo>
                  <a:pt x="922443" y="29899"/>
                </a:lnTo>
                <a:lnTo>
                  <a:pt x="931995" y="28572"/>
                </a:lnTo>
                <a:lnTo>
                  <a:pt x="932481" y="29588"/>
                </a:lnTo>
                <a:lnTo>
                  <a:pt x="933439" y="51111"/>
                </a:lnTo>
                <a:lnTo>
                  <a:pt x="930623" y="57215"/>
                </a:lnTo>
                <a:lnTo>
                  <a:pt x="926902" y="63456"/>
                </a:lnTo>
                <a:lnTo>
                  <a:pt x="923749" y="72920"/>
                </a:lnTo>
                <a:lnTo>
                  <a:pt x="917640" y="82426"/>
                </a:lnTo>
                <a:lnTo>
                  <a:pt x="904784" y="126183"/>
                </a:lnTo>
                <a:lnTo>
                  <a:pt x="898615" y="139483"/>
                </a:lnTo>
                <a:lnTo>
                  <a:pt x="895259" y="155301"/>
                </a:lnTo>
                <a:lnTo>
                  <a:pt x="888002" y="170664"/>
                </a:lnTo>
                <a:lnTo>
                  <a:pt x="887276" y="174057"/>
                </a:lnTo>
                <a:lnTo>
                  <a:pt x="867742" y="209221"/>
                </a:lnTo>
                <a:lnTo>
                  <a:pt x="866902" y="217454"/>
                </a:lnTo>
                <a:lnTo>
                  <a:pt x="865802" y="217951"/>
                </a:lnTo>
                <a:lnTo>
                  <a:pt x="858585" y="218813"/>
                </a:lnTo>
                <a:lnTo>
                  <a:pt x="858140" y="217798"/>
                </a:lnTo>
                <a:lnTo>
                  <a:pt x="857645" y="213849"/>
                </a:lnTo>
                <a:lnTo>
                  <a:pt x="858572" y="212372"/>
                </a:lnTo>
                <a:lnTo>
                  <a:pt x="860247" y="211388"/>
                </a:lnTo>
                <a:lnTo>
                  <a:pt x="862423" y="210732"/>
                </a:lnTo>
                <a:lnTo>
                  <a:pt x="863874" y="209236"/>
                </a:lnTo>
                <a:lnTo>
                  <a:pt x="865486" y="204751"/>
                </a:lnTo>
                <a:lnTo>
                  <a:pt x="867579" y="193249"/>
                </a:lnTo>
                <a:lnTo>
                  <a:pt x="873246" y="183932"/>
                </a:lnTo>
                <a:lnTo>
                  <a:pt x="876453" y="174468"/>
                </a:lnTo>
                <a:lnTo>
                  <a:pt x="891409" y="148896"/>
                </a:lnTo>
                <a:lnTo>
                  <a:pt x="895240" y="137276"/>
                </a:lnTo>
                <a:lnTo>
                  <a:pt x="927135" y="92347"/>
                </a:lnTo>
                <a:lnTo>
                  <a:pt x="949327" y="70801"/>
                </a:lnTo>
                <a:lnTo>
                  <a:pt x="962025" y="64563"/>
                </a:lnTo>
                <a:lnTo>
                  <a:pt x="968375" y="60372"/>
                </a:lnTo>
                <a:lnTo>
                  <a:pt x="977900" y="58012"/>
                </a:lnTo>
                <a:lnTo>
                  <a:pt x="1025427" y="57019"/>
                </a:lnTo>
                <a:lnTo>
                  <a:pt x="1028700" y="57019"/>
                </a:lnTo>
                <a:lnTo>
                  <a:pt x="1005102" y="57019"/>
                </a:lnTo>
                <a:lnTo>
                  <a:pt x="999515" y="59841"/>
                </a:lnTo>
                <a:lnTo>
                  <a:pt x="993504" y="63565"/>
                </a:lnTo>
                <a:lnTo>
                  <a:pt x="981021" y="65955"/>
                </a:lnTo>
                <a:lnTo>
                  <a:pt x="977864" y="66152"/>
                </a:lnTo>
                <a:lnTo>
                  <a:pt x="971533" y="69192"/>
                </a:lnTo>
                <a:lnTo>
                  <a:pt x="965193" y="73012"/>
                </a:lnTo>
                <a:lnTo>
                  <a:pt x="955673" y="76221"/>
                </a:lnTo>
                <a:lnTo>
                  <a:pt x="949324" y="80723"/>
                </a:lnTo>
                <a:lnTo>
                  <a:pt x="945797" y="86251"/>
                </a:lnTo>
                <a:lnTo>
                  <a:pt x="943171" y="92236"/>
                </a:lnTo>
                <a:lnTo>
                  <a:pt x="938476" y="98424"/>
                </a:lnTo>
                <a:lnTo>
                  <a:pt x="932862" y="101879"/>
                </a:lnTo>
                <a:lnTo>
                  <a:pt x="926838" y="104473"/>
                </a:lnTo>
                <a:lnTo>
                  <a:pt x="920633" y="109154"/>
                </a:lnTo>
                <a:lnTo>
                  <a:pt x="917171" y="114762"/>
                </a:lnTo>
                <a:lnTo>
                  <a:pt x="914573" y="120783"/>
                </a:lnTo>
                <a:lnTo>
                  <a:pt x="908219" y="130122"/>
                </a:lnTo>
                <a:lnTo>
                  <a:pt x="905866" y="139592"/>
                </a:lnTo>
                <a:lnTo>
                  <a:pt x="904875" y="179079"/>
                </a:lnTo>
                <a:lnTo>
                  <a:pt x="909931" y="185377"/>
                </a:lnTo>
                <a:lnTo>
                  <a:pt x="915236" y="188151"/>
                </a:lnTo>
                <a:lnTo>
                  <a:pt x="933523" y="190174"/>
                </a:lnTo>
                <a:lnTo>
                  <a:pt x="936673" y="190239"/>
                </a:lnTo>
                <a:lnTo>
                  <a:pt x="942997" y="187489"/>
                </a:lnTo>
                <a:lnTo>
                  <a:pt x="949335" y="183798"/>
                </a:lnTo>
                <a:lnTo>
                  <a:pt x="974922" y="173499"/>
                </a:lnTo>
                <a:lnTo>
                  <a:pt x="1021586" y="145893"/>
                </a:lnTo>
                <a:lnTo>
                  <a:pt x="1069186" y="117344"/>
                </a:lnTo>
                <a:lnTo>
                  <a:pt x="1116590" y="85594"/>
                </a:lnTo>
                <a:lnTo>
                  <a:pt x="1142354" y="69366"/>
                </a:lnTo>
                <a:lnTo>
                  <a:pt x="1149063" y="66740"/>
                </a:lnTo>
                <a:lnTo>
                  <a:pt x="1160131" y="58508"/>
                </a:lnTo>
                <a:lnTo>
                  <a:pt x="1166538" y="57460"/>
                </a:lnTo>
                <a:lnTo>
                  <a:pt x="1168217" y="56255"/>
                </a:lnTo>
                <a:lnTo>
                  <a:pt x="1169336" y="54393"/>
                </a:lnTo>
                <a:lnTo>
                  <a:pt x="1170082" y="52093"/>
                </a:lnTo>
                <a:lnTo>
                  <a:pt x="1171639" y="50560"/>
                </a:lnTo>
                <a:lnTo>
                  <a:pt x="1176189" y="48857"/>
                </a:lnTo>
                <a:lnTo>
                  <a:pt x="1177826" y="49461"/>
                </a:lnTo>
                <a:lnTo>
                  <a:pt x="1178917" y="50922"/>
                </a:lnTo>
                <a:lnTo>
                  <a:pt x="1180972" y="56662"/>
                </a:lnTo>
                <a:lnTo>
                  <a:pt x="1181100" y="88815"/>
                </a:lnTo>
                <a:lnTo>
                  <a:pt x="1178278" y="95140"/>
                </a:lnTo>
                <a:lnTo>
                  <a:pt x="1174555" y="101478"/>
                </a:lnTo>
                <a:lnTo>
                  <a:pt x="1171399" y="110997"/>
                </a:lnTo>
                <a:lnTo>
                  <a:pt x="1156464" y="131102"/>
                </a:lnTo>
                <a:lnTo>
                  <a:pt x="1150481" y="150283"/>
                </a:lnTo>
                <a:lnTo>
                  <a:pt x="1146325" y="157736"/>
                </a:lnTo>
                <a:lnTo>
                  <a:pt x="1144477" y="164577"/>
                </a:lnTo>
                <a:lnTo>
                  <a:pt x="1142927" y="166824"/>
                </a:lnTo>
                <a:lnTo>
                  <a:pt x="1140834" y="168322"/>
                </a:lnTo>
                <a:lnTo>
                  <a:pt x="1138381" y="169321"/>
                </a:lnTo>
                <a:lnTo>
                  <a:pt x="1136746" y="171045"/>
                </a:lnTo>
                <a:lnTo>
                  <a:pt x="1132703" y="180903"/>
                </a:lnTo>
                <a:lnTo>
                  <a:pt x="1124354" y="189938"/>
                </a:lnTo>
                <a:lnTo>
                  <a:pt x="1123961" y="176168"/>
                </a:lnTo>
                <a:lnTo>
                  <a:pt x="1126777" y="170652"/>
                </a:lnTo>
                <a:lnTo>
                  <a:pt x="1130498" y="164673"/>
                </a:lnTo>
                <a:lnTo>
                  <a:pt x="1133651" y="155356"/>
                </a:lnTo>
                <a:lnTo>
                  <a:pt x="1168426" y="108701"/>
                </a:lnTo>
                <a:lnTo>
                  <a:pt x="1212458" y="63772"/>
                </a:lnTo>
                <a:lnTo>
                  <a:pt x="1219025" y="60020"/>
                </a:lnTo>
                <a:lnTo>
                  <a:pt x="1254744" y="46732"/>
                </a:lnTo>
                <a:lnTo>
                  <a:pt x="1260751" y="42569"/>
                </a:lnTo>
                <a:lnTo>
                  <a:pt x="1263834" y="42094"/>
                </a:lnTo>
                <a:lnTo>
                  <a:pt x="1266947" y="42835"/>
                </a:lnTo>
                <a:lnTo>
                  <a:pt x="1275800" y="47221"/>
                </a:lnTo>
                <a:lnTo>
                  <a:pt x="1281243" y="47413"/>
                </a:lnTo>
                <a:lnTo>
                  <a:pt x="1282787" y="48498"/>
                </a:lnTo>
                <a:lnTo>
                  <a:pt x="1283817" y="50280"/>
                </a:lnTo>
                <a:lnTo>
                  <a:pt x="1285604" y="57190"/>
                </a:lnTo>
                <a:lnTo>
                  <a:pt x="1285864" y="74318"/>
                </a:lnTo>
                <a:lnTo>
                  <a:pt x="1279327" y="83327"/>
                </a:lnTo>
                <a:lnTo>
                  <a:pt x="1277232" y="92213"/>
                </a:lnTo>
                <a:lnTo>
                  <a:pt x="1276466" y="102798"/>
                </a:lnTo>
                <a:lnTo>
                  <a:pt x="1269826" y="111884"/>
                </a:lnTo>
                <a:lnTo>
                  <a:pt x="1268159" y="117739"/>
                </a:lnTo>
                <a:lnTo>
                  <a:pt x="1266656" y="119724"/>
                </a:lnTo>
                <a:lnTo>
                  <a:pt x="1257585" y="123591"/>
                </a:lnTo>
                <a:lnTo>
                  <a:pt x="1257427" y="123648"/>
                </a:lnTo>
                <a:lnTo>
                  <a:pt x="1270569" y="123690"/>
                </a:lnTo>
                <a:lnTo>
                  <a:pt x="1272496" y="122633"/>
                </a:lnTo>
                <a:lnTo>
                  <a:pt x="1273781" y="120870"/>
                </a:lnTo>
                <a:lnTo>
                  <a:pt x="1276266" y="116089"/>
                </a:lnTo>
                <a:lnTo>
                  <a:pt x="1320807" y="69716"/>
                </a:lnTo>
                <a:lnTo>
                  <a:pt x="1349375" y="42202"/>
                </a:lnTo>
                <a:lnTo>
                  <a:pt x="1355725" y="39850"/>
                </a:lnTo>
                <a:lnTo>
                  <a:pt x="1357842" y="38165"/>
                </a:lnTo>
                <a:lnTo>
                  <a:pt x="1361879" y="31794"/>
                </a:lnTo>
                <a:lnTo>
                  <a:pt x="1370111" y="28885"/>
                </a:lnTo>
                <a:lnTo>
                  <a:pt x="1370608" y="29796"/>
                </a:lnTo>
                <a:lnTo>
                  <a:pt x="1371159" y="33631"/>
                </a:lnTo>
                <a:lnTo>
                  <a:pt x="1372364" y="35077"/>
                </a:lnTo>
                <a:lnTo>
                  <a:pt x="1376526" y="36684"/>
                </a:lnTo>
                <a:lnTo>
                  <a:pt x="1378059" y="38170"/>
                </a:lnTo>
                <a:lnTo>
                  <a:pt x="1379762" y="42645"/>
                </a:lnTo>
                <a:lnTo>
                  <a:pt x="1379158" y="44261"/>
                </a:lnTo>
                <a:lnTo>
                  <a:pt x="1377697" y="45339"/>
                </a:lnTo>
                <a:lnTo>
                  <a:pt x="1375665" y="46057"/>
                </a:lnTo>
                <a:lnTo>
                  <a:pt x="1374310" y="47594"/>
                </a:lnTo>
                <a:lnTo>
                  <a:pt x="1372805" y="52125"/>
                </a:lnTo>
                <a:lnTo>
                  <a:pt x="1370563" y="89611"/>
                </a:lnTo>
                <a:lnTo>
                  <a:pt x="1364066" y="104184"/>
                </a:lnTo>
                <a:lnTo>
                  <a:pt x="1361279" y="120459"/>
                </a:lnTo>
                <a:lnTo>
                  <a:pt x="1354587" y="133207"/>
                </a:lnTo>
                <a:lnTo>
                  <a:pt x="1353908" y="136386"/>
                </a:lnTo>
                <a:lnTo>
                  <a:pt x="1354514" y="138505"/>
                </a:lnTo>
                <a:lnTo>
                  <a:pt x="1355976" y="139918"/>
                </a:lnTo>
                <a:lnTo>
                  <a:pt x="1361718" y="142579"/>
                </a:lnTo>
                <a:lnTo>
                  <a:pt x="1370244" y="142730"/>
                </a:lnTo>
                <a:lnTo>
                  <a:pt x="1376255" y="137683"/>
                </a:lnTo>
                <a:lnTo>
                  <a:pt x="1384605" y="135203"/>
                </a:lnTo>
                <a:lnTo>
                  <a:pt x="1394313" y="133043"/>
                </a:lnTo>
                <a:lnTo>
                  <a:pt x="1409170" y="123032"/>
                </a:lnTo>
                <a:lnTo>
                  <a:pt x="1456732" y="76652"/>
                </a:lnTo>
                <a:lnTo>
                  <a:pt x="1482702" y="51751"/>
                </a:lnTo>
                <a:lnTo>
                  <a:pt x="1495420" y="45513"/>
                </a:lnTo>
                <a:lnTo>
                  <a:pt x="1503068" y="39459"/>
                </a:lnTo>
                <a:lnTo>
                  <a:pt x="1504113" y="35809"/>
                </a:lnTo>
                <a:lnTo>
                  <a:pt x="1504392" y="33354"/>
                </a:lnTo>
                <a:lnTo>
                  <a:pt x="1505636" y="31717"/>
                </a:lnTo>
                <a:lnTo>
                  <a:pt x="1513102" y="28875"/>
                </a:lnTo>
                <a:lnTo>
                  <a:pt x="1513559" y="29790"/>
                </a:lnTo>
                <a:lnTo>
                  <a:pt x="1514475" y="60349"/>
                </a:lnTo>
                <a:lnTo>
                  <a:pt x="1511653" y="66613"/>
                </a:lnTo>
                <a:lnTo>
                  <a:pt x="1507930" y="72925"/>
                </a:lnTo>
                <a:lnTo>
                  <a:pt x="1497607" y="98492"/>
                </a:lnTo>
                <a:lnTo>
                  <a:pt x="1473161" y="140010"/>
                </a:lnTo>
                <a:lnTo>
                  <a:pt x="1450973" y="184045"/>
                </a:lnTo>
                <a:lnTo>
                  <a:pt x="1428750" y="228470"/>
                </a:lnTo>
                <a:lnTo>
                  <a:pt x="1406525" y="272919"/>
                </a:lnTo>
                <a:lnTo>
                  <a:pt x="1394883" y="298319"/>
                </a:lnTo>
                <a:lnTo>
                  <a:pt x="1386151" y="330069"/>
                </a:lnTo>
                <a:lnTo>
                  <a:pt x="1375571" y="348923"/>
                </a:lnTo>
                <a:lnTo>
                  <a:pt x="1369563" y="369110"/>
                </a:lnTo>
                <a:lnTo>
                  <a:pt x="1343463" y="399474"/>
                </a:lnTo>
                <a:lnTo>
                  <a:pt x="1343036" y="377517"/>
                </a:lnTo>
                <a:lnTo>
                  <a:pt x="1345852" y="371265"/>
                </a:lnTo>
                <a:lnTo>
                  <a:pt x="1356283" y="353572"/>
                </a:lnTo>
                <a:lnTo>
                  <a:pt x="1364135" y="326291"/>
                </a:lnTo>
                <a:lnTo>
                  <a:pt x="1384421" y="280186"/>
                </a:lnTo>
                <a:lnTo>
                  <a:pt x="1406532" y="233814"/>
                </a:lnTo>
                <a:lnTo>
                  <a:pt x="1416405" y="201891"/>
                </a:lnTo>
                <a:lnTo>
                  <a:pt x="1421211" y="181436"/>
                </a:lnTo>
                <a:lnTo>
                  <a:pt x="1441567" y="136428"/>
                </a:lnTo>
                <a:lnTo>
                  <a:pt x="1463682" y="93004"/>
                </a:lnTo>
                <a:lnTo>
                  <a:pt x="1483784" y="63545"/>
                </a:lnTo>
                <a:lnTo>
                  <a:pt x="1520563" y="32765"/>
                </a:lnTo>
                <a:lnTo>
                  <a:pt x="1533473" y="26475"/>
                </a:lnTo>
                <a:lnTo>
                  <a:pt x="1539852" y="22277"/>
                </a:lnTo>
                <a:lnTo>
                  <a:pt x="1549393" y="19914"/>
                </a:lnTo>
                <a:lnTo>
                  <a:pt x="1584325" y="18930"/>
                </a:lnTo>
                <a:lnTo>
                  <a:pt x="1590675" y="21746"/>
                </a:lnTo>
                <a:lnTo>
                  <a:pt x="1597025" y="25467"/>
                </a:lnTo>
                <a:lnTo>
                  <a:pt x="1603375" y="27121"/>
                </a:lnTo>
                <a:lnTo>
                  <a:pt x="1605492" y="28620"/>
                </a:lnTo>
                <a:lnTo>
                  <a:pt x="1606903" y="30678"/>
                </a:lnTo>
                <a:lnTo>
                  <a:pt x="1609167" y="36529"/>
                </a:lnTo>
                <a:lnTo>
                  <a:pt x="1616161" y="45289"/>
                </a:lnTo>
                <a:lnTo>
                  <a:pt x="1618335" y="54132"/>
                </a:lnTo>
                <a:lnTo>
                  <a:pt x="1618844" y="60322"/>
                </a:lnTo>
                <a:lnTo>
                  <a:pt x="1621892" y="66601"/>
                </a:lnTo>
                <a:lnTo>
                  <a:pt x="1624186" y="69757"/>
                </a:lnTo>
                <a:lnTo>
                  <a:pt x="1624657" y="72919"/>
                </a:lnTo>
                <a:lnTo>
                  <a:pt x="1623913" y="76086"/>
                </a:lnTo>
                <a:lnTo>
                  <a:pt x="1621323" y="83484"/>
                </a:lnTo>
                <a:lnTo>
                  <a:pt x="1618246" y="120257"/>
                </a:lnTo>
                <a:lnTo>
                  <a:pt x="1611722" y="133167"/>
                </a:lnTo>
                <a:lnTo>
                  <a:pt x="1611056" y="136360"/>
                </a:lnTo>
                <a:lnTo>
                  <a:pt x="1609554" y="138487"/>
                </a:lnTo>
                <a:lnTo>
                  <a:pt x="1607495" y="139907"/>
                </a:lnTo>
                <a:lnTo>
                  <a:pt x="1602384" y="142541"/>
                </a:lnTo>
                <a:lnTo>
                  <a:pt x="1596584" y="147240"/>
                </a:lnTo>
                <a:lnTo>
                  <a:pt x="1593301" y="152856"/>
                </a:lnTo>
                <a:lnTo>
                  <a:pt x="1592426" y="155835"/>
                </a:lnTo>
                <a:lnTo>
                  <a:pt x="1590784" y="157822"/>
                </a:lnTo>
                <a:lnTo>
                  <a:pt x="1586137" y="160028"/>
                </a:lnTo>
                <a:lnTo>
                  <a:pt x="1553947" y="161792"/>
                </a:lnTo>
                <a:lnTo>
                  <a:pt x="1553490" y="160735"/>
                </a:lnTo>
                <a:lnTo>
                  <a:pt x="1552611" y="139404"/>
                </a:lnTo>
                <a:lnTo>
                  <a:pt x="1555413" y="133146"/>
                </a:lnTo>
                <a:lnTo>
                  <a:pt x="1579328" y="101011"/>
                </a:lnTo>
                <a:lnTo>
                  <a:pt x="1621903" y="66591"/>
                </a:lnTo>
                <a:lnTo>
                  <a:pt x="1654761" y="50321"/>
                </a:lnTo>
                <a:lnTo>
                  <a:pt x="1697616" y="35809"/>
                </a:lnTo>
                <a:lnTo>
                  <a:pt x="1712320" y="27804"/>
                </a:lnTo>
                <a:lnTo>
                  <a:pt x="1719881" y="22868"/>
                </a:lnTo>
                <a:lnTo>
                  <a:pt x="1726769" y="20674"/>
                </a:lnTo>
                <a:lnTo>
                  <a:pt x="1773583" y="18925"/>
                </a:lnTo>
                <a:lnTo>
                  <a:pt x="1789245" y="18919"/>
                </a:lnTo>
                <a:lnTo>
                  <a:pt x="1789730" y="19977"/>
                </a:lnTo>
                <a:lnTo>
                  <a:pt x="1790269" y="23976"/>
                </a:lnTo>
                <a:lnTo>
                  <a:pt x="1787686" y="29280"/>
                </a:lnTo>
                <a:lnTo>
                  <a:pt x="1782461" y="36252"/>
                </a:lnTo>
                <a:lnTo>
                  <a:pt x="1780370" y="45234"/>
                </a:lnTo>
                <a:lnTo>
                  <a:pt x="1774704" y="54115"/>
                </a:lnTo>
                <a:lnTo>
                  <a:pt x="1771497" y="63450"/>
                </a:lnTo>
                <a:lnTo>
                  <a:pt x="1756541" y="88972"/>
                </a:lnTo>
                <a:lnTo>
                  <a:pt x="1752710" y="100588"/>
                </a:lnTo>
                <a:lnTo>
                  <a:pt x="1746400" y="110733"/>
                </a:lnTo>
                <a:lnTo>
                  <a:pt x="1743002" y="120442"/>
                </a:lnTo>
                <a:lnTo>
                  <a:pt x="1736821" y="130021"/>
                </a:lnTo>
                <a:lnTo>
                  <a:pt x="1734519" y="139562"/>
                </a:lnTo>
                <a:lnTo>
                  <a:pt x="1733553" y="169830"/>
                </a:lnTo>
                <a:lnTo>
                  <a:pt x="1734610" y="170326"/>
                </a:lnTo>
                <a:lnTo>
                  <a:pt x="1746808" y="171188"/>
                </a:lnTo>
                <a:lnTo>
                  <a:pt x="1752848" y="168439"/>
                </a:lnTo>
                <a:lnTo>
                  <a:pt x="1759060" y="164747"/>
                </a:lnTo>
                <a:lnTo>
                  <a:pt x="1768508" y="161611"/>
                </a:lnTo>
                <a:lnTo>
                  <a:pt x="1812533" y="130005"/>
                </a:lnTo>
                <a:lnTo>
                  <a:pt x="1850068" y="95705"/>
                </a:lnTo>
                <a:lnTo>
                  <a:pt x="1868631" y="82535"/>
                </a:lnTo>
                <a:lnTo>
                  <a:pt x="1898613" y="44714"/>
                </a:lnTo>
                <a:lnTo>
                  <a:pt x="1904984" y="40967"/>
                </a:lnTo>
                <a:lnTo>
                  <a:pt x="1908163" y="39967"/>
                </a:lnTo>
                <a:lnTo>
                  <a:pt x="1910284" y="38243"/>
                </a:lnTo>
                <a:lnTo>
                  <a:pt x="1923644" y="19350"/>
                </a:lnTo>
                <a:lnTo>
                  <a:pt x="1915813" y="18957"/>
                </a:lnTo>
                <a:lnTo>
                  <a:pt x="1890847" y="42599"/>
                </a:lnTo>
                <a:lnTo>
                  <a:pt x="1888127" y="48141"/>
                </a:lnTo>
                <a:lnTo>
                  <a:pt x="1887401" y="51100"/>
                </a:lnTo>
                <a:lnTo>
                  <a:pt x="1881324" y="60322"/>
                </a:lnTo>
                <a:lnTo>
                  <a:pt x="1861524" y="82426"/>
                </a:lnTo>
                <a:lnTo>
                  <a:pt x="1855372" y="95120"/>
                </a:lnTo>
                <a:lnTo>
                  <a:pt x="1851193" y="101469"/>
                </a:lnTo>
                <a:lnTo>
                  <a:pt x="1848841" y="110994"/>
                </a:lnTo>
                <a:lnTo>
                  <a:pt x="1847851" y="151711"/>
                </a:lnTo>
                <a:lnTo>
                  <a:pt x="1856050" y="160421"/>
                </a:lnTo>
                <a:lnTo>
                  <a:pt x="1857551" y="159820"/>
                </a:lnTo>
                <a:lnTo>
                  <a:pt x="1864718" y="154977"/>
                </a:lnTo>
                <a:lnTo>
                  <a:pt x="1873544" y="152013"/>
                </a:lnTo>
                <a:lnTo>
                  <a:pt x="1915366" y="123635"/>
                </a:lnTo>
                <a:lnTo>
                  <a:pt x="1962760" y="92296"/>
                </a:lnTo>
                <a:lnTo>
                  <a:pt x="2004332" y="60456"/>
                </a:lnTo>
                <a:lnTo>
                  <a:pt x="2051955" y="31626"/>
                </a:lnTo>
                <a:lnTo>
                  <a:pt x="2088628" y="11276"/>
                </a:lnTo>
                <a:lnTo>
                  <a:pt x="2120856" y="9442"/>
                </a:lnTo>
                <a:lnTo>
                  <a:pt x="2125466" y="12238"/>
                </a:lnTo>
                <a:lnTo>
                  <a:pt x="2131993" y="17599"/>
                </a:lnTo>
                <a:lnTo>
                  <a:pt x="2138180" y="18528"/>
                </a:lnTo>
                <a:lnTo>
                  <a:pt x="2139828" y="19716"/>
                </a:lnTo>
                <a:lnTo>
                  <a:pt x="2140927" y="21567"/>
                </a:lnTo>
                <a:lnTo>
                  <a:pt x="2141660" y="23860"/>
                </a:lnTo>
                <a:lnTo>
                  <a:pt x="2143207" y="25387"/>
                </a:lnTo>
                <a:lnTo>
                  <a:pt x="2151198" y="28041"/>
                </a:lnTo>
                <a:lnTo>
                  <a:pt x="2152004" y="31087"/>
                </a:lnTo>
                <a:lnTo>
                  <a:pt x="2152650" y="37969"/>
                </a:lnTo>
                <a:lnTo>
                  <a:pt x="2135040" y="37969"/>
                </a:lnTo>
                <a:lnTo>
                  <a:pt x="2134560" y="36911"/>
                </a:lnTo>
                <a:lnTo>
                  <a:pt x="2133726" y="29768"/>
                </a:lnTo>
                <a:lnTo>
                  <a:pt x="2130834" y="29033"/>
                </a:lnTo>
                <a:lnTo>
                  <a:pt x="2091921" y="28444"/>
                </a:lnTo>
                <a:lnTo>
                  <a:pt x="2089939" y="29502"/>
                </a:lnTo>
                <a:lnTo>
                  <a:pt x="2088617" y="31266"/>
                </a:lnTo>
                <a:lnTo>
                  <a:pt x="2087737" y="33501"/>
                </a:lnTo>
                <a:lnTo>
                  <a:pt x="2086091" y="34990"/>
                </a:lnTo>
                <a:lnTo>
                  <a:pt x="2081440" y="36645"/>
                </a:lnTo>
                <a:lnTo>
                  <a:pt x="2072872" y="37577"/>
                </a:lnTo>
                <a:lnTo>
                  <a:pt x="2070890" y="38765"/>
                </a:lnTo>
                <a:lnTo>
                  <a:pt x="2069568" y="40617"/>
                </a:lnTo>
                <a:lnTo>
                  <a:pt x="2068688" y="42909"/>
                </a:lnTo>
                <a:lnTo>
                  <a:pt x="2067042" y="44437"/>
                </a:lnTo>
                <a:lnTo>
                  <a:pt x="2056796" y="49712"/>
                </a:lnTo>
                <a:lnTo>
                  <a:pt x="2053823" y="52148"/>
                </a:lnTo>
                <a:lnTo>
                  <a:pt x="2050518" y="57676"/>
                </a:lnTo>
                <a:lnTo>
                  <a:pt x="2047992" y="63661"/>
                </a:lnTo>
                <a:lnTo>
                  <a:pt x="2041678" y="72980"/>
                </a:lnTo>
                <a:lnTo>
                  <a:pt x="2038277" y="82445"/>
                </a:lnTo>
                <a:lnTo>
                  <a:pt x="2032095" y="91951"/>
                </a:lnTo>
                <a:lnTo>
                  <a:pt x="2028736" y="101471"/>
                </a:lnTo>
                <a:lnTo>
                  <a:pt x="2022566" y="110994"/>
                </a:lnTo>
                <a:lnTo>
                  <a:pt x="2019730" y="121813"/>
                </a:lnTo>
                <a:lnTo>
                  <a:pt x="2019427" y="128193"/>
                </a:lnTo>
                <a:lnTo>
                  <a:pt x="2020443" y="129869"/>
                </a:lnTo>
                <a:lnTo>
                  <a:pt x="2022178" y="130985"/>
                </a:lnTo>
                <a:lnTo>
                  <a:pt x="2024393" y="131730"/>
                </a:lnTo>
                <a:lnTo>
                  <a:pt x="2025871" y="133284"/>
                </a:lnTo>
                <a:lnTo>
                  <a:pt x="2027512" y="137834"/>
                </a:lnTo>
                <a:lnTo>
                  <a:pt x="2029007" y="139471"/>
                </a:lnTo>
                <a:lnTo>
                  <a:pt x="2036911" y="142313"/>
                </a:lnTo>
                <a:lnTo>
                  <a:pt x="2079271" y="142741"/>
                </a:lnTo>
                <a:lnTo>
                  <a:pt x="2085818" y="139921"/>
                </a:lnTo>
                <a:lnTo>
                  <a:pt x="2089045" y="137687"/>
                </a:lnTo>
                <a:lnTo>
                  <a:pt x="2135056" y="125134"/>
                </a:lnTo>
                <a:lnTo>
                  <a:pt x="2142361" y="121512"/>
                </a:lnTo>
                <a:lnTo>
                  <a:pt x="2165445" y="108589"/>
                </a:lnTo>
                <a:lnTo>
                  <a:pt x="2193851" y="97387"/>
                </a:lnTo>
                <a:lnTo>
                  <a:pt x="2238359" y="59836"/>
                </a:lnTo>
                <a:lnTo>
                  <a:pt x="2244718" y="57213"/>
                </a:lnTo>
                <a:lnTo>
                  <a:pt x="2266950" y="40617"/>
                </a:lnTo>
                <a:lnTo>
                  <a:pt x="2275918" y="38124"/>
                </a:lnTo>
                <a:lnTo>
                  <a:pt x="2285880" y="37971"/>
                </a:lnTo>
                <a:lnTo>
                  <a:pt x="2285989" y="51227"/>
                </a:lnTo>
                <a:lnTo>
                  <a:pt x="2284934" y="53158"/>
                </a:lnTo>
                <a:lnTo>
                  <a:pt x="2283173" y="54445"/>
                </a:lnTo>
                <a:lnTo>
                  <a:pt x="2280940" y="55303"/>
                </a:lnTo>
                <a:lnTo>
                  <a:pt x="2279452" y="56934"/>
                </a:lnTo>
                <a:lnTo>
                  <a:pt x="2277798" y="61567"/>
                </a:lnTo>
                <a:lnTo>
                  <a:pt x="2276478" y="107822"/>
                </a:lnTo>
                <a:lnTo>
                  <a:pt x="2276475" y="121813"/>
                </a:lnTo>
                <a:lnTo>
                  <a:pt x="2281531" y="128193"/>
                </a:lnTo>
                <a:lnTo>
                  <a:pt x="2286836" y="130985"/>
                </a:lnTo>
                <a:lnTo>
                  <a:pt x="2305124" y="133023"/>
                </a:lnTo>
                <a:lnTo>
                  <a:pt x="2317765" y="133180"/>
                </a:lnTo>
                <a:lnTo>
                  <a:pt x="2324107" y="130379"/>
                </a:lnTo>
                <a:lnTo>
                  <a:pt x="2330452" y="126665"/>
                </a:lnTo>
                <a:lnTo>
                  <a:pt x="2356047" y="116351"/>
                </a:lnTo>
                <a:lnTo>
                  <a:pt x="2403465" y="72891"/>
                </a:lnTo>
                <a:lnTo>
                  <a:pt x="2415115" y="53648"/>
                </a:lnTo>
                <a:lnTo>
                  <a:pt x="2418514" y="38557"/>
                </a:lnTo>
                <a:lnTo>
                  <a:pt x="2418792" y="35186"/>
                </a:lnTo>
                <a:lnTo>
                  <a:pt x="2416280" y="28618"/>
                </a:lnTo>
                <a:lnTo>
                  <a:pt x="2412694" y="22171"/>
                </a:lnTo>
                <a:lnTo>
                  <a:pt x="2411100" y="15778"/>
                </a:lnTo>
                <a:lnTo>
                  <a:pt x="2409616" y="13651"/>
                </a:lnTo>
                <a:lnTo>
                  <a:pt x="2407569" y="12231"/>
                </a:lnTo>
                <a:lnTo>
                  <a:pt x="2402473" y="9597"/>
                </a:lnTo>
                <a:lnTo>
                  <a:pt x="2396680" y="4898"/>
                </a:lnTo>
                <a:lnTo>
                  <a:pt x="2387755" y="2104"/>
                </a:lnTo>
                <a:lnTo>
                  <a:pt x="2359406" y="0"/>
                </a:lnTo>
                <a:lnTo>
                  <a:pt x="2316271" y="14062"/>
                </a:lnTo>
                <a:lnTo>
                  <a:pt x="2282914" y="26239"/>
                </a:lnTo>
                <a:lnTo>
                  <a:pt x="2235630" y="69338"/>
                </a:lnTo>
                <a:lnTo>
                  <a:pt x="2214058" y="91922"/>
                </a:lnTo>
                <a:lnTo>
                  <a:pt x="2211061" y="101462"/>
                </a:lnTo>
                <a:lnTo>
                  <a:pt x="2209849" y="126869"/>
                </a:lnTo>
                <a:lnTo>
                  <a:pt x="2210891" y="128986"/>
                </a:lnTo>
                <a:lnTo>
                  <a:pt x="2212644" y="130397"/>
                </a:lnTo>
                <a:lnTo>
                  <a:pt x="2217414" y="131965"/>
                </a:lnTo>
                <a:lnTo>
                  <a:pt x="2246656" y="133171"/>
                </a:lnTo>
                <a:lnTo>
                  <a:pt x="2255461" y="130375"/>
                </a:lnTo>
                <a:lnTo>
                  <a:pt x="2263960" y="126663"/>
                </a:lnTo>
                <a:lnTo>
                  <a:pt x="2279587" y="123516"/>
                </a:lnTo>
                <a:lnTo>
                  <a:pt x="2326278" y="97883"/>
                </a:lnTo>
                <a:lnTo>
                  <a:pt x="2336709" y="95289"/>
                </a:lnTo>
                <a:lnTo>
                  <a:pt x="2370562" y="76187"/>
                </a:lnTo>
                <a:lnTo>
                  <a:pt x="2378670" y="69871"/>
                </a:lnTo>
                <a:lnTo>
                  <a:pt x="2387776" y="67530"/>
                </a:lnTo>
                <a:lnTo>
                  <a:pt x="2400296" y="66544"/>
                </a:lnTo>
                <a:lnTo>
                  <a:pt x="2392099" y="74745"/>
                </a:lnTo>
                <a:lnTo>
                  <a:pt x="2389978" y="83412"/>
                </a:lnTo>
                <a:lnTo>
                  <a:pt x="2384306" y="92238"/>
                </a:lnTo>
                <a:lnTo>
                  <a:pt x="2381097" y="101556"/>
                </a:lnTo>
                <a:lnTo>
                  <a:pt x="2374972" y="111020"/>
                </a:lnTo>
                <a:lnTo>
                  <a:pt x="2372153" y="121815"/>
                </a:lnTo>
                <a:lnTo>
                  <a:pt x="2371762" y="131730"/>
                </a:lnTo>
                <a:lnTo>
                  <a:pt x="2379929" y="141289"/>
                </a:lnTo>
                <a:lnTo>
                  <a:pt x="2383486" y="142097"/>
                </a:lnTo>
                <a:lnTo>
                  <a:pt x="2422536" y="142741"/>
                </a:lnTo>
                <a:lnTo>
                  <a:pt x="2453394" y="133043"/>
                </a:lnTo>
                <a:lnTo>
                  <a:pt x="2466801" y="125854"/>
                </a:lnTo>
                <a:lnTo>
                  <a:pt x="2493549" y="121062"/>
                </a:lnTo>
                <a:lnTo>
                  <a:pt x="2501011" y="117232"/>
                </a:lnTo>
                <a:lnTo>
                  <a:pt x="2507855" y="115531"/>
                </a:lnTo>
                <a:lnTo>
                  <a:pt x="2510103" y="114019"/>
                </a:lnTo>
                <a:lnTo>
                  <a:pt x="2511603" y="111952"/>
                </a:lnTo>
                <a:lnTo>
                  <a:pt x="2512602" y="109516"/>
                </a:lnTo>
                <a:lnTo>
                  <a:pt x="2514326" y="107892"/>
                </a:lnTo>
                <a:lnTo>
                  <a:pt x="2523682" y="104771"/>
                </a:lnTo>
                <a:lnTo>
                  <a:pt x="2533649" y="104644"/>
                </a:lnTo>
                <a:lnTo>
                  <a:pt x="2533650" y="11416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3" name="SMARTInkShape-Group52"/>
          <p:cNvGrpSpPr/>
          <p:nvPr/>
        </p:nvGrpSpPr>
        <p:grpSpPr>
          <a:xfrm>
            <a:off x="7429501" y="4495800"/>
            <a:ext cx="161925" cy="95251"/>
            <a:chOff x="7429501" y="4495800"/>
            <a:chExt cx="161925" cy="95251"/>
          </a:xfrm>
        </p:grpSpPr>
        <p:sp>
          <p:nvSpPr>
            <p:cNvPr id="261" name="SMARTInkShape-224"/>
            <p:cNvSpPr/>
            <p:nvPr>
              <p:custDataLst>
                <p:tags r:id="rId114"/>
              </p:custDataLst>
            </p:nvPr>
          </p:nvSpPr>
          <p:spPr>
            <a:xfrm>
              <a:off x="7581900" y="44958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225"/>
            <p:cNvSpPr/>
            <p:nvPr>
              <p:custDataLst>
                <p:tags r:id="rId115"/>
              </p:custDataLst>
            </p:nvPr>
          </p:nvSpPr>
          <p:spPr>
            <a:xfrm>
              <a:off x="7429501" y="4495800"/>
              <a:ext cx="161925" cy="95251"/>
            </a:xfrm>
            <a:custGeom>
              <a:avLst/>
              <a:gdLst/>
              <a:ahLst/>
              <a:cxnLst/>
              <a:rect l="0" t="0" r="0" b="0"/>
              <a:pathLst>
                <a:path w="161925" h="95251">
                  <a:moveTo>
                    <a:pt x="152399" y="0"/>
                  </a:moveTo>
                  <a:lnTo>
                    <a:pt x="152399" y="0"/>
                  </a:lnTo>
                  <a:lnTo>
                    <a:pt x="137852" y="0"/>
                  </a:lnTo>
                  <a:lnTo>
                    <a:pt x="136350" y="1058"/>
                  </a:lnTo>
                  <a:lnTo>
                    <a:pt x="135350" y="2822"/>
                  </a:lnTo>
                  <a:lnTo>
                    <a:pt x="133744" y="8201"/>
                  </a:lnTo>
                  <a:lnTo>
                    <a:pt x="130703" y="8936"/>
                  </a:lnTo>
                  <a:lnTo>
                    <a:pt x="125183" y="9408"/>
                  </a:lnTo>
                  <a:lnTo>
                    <a:pt x="116489" y="16047"/>
                  </a:lnTo>
                  <a:lnTo>
                    <a:pt x="110686" y="17716"/>
                  </a:lnTo>
                  <a:lnTo>
                    <a:pt x="108715" y="19219"/>
                  </a:lnTo>
                  <a:lnTo>
                    <a:pt x="106526" y="23711"/>
                  </a:lnTo>
                  <a:lnTo>
                    <a:pt x="104883" y="25332"/>
                  </a:lnTo>
                  <a:lnTo>
                    <a:pt x="91670" y="33205"/>
                  </a:lnTo>
                  <a:lnTo>
                    <a:pt x="79294" y="43680"/>
                  </a:lnTo>
                  <a:lnTo>
                    <a:pt x="66658" y="49668"/>
                  </a:lnTo>
                  <a:lnTo>
                    <a:pt x="60317" y="53824"/>
                  </a:lnTo>
                  <a:lnTo>
                    <a:pt x="53972" y="55672"/>
                  </a:lnTo>
                  <a:lnTo>
                    <a:pt x="51856" y="57223"/>
                  </a:lnTo>
                  <a:lnTo>
                    <a:pt x="50445" y="59315"/>
                  </a:lnTo>
                  <a:lnTo>
                    <a:pt x="49505" y="61769"/>
                  </a:lnTo>
                  <a:lnTo>
                    <a:pt x="47820" y="63404"/>
                  </a:lnTo>
                  <a:lnTo>
                    <a:pt x="37511" y="68851"/>
                  </a:lnTo>
                  <a:lnTo>
                    <a:pt x="31487" y="72934"/>
                  </a:lnTo>
                  <a:lnTo>
                    <a:pt x="25282" y="74749"/>
                  </a:lnTo>
                  <a:lnTo>
                    <a:pt x="23205" y="76291"/>
                  </a:lnTo>
                  <a:lnTo>
                    <a:pt x="21820" y="78377"/>
                  </a:lnTo>
                  <a:lnTo>
                    <a:pt x="20896" y="80826"/>
                  </a:lnTo>
                  <a:lnTo>
                    <a:pt x="19222" y="82459"/>
                  </a:lnTo>
                  <a:lnTo>
                    <a:pt x="14540" y="84274"/>
                  </a:lnTo>
                  <a:lnTo>
                    <a:pt x="5953" y="85295"/>
                  </a:lnTo>
                  <a:lnTo>
                    <a:pt x="3969" y="86497"/>
                  </a:lnTo>
                  <a:lnTo>
                    <a:pt x="2645" y="88356"/>
                  </a:lnTo>
                  <a:lnTo>
                    <a:pt x="1" y="95245"/>
                  </a:lnTo>
                  <a:lnTo>
                    <a:pt x="0" y="95247"/>
                  </a:lnTo>
                  <a:lnTo>
                    <a:pt x="23597" y="95250"/>
                  </a:lnTo>
                  <a:lnTo>
                    <a:pt x="29184" y="92428"/>
                  </a:lnTo>
                  <a:lnTo>
                    <a:pt x="35195" y="88704"/>
                  </a:lnTo>
                  <a:lnTo>
                    <a:pt x="47677" y="86314"/>
                  </a:lnTo>
                  <a:lnTo>
                    <a:pt x="88899" y="85728"/>
                  </a:lnTo>
                  <a:lnTo>
                    <a:pt x="91016" y="86785"/>
                  </a:lnTo>
                  <a:lnTo>
                    <a:pt x="92427" y="88548"/>
                  </a:lnTo>
                  <a:lnTo>
                    <a:pt x="93368" y="90782"/>
                  </a:lnTo>
                  <a:lnTo>
                    <a:pt x="95053" y="92272"/>
                  </a:lnTo>
                  <a:lnTo>
                    <a:pt x="99748" y="93926"/>
                  </a:lnTo>
                  <a:lnTo>
                    <a:pt x="145501" y="95250"/>
                  </a:lnTo>
                  <a:lnTo>
                    <a:pt x="1619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1" name="SMARTInkShape-Group53"/>
          <p:cNvGrpSpPr/>
          <p:nvPr/>
        </p:nvGrpSpPr>
        <p:grpSpPr>
          <a:xfrm>
            <a:off x="7743828" y="4305300"/>
            <a:ext cx="838197" cy="380967"/>
            <a:chOff x="7743828" y="4305300"/>
            <a:chExt cx="838197" cy="380967"/>
          </a:xfrm>
        </p:grpSpPr>
        <p:sp>
          <p:nvSpPr>
            <p:cNvPr id="264" name="SMARTInkShape-226"/>
            <p:cNvSpPr/>
            <p:nvPr>
              <p:custDataLst>
                <p:tags r:id="rId107"/>
              </p:custDataLst>
            </p:nvPr>
          </p:nvSpPr>
          <p:spPr>
            <a:xfrm>
              <a:off x="7743828" y="4324350"/>
              <a:ext cx="180970" cy="219076"/>
            </a:xfrm>
            <a:custGeom>
              <a:avLst/>
              <a:gdLst/>
              <a:ahLst/>
              <a:cxnLst/>
              <a:rect l="0" t="0" r="0" b="0"/>
              <a:pathLst>
                <a:path w="180970" h="219076">
                  <a:moveTo>
                    <a:pt x="76197" y="47625"/>
                  </a:moveTo>
                  <a:lnTo>
                    <a:pt x="76197" y="47625"/>
                  </a:lnTo>
                  <a:lnTo>
                    <a:pt x="71141" y="47625"/>
                  </a:lnTo>
                  <a:lnTo>
                    <a:pt x="69652" y="48683"/>
                  </a:lnTo>
                  <a:lnTo>
                    <a:pt x="68659" y="50447"/>
                  </a:lnTo>
                  <a:lnTo>
                    <a:pt x="66933" y="57326"/>
                  </a:lnTo>
                  <a:lnTo>
                    <a:pt x="66706" y="70291"/>
                  </a:lnTo>
                  <a:lnTo>
                    <a:pt x="63865" y="76396"/>
                  </a:lnTo>
                  <a:lnTo>
                    <a:pt x="60133" y="82637"/>
                  </a:lnTo>
                  <a:lnTo>
                    <a:pt x="56973" y="92101"/>
                  </a:lnTo>
                  <a:lnTo>
                    <a:pt x="50863" y="101607"/>
                  </a:lnTo>
                  <a:lnTo>
                    <a:pt x="40302" y="127196"/>
                  </a:lnTo>
                  <a:lnTo>
                    <a:pt x="32517" y="138818"/>
                  </a:lnTo>
                  <a:lnTo>
                    <a:pt x="26529" y="152226"/>
                  </a:lnTo>
                  <a:lnTo>
                    <a:pt x="22372" y="158673"/>
                  </a:lnTo>
                  <a:lnTo>
                    <a:pt x="18973" y="168252"/>
                  </a:lnTo>
                  <a:lnTo>
                    <a:pt x="12792" y="177793"/>
                  </a:lnTo>
                  <a:lnTo>
                    <a:pt x="10491" y="187323"/>
                  </a:lnTo>
                  <a:lnTo>
                    <a:pt x="9953" y="193674"/>
                  </a:lnTo>
                  <a:lnTo>
                    <a:pt x="6890" y="200025"/>
                  </a:lnTo>
                  <a:lnTo>
                    <a:pt x="401" y="208992"/>
                  </a:lnTo>
                  <a:lnTo>
                    <a:pt x="33" y="217702"/>
                  </a:lnTo>
                  <a:lnTo>
                    <a:pt x="0" y="210753"/>
                  </a:lnTo>
                  <a:lnTo>
                    <a:pt x="15806" y="192703"/>
                  </a:lnTo>
                  <a:lnTo>
                    <a:pt x="26367" y="167994"/>
                  </a:lnTo>
                  <a:lnTo>
                    <a:pt x="43474" y="145246"/>
                  </a:lnTo>
                  <a:lnTo>
                    <a:pt x="54863" y="111834"/>
                  </a:lnTo>
                  <a:lnTo>
                    <a:pt x="62702" y="98518"/>
                  </a:lnTo>
                  <a:lnTo>
                    <a:pt x="68710" y="78413"/>
                  </a:lnTo>
                  <a:lnTo>
                    <a:pt x="81757" y="54071"/>
                  </a:lnTo>
                  <a:lnTo>
                    <a:pt x="85605" y="42244"/>
                  </a:lnTo>
                  <a:lnTo>
                    <a:pt x="102129" y="19107"/>
                  </a:lnTo>
                  <a:lnTo>
                    <a:pt x="103009" y="15913"/>
                  </a:lnTo>
                  <a:lnTo>
                    <a:pt x="104655" y="13784"/>
                  </a:lnTo>
                  <a:lnTo>
                    <a:pt x="110969" y="9728"/>
                  </a:lnTo>
                  <a:lnTo>
                    <a:pt x="112819" y="5029"/>
                  </a:lnTo>
                  <a:lnTo>
                    <a:pt x="114370" y="3353"/>
                  </a:lnTo>
                  <a:lnTo>
                    <a:pt x="122368" y="441"/>
                  </a:lnTo>
                  <a:lnTo>
                    <a:pt x="160160" y="0"/>
                  </a:lnTo>
                  <a:lnTo>
                    <a:pt x="179518" y="17610"/>
                  </a:lnTo>
                  <a:lnTo>
                    <a:pt x="180541" y="23680"/>
                  </a:lnTo>
                  <a:lnTo>
                    <a:pt x="180969" y="51203"/>
                  </a:lnTo>
                  <a:lnTo>
                    <a:pt x="178148" y="57329"/>
                  </a:lnTo>
                  <a:lnTo>
                    <a:pt x="158306" y="79770"/>
                  </a:lnTo>
                  <a:lnTo>
                    <a:pt x="152201" y="83079"/>
                  </a:lnTo>
                  <a:lnTo>
                    <a:pt x="145959" y="85607"/>
                  </a:lnTo>
                  <a:lnTo>
                    <a:pt x="135217" y="93771"/>
                  </a:lnTo>
                  <a:lnTo>
                    <a:pt x="128845" y="94812"/>
                  </a:lnTo>
                  <a:lnTo>
                    <a:pt x="120254" y="95120"/>
                  </a:lnTo>
                  <a:lnTo>
                    <a:pt x="118268" y="96222"/>
                  </a:lnTo>
                  <a:lnTo>
                    <a:pt x="116945" y="98015"/>
                  </a:lnTo>
                  <a:lnTo>
                    <a:pt x="116062" y="100268"/>
                  </a:lnTo>
                  <a:lnTo>
                    <a:pt x="114416" y="101771"/>
                  </a:lnTo>
                  <a:lnTo>
                    <a:pt x="106250" y="104379"/>
                  </a:lnTo>
                  <a:lnTo>
                    <a:pt x="96701" y="104740"/>
                  </a:lnTo>
                  <a:lnTo>
                    <a:pt x="98716" y="101938"/>
                  </a:lnTo>
                  <a:lnTo>
                    <a:pt x="103576" y="96571"/>
                  </a:lnTo>
                  <a:lnTo>
                    <a:pt x="112868" y="95366"/>
                  </a:lnTo>
                  <a:lnTo>
                    <a:pt x="146175" y="95250"/>
                  </a:lnTo>
                  <a:lnTo>
                    <a:pt x="148248" y="96308"/>
                  </a:lnTo>
                  <a:lnTo>
                    <a:pt x="149631" y="98072"/>
                  </a:lnTo>
                  <a:lnTo>
                    <a:pt x="150553" y="100307"/>
                  </a:lnTo>
                  <a:lnTo>
                    <a:pt x="152226" y="101796"/>
                  </a:lnTo>
                  <a:lnTo>
                    <a:pt x="156908" y="103451"/>
                  </a:lnTo>
                  <a:lnTo>
                    <a:pt x="158579" y="104951"/>
                  </a:lnTo>
                  <a:lnTo>
                    <a:pt x="160437" y="109439"/>
                  </a:lnTo>
                  <a:lnTo>
                    <a:pt x="161990" y="111060"/>
                  </a:lnTo>
                  <a:lnTo>
                    <a:pt x="166539" y="112860"/>
                  </a:lnTo>
                  <a:lnTo>
                    <a:pt x="168174" y="114398"/>
                  </a:lnTo>
                  <a:lnTo>
                    <a:pt x="169992" y="118930"/>
                  </a:lnTo>
                  <a:lnTo>
                    <a:pt x="171535" y="120562"/>
                  </a:lnTo>
                  <a:lnTo>
                    <a:pt x="176072" y="122374"/>
                  </a:lnTo>
                  <a:lnTo>
                    <a:pt x="177706" y="123916"/>
                  </a:lnTo>
                  <a:lnTo>
                    <a:pt x="179520" y="128451"/>
                  </a:lnTo>
                  <a:lnTo>
                    <a:pt x="180845" y="146178"/>
                  </a:lnTo>
                  <a:lnTo>
                    <a:pt x="179829" y="148252"/>
                  </a:lnTo>
                  <a:lnTo>
                    <a:pt x="178094" y="149634"/>
                  </a:lnTo>
                  <a:lnTo>
                    <a:pt x="175879" y="150556"/>
                  </a:lnTo>
                  <a:lnTo>
                    <a:pt x="174401" y="152229"/>
                  </a:lnTo>
                  <a:lnTo>
                    <a:pt x="172760" y="156910"/>
                  </a:lnTo>
                  <a:lnTo>
                    <a:pt x="170648" y="168539"/>
                  </a:lnTo>
                  <a:lnTo>
                    <a:pt x="166505" y="174742"/>
                  </a:lnTo>
                  <a:lnTo>
                    <a:pt x="161137" y="178205"/>
                  </a:lnTo>
                  <a:lnTo>
                    <a:pt x="155223" y="180803"/>
                  </a:lnTo>
                  <a:lnTo>
                    <a:pt x="133327" y="197379"/>
                  </a:lnTo>
                  <a:lnTo>
                    <a:pt x="126988" y="199907"/>
                  </a:lnTo>
                  <a:lnTo>
                    <a:pt x="117470" y="206223"/>
                  </a:lnTo>
                  <a:lnTo>
                    <a:pt x="107946" y="209623"/>
                  </a:lnTo>
                  <a:lnTo>
                    <a:pt x="97364" y="215804"/>
                  </a:lnTo>
                  <a:lnTo>
                    <a:pt x="50874" y="219050"/>
                  </a:lnTo>
                  <a:lnTo>
                    <a:pt x="20410" y="219075"/>
                  </a:lnTo>
                  <a:lnTo>
                    <a:pt x="27367" y="219075"/>
                  </a:lnTo>
                  <a:lnTo>
                    <a:pt x="28036" y="216253"/>
                  </a:lnTo>
                  <a:lnTo>
                    <a:pt x="28215" y="214018"/>
                  </a:lnTo>
                  <a:lnTo>
                    <a:pt x="29392" y="212529"/>
                  </a:lnTo>
                  <a:lnTo>
                    <a:pt x="33523" y="210874"/>
                  </a:lnTo>
                  <a:lnTo>
                    <a:pt x="4762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227"/>
            <p:cNvSpPr/>
            <p:nvPr>
              <p:custDataLst>
                <p:tags r:id="rId108"/>
              </p:custDataLst>
            </p:nvPr>
          </p:nvSpPr>
          <p:spPr>
            <a:xfrm>
              <a:off x="8210550" y="43243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228"/>
            <p:cNvSpPr/>
            <p:nvPr>
              <p:custDataLst>
                <p:tags r:id="rId109"/>
              </p:custDataLst>
            </p:nvPr>
          </p:nvSpPr>
          <p:spPr>
            <a:xfrm>
              <a:off x="8010539" y="4314825"/>
              <a:ext cx="190487" cy="209423"/>
            </a:xfrm>
            <a:custGeom>
              <a:avLst/>
              <a:gdLst/>
              <a:ahLst/>
              <a:cxnLst/>
              <a:rect l="0" t="0" r="0" b="0"/>
              <a:pathLst>
                <a:path w="190487" h="209423">
                  <a:moveTo>
                    <a:pt x="190486" y="0"/>
                  </a:moveTo>
                  <a:lnTo>
                    <a:pt x="190486" y="0"/>
                  </a:lnTo>
                  <a:lnTo>
                    <a:pt x="182286" y="8201"/>
                  </a:lnTo>
                  <a:lnTo>
                    <a:pt x="176297" y="9132"/>
                  </a:lnTo>
                  <a:lnTo>
                    <a:pt x="167820" y="9408"/>
                  </a:lnTo>
                  <a:lnTo>
                    <a:pt x="161715" y="12295"/>
                  </a:lnTo>
                  <a:lnTo>
                    <a:pt x="155473" y="16048"/>
                  </a:lnTo>
                  <a:lnTo>
                    <a:pt x="146010" y="19219"/>
                  </a:lnTo>
                  <a:lnTo>
                    <a:pt x="139675" y="23711"/>
                  </a:lnTo>
                  <a:lnTo>
                    <a:pt x="136154" y="29235"/>
                  </a:lnTo>
                  <a:lnTo>
                    <a:pt x="135214" y="32190"/>
                  </a:lnTo>
                  <a:lnTo>
                    <a:pt x="128526" y="38296"/>
                  </a:lnTo>
                  <a:lnTo>
                    <a:pt x="119556" y="45596"/>
                  </a:lnTo>
                  <a:lnTo>
                    <a:pt x="85747" y="93091"/>
                  </a:lnTo>
                  <a:lnTo>
                    <a:pt x="50786" y="136696"/>
                  </a:lnTo>
                  <a:lnTo>
                    <a:pt x="23269" y="168197"/>
                  </a:lnTo>
                  <a:lnTo>
                    <a:pt x="17049" y="180959"/>
                  </a:lnTo>
                  <a:lnTo>
                    <a:pt x="14537" y="184140"/>
                  </a:lnTo>
                  <a:lnTo>
                    <a:pt x="8923" y="187673"/>
                  </a:lnTo>
                  <a:lnTo>
                    <a:pt x="5943" y="188615"/>
                  </a:lnTo>
                  <a:lnTo>
                    <a:pt x="3957" y="190302"/>
                  </a:lnTo>
                  <a:lnTo>
                    <a:pt x="509" y="198535"/>
                  </a:lnTo>
                  <a:lnTo>
                    <a:pt x="0" y="209119"/>
                  </a:lnTo>
                  <a:lnTo>
                    <a:pt x="5046" y="209422"/>
                  </a:lnTo>
                  <a:lnTo>
                    <a:pt x="10349" y="206671"/>
                  </a:lnTo>
                  <a:lnTo>
                    <a:pt x="16233" y="202979"/>
                  </a:lnTo>
                  <a:lnTo>
                    <a:pt x="2856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229"/>
            <p:cNvSpPr/>
            <p:nvPr>
              <p:custDataLst>
                <p:tags r:id="rId110"/>
              </p:custDataLst>
            </p:nvPr>
          </p:nvSpPr>
          <p:spPr>
            <a:xfrm>
              <a:off x="8124825" y="4343400"/>
              <a:ext cx="66676" cy="190501"/>
            </a:xfrm>
            <a:custGeom>
              <a:avLst/>
              <a:gdLst/>
              <a:ahLst/>
              <a:cxnLst/>
              <a:rect l="0" t="0" r="0" b="0"/>
              <a:pathLst>
                <a:path w="66676" h="190501">
                  <a:moveTo>
                    <a:pt x="66675" y="0"/>
                  </a:moveTo>
                  <a:lnTo>
                    <a:pt x="66675" y="0"/>
                  </a:lnTo>
                  <a:lnTo>
                    <a:pt x="66675" y="22666"/>
                  </a:lnTo>
                  <a:lnTo>
                    <a:pt x="63853" y="28771"/>
                  </a:lnTo>
                  <a:lnTo>
                    <a:pt x="60130" y="35012"/>
                  </a:lnTo>
                  <a:lnTo>
                    <a:pt x="56974" y="44476"/>
                  </a:lnTo>
                  <a:lnTo>
                    <a:pt x="50866" y="53982"/>
                  </a:lnTo>
                  <a:lnTo>
                    <a:pt x="47527" y="63502"/>
                  </a:lnTo>
                  <a:lnTo>
                    <a:pt x="41363" y="73025"/>
                  </a:lnTo>
                  <a:lnTo>
                    <a:pt x="26398" y="113711"/>
                  </a:lnTo>
                  <a:lnTo>
                    <a:pt x="22316" y="120388"/>
                  </a:lnTo>
                  <a:lnTo>
                    <a:pt x="19695" y="133298"/>
                  </a:lnTo>
                  <a:lnTo>
                    <a:pt x="19177" y="146040"/>
                  </a:lnTo>
                  <a:lnTo>
                    <a:pt x="16284" y="152395"/>
                  </a:lnTo>
                  <a:lnTo>
                    <a:pt x="10861" y="160043"/>
                  </a:lnTo>
                  <a:lnTo>
                    <a:pt x="9789" y="169158"/>
                  </a:lnTo>
                  <a:lnTo>
                    <a:pt x="9528" y="189021"/>
                  </a:lnTo>
                  <a:lnTo>
                    <a:pt x="8468" y="189514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230"/>
            <p:cNvSpPr/>
            <p:nvPr>
              <p:custDataLst>
                <p:tags r:id="rId111"/>
              </p:custDataLst>
            </p:nvPr>
          </p:nvSpPr>
          <p:spPr>
            <a:xfrm>
              <a:off x="8048625" y="443865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28575"/>
                  </a:moveTo>
                  <a:lnTo>
                    <a:pt x="0" y="28575"/>
                  </a:lnTo>
                  <a:lnTo>
                    <a:pt x="0" y="38066"/>
                  </a:lnTo>
                  <a:lnTo>
                    <a:pt x="45661" y="38100"/>
                  </a:lnTo>
                  <a:lnTo>
                    <a:pt x="54160" y="37042"/>
                  </a:lnTo>
                  <a:lnTo>
                    <a:pt x="101491" y="22290"/>
                  </a:lnTo>
                  <a:lnTo>
                    <a:pt x="143340" y="1173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231"/>
            <p:cNvSpPr/>
            <p:nvPr>
              <p:custDataLst>
                <p:tags r:id="rId112"/>
              </p:custDataLst>
            </p:nvPr>
          </p:nvSpPr>
          <p:spPr>
            <a:xfrm>
              <a:off x="8262315" y="4343517"/>
              <a:ext cx="167277" cy="180821"/>
            </a:xfrm>
            <a:custGeom>
              <a:avLst/>
              <a:gdLst/>
              <a:ahLst/>
              <a:cxnLst/>
              <a:rect l="0" t="0" r="0" b="0"/>
              <a:pathLst>
                <a:path w="167277" h="180821">
                  <a:moveTo>
                    <a:pt x="157785" y="9408"/>
                  </a:moveTo>
                  <a:lnTo>
                    <a:pt x="157785" y="9408"/>
                  </a:lnTo>
                  <a:lnTo>
                    <a:pt x="157785" y="4351"/>
                  </a:lnTo>
                  <a:lnTo>
                    <a:pt x="158843" y="2862"/>
                  </a:lnTo>
                  <a:lnTo>
                    <a:pt x="160607" y="1869"/>
                  </a:lnTo>
                  <a:lnTo>
                    <a:pt x="166917" y="0"/>
                  </a:lnTo>
                  <a:lnTo>
                    <a:pt x="167276" y="8095"/>
                  </a:lnTo>
                  <a:lnTo>
                    <a:pt x="159106" y="17493"/>
                  </a:lnTo>
                  <a:lnTo>
                    <a:pt x="158176" y="23563"/>
                  </a:lnTo>
                  <a:lnTo>
                    <a:pt x="157819" y="36229"/>
                  </a:lnTo>
                  <a:lnTo>
                    <a:pt x="148268" y="47501"/>
                  </a:lnTo>
                  <a:lnTo>
                    <a:pt x="148261" y="47508"/>
                  </a:lnTo>
                  <a:lnTo>
                    <a:pt x="153316" y="47508"/>
                  </a:lnTo>
                  <a:lnTo>
                    <a:pt x="154805" y="46450"/>
                  </a:lnTo>
                  <a:lnTo>
                    <a:pt x="155798" y="44686"/>
                  </a:lnTo>
                  <a:lnTo>
                    <a:pt x="157669" y="38375"/>
                  </a:lnTo>
                  <a:lnTo>
                    <a:pt x="157751" y="33043"/>
                  </a:lnTo>
                  <a:lnTo>
                    <a:pt x="156704" y="31515"/>
                  </a:lnTo>
                  <a:lnTo>
                    <a:pt x="154947" y="30495"/>
                  </a:lnTo>
                  <a:lnTo>
                    <a:pt x="152718" y="29816"/>
                  </a:lnTo>
                  <a:lnTo>
                    <a:pt x="151232" y="28306"/>
                  </a:lnTo>
                  <a:lnTo>
                    <a:pt x="147462" y="18837"/>
                  </a:lnTo>
                  <a:lnTo>
                    <a:pt x="140094" y="10859"/>
                  </a:lnTo>
                  <a:lnTo>
                    <a:pt x="134081" y="9838"/>
                  </a:lnTo>
                  <a:lnTo>
                    <a:pt x="106581" y="9411"/>
                  </a:lnTo>
                  <a:lnTo>
                    <a:pt x="100456" y="12231"/>
                  </a:lnTo>
                  <a:lnTo>
                    <a:pt x="84736" y="24597"/>
                  </a:lnTo>
                  <a:lnTo>
                    <a:pt x="72055" y="30518"/>
                  </a:lnTo>
                  <a:lnTo>
                    <a:pt x="59359" y="41565"/>
                  </a:lnTo>
                  <a:lnTo>
                    <a:pt x="28668" y="82179"/>
                  </a:lnTo>
                  <a:lnTo>
                    <a:pt x="22448" y="95083"/>
                  </a:lnTo>
                  <a:lnTo>
                    <a:pt x="11342" y="112880"/>
                  </a:lnTo>
                  <a:lnTo>
                    <a:pt x="7150" y="125556"/>
                  </a:lnTo>
                  <a:lnTo>
                    <a:pt x="4676" y="139321"/>
                  </a:lnTo>
                  <a:lnTo>
                    <a:pt x="484" y="145817"/>
                  </a:lnTo>
                  <a:lnTo>
                    <a:pt x="0" y="149030"/>
                  </a:lnTo>
                  <a:lnTo>
                    <a:pt x="737" y="152231"/>
                  </a:lnTo>
                  <a:lnTo>
                    <a:pt x="4467" y="159916"/>
                  </a:lnTo>
                  <a:lnTo>
                    <a:pt x="5114" y="166304"/>
                  </a:lnTo>
                  <a:lnTo>
                    <a:pt x="6262" y="167980"/>
                  </a:lnTo>
                  <a:lnTo>
                    <a:pt x="8086" y="169098"/>
                  </a:lnTo>
                  <a:lnTo>
                    <a:pt x="10361" y="169843"/>
                  </a:lnTo>
                  <a:lnTo>
                    <a:pt x="22711" y="179403"/>
                  </a:lnTo>
                  <a:lnTo>
                    <a:pt x="28981" y="180427"/>
                  </a:lnTo>
                  <a:lnTo>
                    <a:pt x="54981" y="180820"/>
                  </a:lnTo>
                  <a:lnTo>
                    <a:pt x="61999" y="178019"/>
                  </a:lnTo>
                  <a:lnTo>
                    <a:pt x="65353" y="175790"/>
                  </a:lnTo>
                  <a:lnTo>
                    <a:pt x="111610" y="163248"/>
                  </a:lnTo>
                  <a:lnTo>
                    <a:pt x="157785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232"/>
            <p:cNvSpPr/>
            <p:nvPr>
              <p:custDataLst>
                <p:tags r:id="rId113"/>
              </p:custDataLst>
            </p:nvPr>
          </p:nvSpPr>
          <p:spPr>
            <a:xfrm>
              <a:off x="8391525" y="4305300"/>
              <a:ext cx="190500" cy="380967"/>
            </a:xfrm>
            <a:custGeom>
              <a:avLst/>
              <a:gdLst/>
              <a:ahLst/>
              <a:cxnLst/>
              <a:rect l="0" t="0" r="0" b="0"/>
              <a:pathLst>
                <a:path w="190500" h="380967">
                  <a:moveTo>
                    <a:pt x="133350" y="0"/>
                  </a:moveTo>
                  <a:lnTo>
                    <a:pt x="133350" y="0"/>
                  </a:lnTo>
                  <a:lnTo>
                    <a:pt x="142482" y="0"/>
                  </a:lnTo>
                  <a:lnTo>
                    <a:pt x="151041" y="8201"/>
                  </a:lnTo>
                  <a:lnTo>
                    <a:pt x="151998" y="14189"/>
                  </a:lnTo>
                  <a:lnTo>
                    <a:pt x="153190" y="15809"/>
                  </a:lnTo>
                  <a:lnTo>
                    <a:pt x="157338" y="17610"/>
                  </a:lnTo>
                  <a:lnTo>
                    <a:pt x="158866" y="19148"/>
                  </a:lnTo>
                  <a:lnTo>
                    <a:pt x="162715" y="28666"/>
                  </a:lnTo>
                  <a:lnTo>
                    <a:pt x="168391" y="35893"/>
                  </a:lnTo>
                  <a:lnTo>
                    <a:pt x="170544" y="44736"/>
                  </a:lnTo>
                  <a:lnTo>
                    <a:pt x="171048" y="50928"/>
                  </a:lnTo>
                  <a:lnTo>
                    <a:pt x="174093" y="57207"/>
                  </a:lnTo>
                  <a:lnTo>
                    <a:pt x="177916" y="63525"/>
                  </a:lnTo>
                  <a:lnTo>
                    <a:pt x="180069" y="74090"/>
                  </a:lnTo>
                  <a:lnTo>
                    <a:pt x="180856" y="97102"/>
                  </a:lnTo>
                  <a:lnTo>
                    <a:pt x="183745" y="104187"/>
                  </a:lnTo>
                  <a:lnTo>
                    <a:pt x="185997" y="107558"/>
                  </a:lnTo>
                  <a:lnTo>
                    <a:pt x="189166" y="122415"/>
                  </a:lnTo>
                  <a:lnTo>
                    <a:pt x="190477" y="168371"/>
                  </a:lnTo>
                  <a:lnTo>
                    <a:pt x="190499" y="202770"/>
                  </a:lnTo>
                  <a:lnTo>
                    <a:pt x="176311" y="245953"/>
                  </a:lnTo>
                  <a:lnTo>
                    <a:pt x="161729" y="266059"/>
                  </a:lnTo>
                  <a:lnTo>
                    <a:pt x="130523" y="304195"/>
                  </a:lnTo>
                  <a:lnTo>
                    <a:pt x="83990" y="336539"/>
                  </a:lnTo>
                  <a:lnTo>
                    <a:pt x="58570" y="355599"/>
                  </a:lnTo>
                  <a:lnTo>
                    <a:pt x="28850" y="370482"/>
                  </a:lnTo>
                  <a:lnTo>
                    <a:pt x="1480" y="371472"/>
                  </a:lnTo>
                  <a:lnTo>
                    <a:pt x="987" y="372532"/>
                  </a:lnTo>
                  <a:lnTo>
                    <a:pt x="3" y="380966"/>
                  </a:lnTo>
                  <a:lnTo>
                    <a:pt x="0" y="371866"/>
                  </a:lnTo>
                  <a:lnTo>
                    <a:pt x="9525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2" name="SMARTInkShape-233"/>
          <p:cNvSpPr/>
          <p:nvPr>
            <p:custDataLst>
              <p:tags r:id="rId19"/>
            </p:custDataLst>
          </p:nvPr>
        </p:nvSpPr>
        <p:spPr>
          <a:xfrm>
            <a:off x="8696325" y="4552950"/>
            <a:ext cx="2156" cy="9526"/>
          </a:xfrm>
          <a:custGeom>
            <a:avLst/>
            <a:gdLst/>
            <a:ahLst/>
            <a:cxnLst/>
            <a:rect l="0" t="0" r="0" b="0"/>
            <a:pathLst>
              <a:path w="2156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  <a:lnTo>
                  <a:pt x="0" y="9525"/>
                </a:lnTo>
                <a:lnTo>
                  <a:pt x="215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2" name="SMARTInkShape-Group55"/>
          <p:cNvGrpSpPr/>
          <p:nvPr/>
        </p:nvGrpSpPr>
        <p:grpSpPr>
          <a:xfrm>
            <a:off x="8877310" y="4239018"/>
            <a:ext cx="3162282" cy="332981"/>
            <a:chOff x="8877310" y="4239018"/>
            <a:chExt cx="3162282" cy="332981"/>
          </a:xfrm>
        </p:grpSpPr>
        <p:sp>
          <p:nvSpPr>
            <p:cNvPr id="273" name="SMARTInkShape-234"/>
            <p:cNvSpPr/>
            <p:nvPr>
              <p:custDataLst>
                <p:tags r:id="rId88"/>
              </p:custDataLst>
            </p:nvPr>
          </p:nvSpPr>
          <p:spPr>
            <a:xfrm>
              <a:off x="8877310" y="4268534"/>
              <a:ext cx="380990" cy="303465"/>
            </a:xfrm>
            <a:custGeom>
              <a:avLst/>
              <a:gdLst/>
              <a:ahLst/>
              <a:cxnLst/>
              <a:rect l="0" t="0" r="0" b="0"/>
              <a:pathLst>
                <a:path w="380990" h="303465">
                  <a:moveTo>
                    <a:pt x="95240" y="55816"/>
                  </a:moveTo>
                  <a:lnTo>
                    <a:pt x="95240" y="55816"/>
                  </a:lnTo>
                  <a:lnTo>
                    <a:pt x="95240" y="36776"/>
                  </a:lnTo>
                  <a:lnTo>
                    <a:pt x="104374" y="27634"/>
                  </a:lnTo>
                  <a:lnTo>
                    <a:pt x="109705" y="27358"/>
                  </a:lnTo>
                  <a:lnTo>
                    <a:pt x="111234" y="26260"/>
                  </a:lnTo>
                  <a:lnTo>
                    <a:pt x="112931" y="22219"/>
                  </a:lnTo>
                  <a:lnTo>
                    <a:pt x="114442" y="20718"/>
                  </a:lnTo>
                  <a:lnTo>
                    <a:pt x="123910" y="16921"/>
                  </a:lnTo>
                  <a:lnTo>
                    <a:pt x="131890" y="9549"/>
                  </a:lnTo>
                  <a:lnTo>
                    <a:pt x="137967" y="8593"/>
                  </a:lnTo>
                  <a:lnTo>
                    <a:pt x="146471" y="8310"/>
                  </a:lnTo>
                  <a:lnTo>
                    <a:pt x="148443" y="7212"/>
                  </a:lnTo>
                  <a:lnTo>
                    <a:pt x="149758" y="5422"/>
                  </a:lnTo>
                  <a:lnTo>
                    <a:pt x="151870" y="0"/>
                  </a:lnTo>
                  <a:lnTo>
                    <a:pt x="154981" y="2081"/>
                  </a:lnTo>
                  <a:lnTo>
                    <a:pt x="161509" y="7833"/>
                  </a:lnTo>
                  <a:lnTo>
                    <a:pt x="161912" y="25798"/>
                  </a:lnTo>
                  <a:lnTo>
                    <a:pt x="155369" y="34560"/>
                  </a:lnTo>
                  <a:lnTo>
                    <a:pt x="152214" y="43403"/>
                  </a:lnTo>
                  <a:lnTo>
                    <a:pt x="111103" y="87566"/>
                  </a:lnTo>
                  <a:lnTo>
                    <a:pt x="104760" y="91094"/>
                  </a:lnTo>
                  <a:lnTo>
                    <a:pt x="101587" y="92035"/>
                  </a:lnTo>
                  <a:lnTo>
                    <a:pt x="99472" y="93720"/>
                  </a:lnTo>
                  <a:lnTo>
                    <a:pt x="95435" y="100091"/>
                  </a:lnTo>
                  <a:lnTo>
                    <a:pt x="85846" y="103402"/>
                  </a:lnTo>
                  <a:lnTo>
                    <a:pt x="93928" y="103438"/>
                  </a:lnTo>
                  <a:lnTo>
                    <a:pt x="102586" y="96894"/>
                  </a:lnTo>
                  <a:lnTo>
                    <a:pt x="112540" y="94308"/>
                  </a:lnTo>
                  <a:lnTo>
                    <a:pt x="122337" y="85749"/>
                  </a:lnTo>
                  <a:lnTo>
                    <a:pt x="133213" y="84402"/>
                  </a:lnTo>
                  <a:lnTo>
                    <a:pt x="133340" y="130843"/>
                  </a:lnTo>
                  <a:lnTo>
                    <a:pt x="133340" y="143428"/>
                  </a:lnTo>
                  <a:lnTo>
                    <a:pt x="130518" y="150494"/>
                  </a:lnTo>
                  <a:lnTo>
                    <a:pt x="128283" y="153859"/>
                  </a:lnTo>
                  <a:lnTo>
                    <a:pt x="125139" y="168709"/>
                  </a:lnTo>
                  <a:lnTo>
                    <a:pt x="123017" y="185086"/>
                  </a:lnTo>
                  <a:lnTo>
                    <a:pt x="98312" y="229731"/>
                  </a:lnTo>
                  <a:lnTo>
                    <a:pt x="79006" y="255613"/>
                  </a:lnTo>
                  <a:lnTo>
                    <a:pt x="76383" y="262090"/>
                  </a:lnTo>
                  <a:lnTo>
                    <a:pt x="60054" y="286720"/>
                  </a:lnTo>
                  <a:lnTo>
                    <a:pt x="39962" y="301860"/>
                  </a:lnTo>
                  <a:lnTo>
                    <a:pt x="30053" y="303325"/>
                  </a:lnTo>
                  <a:lnTo>
                    <a:pt x="10035" y="303464"/>
                  </a:lnTo>
                  <a:lnTo>
                    <a:pt x="9669" y="298409"/>
                  </a:lnTo>
                  <a:lnTo>
                    <a:pt x="8560" y="296919"/>
                  </a:lnTo>
                  <a:lnTo>
                    <a:pt x="1327" y="294333"/>
                  </a:lnTo>
                  <a:lnTo>
                    <a:pt x="585" y="291293"/>
                  </a:lnTo>
                  <a:lnTo>
                    <a:pt x="0" y="276334"/>
                  </a:lnTo>
                  <a:lnTo>
                    <a:pt x="1056" y="275853"/>
                  </a:lnTo>
                  <a:lnTo>
                    <a:pt x="5049" y="275318"/>
                  </a:lnTo>
                  <a:lnTo>
                    <a:pt x="6538" y="274117"/>
                  </a:lnTo>
                  <a:lnTo>
                    <a:pt x="10313" y="265216"/>
                  </a:lnTo>
                  <a:lnTo>
                    <a:pt x="14455" y="260713"/>
                  </a:lnTo>
                  <a:lnTo>
                    <a:pt x="19824" y="258006"/>
                  </a:lnTo>
                  <a:lnTo>
                    <a:pt x="22738" y="257284"/>
                  </a:lnTo>
                  <a:lnTo>
                    <a:pt x="24681" y="255745"/>
                  </a:lnTo>
                  <a:lnTo>
                    <a:pt x="26839" y="251212"/>
                  </a:lnTo>
                  <a:lnTo>
                    <a:pt x="28473" y="249580"/>
                  </a:lnTo>
                  <a:lnTo>
                    <a:pt x="33110" y="247767"/>
                  </a:lnTo>
                  <a:lnTo>
                    <a:pt x="44710" y="245544"/>
                  </a:lnTo>
                  <a:lnTo>
                    <a:pt x="54045" y="239855"/>
                  </a:lnTo>
                  <a:lnTo>
                    <a:pt x="63514" y="236641"/>
                  </a:lnTo>
                  <a:lnTo>
                    <a:pt x="73022" y="230514"/>
                  </a:lnTo>
                  <a:lnTo>
                    <a:pt x="116525" y="215564"/>
                  </a:lnTo>
                  <a:lnTo>
                    <a:pt x="131180" y="210393"/>
                  </a:lnTo>
                  <a:lnTo>
                    <a:pt x="145047" y="206039"/>
                  </a:lnTo>
                  <a:lnTo>
                    <a:pt x="178335" y="188975"/>
                  </a:lnTo>
                  <a:lnTo>
                    <a:pt x="182386" y="185863"/>
                  </a:lnTo>
                  <a:lnTo>
                    <a:pt x="192533" y="182407"/>
                  </a:lnTo>
                  <a:lnTo>
                    <a:pt x="203039" y="179812"/>
                  </a:lnTo>
                  <a:lnTo>
                    <a:pt x="239837" y="157299"/>
                  </a:lnTo>
                  <a:lnTo>
                    <a:pt x="253704" y="145752"/>
                  </a:lnTo>
                  <a:lnTo>
                    <a:pt x="266633" y="139550"/>
                  </a:lnTo>
                  <a:lnTo>
                    <a:pt x="279378" y="128448"/>
                  </a:lnTo>
                  <a:lnTo>
                    <a:pt x="282913" y="122316"/>
                  </a:lnTo>
                  <a:lnTo>
                    <a:pt x="283856" y="119200"/>
                  </a:lnTo>
                  <a:lnTo>
                    <a:pt x="285542" y="117122"/>
                  </a:lnTo>
                  <a:lnTo>
                    <a:pt x="293776" y="113513"/>
                  </a:lnTo>
                  <a:lnTo>
                    <a:pt x="294602" y="110387"/>
                  </a:lnTo>
                  <a:lnTo>
                    <a:pt x="295262" y="103477"/>
                  </a:lnTo>
                  <a:lnTo>
                    <a:pt x="287064" y="103444"/>
                  </a:lnTo>
                  <a:lnTo>
                    <a:pt x="281074" y="108498"/>
                  </a:lnTo>
                  <a:lnTo>
                    <a:pt x="278375" y="113803"/>
                  </a:lnTo>
                  <a:lnTo>
                    <a:pt x="277654" y="116699"/>
                  </a:lnTo>
                  <a:lnTo>
                    <a:pt x="276117" y="118630"/>
                  </a:lnTo>
                  <a:lnTo>
                    <a:pt x="271586" y="120775"/>
                  </a:lnTo>
                  <a:lnTo>
                    <a:pt x="269953" y="123464"/>
                  </a:lnTo>
                  <a:lnTo>
                    <a:pt x="264513" y="140166"/>
                  </a:lnTo>
                  <a:lnTo>
                    <a:pt x="250272" y="160470"/>
                  </a:lnTo>
                  <a:lnTo>
                    <a:pt x="247751" y="166888"/>
                  </a:lnTo>
                  <a:lnTo>
                    <a:pt x="241441" y="176450"/>
                  </a:lnTo>
                  <a:lnTo>
                    <a:pt x="238041" y="185986"/>
                  </a:lnTo>
                  <a:lnTo>
                    <a:pt x="231861" y="195515"/>
                  </a:lnTo>
                  <a:lnTo>
                    <a:pt x="228501" y="205041"/>
                  </a:lnTo>
                  <a:lnTo>
                    <a:pt x="222332" y="214566"/>
                  </a:lnTo>
                  <a:lnTo>
                    <a:pt x="220517" y="220916"/>
                  </a:lnTo>
                  <a:lnTo>
                    <a:pt x="218975" y="223033"/>
                  </a:lnTo>
                  <a:lnTo>
                    <a:pt x="216888" y="224444"/>
                  </a:lnTo>
                  <a:lnTo>
                    <a:pt x="214439" y="225385"/>
                  </a:lnTo>
                  <a:lnTo>
                    <a:pt x="212806" y="227070"/>
                  </a:lnTo>
                  <a:lnTo>
                    <a:pt x="210992" y="231765"/>
                  </a:lnTo>
                  <a:lnTo>
                    <a:pt x="209667" y="244551"/>
                  </a:lnTo>
                  <a:lnTo>
                    <a:pt x="200020" y="255836"/>
                  </a:lnTo>
                  <a:lnTo>
                    <a:pt x="200016" y="255841"/>
                  </a:lnTo>
                  <a:lnTo>
                    <a:pt x="200015" y="238231"/>
                  </a:lnTo>
                  <a:lnTo>
                    <a:pt x="209149" y="227695"/>
                  </a:lnTo>
                  <a:lnTo>
                    <a:pt x="209537" y="217860"/>
                  </a:lnTo>
                  <a:lnTo>
                    <a:pt x="224087" y="217741"/>
                  </a:lnTo>
                  <a:lnTo>
                    <a:pt x="225588" y="216683"/>
                  </a:lnTo>
                  <a:lnTo>
                    <a:pt x="226588" y="214919"/>
                  </a:lnTo>
                  <a:lnTo>
                    <a:pt x="227254" y="212684"/>
                  </a:lnTo>
                  <a:lnTo>
                    <a:pt x="228760" y="211195"/>
                  </a:lnTo>
                  <a:lnTo>
                    <a:pt x="236674" y="208608"/>
                  </a:lnTo>
                  <a:lnTo>
                    <a:pt x="251246" y="208250"/>
                  </a:lnTo>
                  <a:lnTo>
                    <a:pt x="257356" y="205409"/>
                  </a:lnTo>
                  <a:lnTo>
                    <a:pt x="263599" y="201677"/>
                  </a:lnTo>
                  <a:lnTo>
                    <a:pt x="273066" y="198517"/>
                  </a:lnTo>
                  <a:lnTo>
                    <a:pt x="282572" y="192407"/>
                  </a:lnTo>
                  <a:lnTo>
                    <a:pt x="303498" y="184536"/>
                  </a:lnTo>
                  <a:lnTo>
                    <a:pt x="307103" y="181846"/>
                  </a:lnTo>
                  <a:lnTo>
                    <a:pt x="314294" y="173003"/>
                  </a:lnTo>
                  <a:lnTo>
                    <a:pt x="327833" y="164739"/>
                  </a:lnTo>
                  <a:lnTo>
                    <a:pt x="339017" y="160762"/>
                  </a:lnTo>
                  <a:lnTo>
                    <a:pt x="355499" y="147496"/>
                  </a:lnTo>
                  <a:lnTo>
                    <a:pt x="359077" y="141365"/>
                  </a:lnTo>
                  <a:lnTo>
                    <a:pt x="360031" y="138249"/>
                  </a:lnTo>
                  <a:lnTo>
                    <a:pt x="361726" y="136171"/>
                  </a:lnTo>
                  <a:lnTo>
                    <a:pt x="368109" y="132188"/>
                  </a:lnTo>
                  <a:lnTo>
                    <a:pt x="369974" y="127507"/>
                  </a:lnTo>
                  <a:lnTo>
                    <a:pt x="371529" y="125835"/>
                  </a:lnTo>
                  <a:lnTo>
                    <a:pt x="376079" y="123977"/>
                  </a:lnTo>
                  <a:lnTo>
                    <a:pt x="377716" y="122424"/>
                  </a:lnTo>
                  <a:lnTo>
                    <a:pt x="380987" y="112977"/>
                  </a:lnTo>
                  <a:lnTo>
                    <a:pt x="380989" y="118026"/>
                  </a:lnTo>
                  <a:lnTo>
                    <a:pt x="379932" y="119514"/>
                  </a:lnTo>
                  <a:lnTo>
                    <a:pt x="378168" y="120507"/>
                  </a:lnTo>
                  <a:lnTo>
                    <a:pt x="375933" y="121168"/>
                  </a:lnTo>
                  <a:lnTo>
                    <a:pt x="374444" y="122667"/>
                  </a:lnTo>
                  <a:lnTo>
                    <a:pt x="369230" y="132678"/>
                  </a:lnTo>
                  <a:lnTo>
                    <a:pt x="328066" y="176468"/>
                  </a:lnTo>
                  <a:lnTo>
                    <a:pt x="321853" y="189166"/>
                  </a:lnTo>
                  <a:lnTo>
                    <a:pt x="317664" y="195516"/>
                  </a:lnTo>
                  <a:lnTo>
                    <a:pt x="315804" y="201866"/>
                  </a:lnTo>
                  <a:lnTo>
                    <a:pt x="314249" y="203983"/>
                  </a:lnTo>
                  <a:lnTo>
                    <a:pt x="312154" y="205394"/>
                  </a:lnTo>
                  <a:lnTo>
                    <a:pt x="309699" y="206335"/>
                  </a:lnTo>
                  <a:lnTo>
                    <a:pt x="308062" y="208020"/>
                  </a:lnTo>
                  <a:lnTo>
                    <a:pt x="306244" y="212715"/>
                  </a:lnTo>
                  <a:lnTo>
                    <a:pt x="306819" y="214391"/>
                  </a:lnTo>
                  <a:lnTo>
                    <a:pt x="308259" y="215507"/>
                  </a:lnTo>
                  <a:lnTo>
                    <a:pt x="313119" y="217300"/>
                  </a:lnTo>
                  <a:lnTo>
                    <a:pt x="342890" y="217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235"/>
            <p:cNvSpPr/>
            <p:nvPr>
              <p:custDataLst>
                <p:tags r:id="rId89"/>
              </p:custDataLst>
            </p:nvPr>
          </p:nvSpPr>
          <p:spPr>
            <a:xfrm>
              <a:off x="9268256" y="4316164"/>
              <a:ext cx="818682" cy="179626"/>
            </a:xfrm>
            <a:custGeom>
              <a:avLst/>
              <a:gdLst/>
              <a:ahLst/>
              <a:cxnLst/>
              <a:rect l="0" t="0" r="0" b="0"/>
              <a:pathLst>
                <a:path w="818682" h="179626">
                  <a:moveTo>
                    <a:pt x="123394" y="74861"/>
                  </a:moveTo>
                  <a:lnTo>
                    <a:pt x="123394" y="74861"/>
                  </a:lnTo>
                  <a:lnTo>
                    <a:pt x="123394" y="69373"/>
                  </a:lnTo>
                  <a:lnTo>
                    <a:pt x="123394" y="71717"/>
                  </a:lnTo>
                  <a:lnTo>
                    <a:pt x="124452" y="72765"/>
                  </a:lnTo>
                  <a:lnTo>
                    <a:pt x="131595" y="74585"/>
                  </a:lnTo>
                  <a:lnTo>
                    <a:pt x="132038" y="73619"/>
                  </a:lnTo>
                  <a:lnTo>
                    <a:pt x="132918" y="51157"/>
                  </a:lnTo>
                  <a:lnTo>
                    <a:pt x="131861" y="49533"/>
                  </a:lnTo>
                  <a:lnTo>
                    <a:pt x="130097" y="48451"/>
                  </a:lnTo>
                  <a:lnTo>
                    <a:pt x="127862" y="47729"/>
                  </a:lnTo>
                  <a:lnTo>
                    <a:pt x="126373" y="46189"/>
                  </a:lnTo>
                  <a:lnTo>
                    <a:pt x="124718" y="41657"/>
                  </a:lnTo>
                  <a:lnTo>
                    <a:pt x="123218" y="40025"/>
                  </a:lnTo>
                  <a:lnTo>
                    <a:pt x="113771" y="35989"/>
                  </a:lnTo>
                  <a:lnTo>
                    <a:pt x="109240" y="31831"/>
                  </a:lnTo>
                  <a:lnTo>
                    <a:pt x="107607" y="31358"/>
                  </a:lnTo>
                  <a:lnTo>
                    <a:pt x="106520" y="32101"/>
                  </a:lnTo>
                  <a:lnTo>
                    <a:pt x="105794" y="33654"/>
                  </a:lnTo>
                  <a:lnTo>
                    <a:pt x="104252" y="34690"/>
                  </a:lnTo>
                  <a:lnTo>
                    <a:pt x="97026" y="36147"/>
                  </a:lnTo>
                  <a:lnTo>
                    <a:pt x="91213" y="36488"/>
                  </a:lnTo>
                  <a:lnTo>
                    <a:pt x="85103" y="39462"/>
                  </a:lnTo>
                  <a:lnTo>
                    <a:pt x="53541" y="68558"/>
                  </a:lnTo>
                  <a:lnTo>
                    <a:pt x="22852" y="109525"/>
                  </a:lnTo>
                  <a:lnTo>
                    <a:pt x="16634" y="122434"/>
                  </a:lnTo>
                  <a:lnTo>
                    <a:pt x="12446" y="128813"/>
                  </a:lnTo>
                  <a:lnTo>
                    <a:pt x="9029" y="138354"/>
                  </a:lnTo>
                  <a:lnTo>
                    <a:pt x="1023" y="149179"/>
                  </a:lnTo>
                  <a:lnTo>
                    <a:pt x="0" y="155560"/>
                  </a:lnTo>
                  <a:lnTo>
                    <a:pt x="915" y="157235"/>
                  </a:lnTo>
                  <a:lnTo>
                    <a:pt x="2583" y="158352"/>
                  </a:lnTo>
                  <a:lnTo>
                    <a:pt x="9987" y="159924"/>
                  </a:lnTo>
                  <a:lnTo>
                    <a:pt x="12864" y="160145"/>
                  </a:lnTo>
                  <a:lnTo>
                    <a:pt x="14783" y="159234"/>
                  </a:lnTo>
                  <a:lnTo>
                    <a:pt x="16061" y="157568"/>
                  </a:lnTo>
                  <a:lnTo>
                    <a:pt x="16914" y="155399"/>
                  </a:lnTo>
                  <a:lnTo>
                    <a:pt x="18541" y="153953"/>
                  </a:lnTo>
                  <a:lnTo>
                    <a:pt x="45389" y="143691"/>
                  </a:lnTo>
                  <a:lnTo>
                    <a:pt x="52742" y="141436"/>
                  </a:lnTo>
                  <a:lnTo>
                    <a:pt x="63890" y="135274"/>
                  </a:lnTo>
                  <a:lnTo>
                    <a:pt x="79070" y="131920"/>
                  </a:lnTo>
                  <a:lnTo>
                    <a:pt x="90741" y="124693"/>
                  </a:lnTo>
                  <a:lnTo>
                    <a:pt x="110616" y="107584"/>
                  </a:lnTo>
                  <a:lnTo>
                    <a:pt x="117009" y="105280"/>
                  </a:lnTo>
                  <a:lnTo>
                    <a:pt x="119137" y="103607"/>
                  </a:lnTo>
                  <a:lnTo>
                    <a:pt x="123345" y="94042"/>
                  </a:lnTo>
                  <a:lnTo>
                    <a:pt x="123379" y="99006"/>
                  </a:lnTo>
                  <a:lnTo>
                    <a:pt x="122327" y="100483"/>
                  </a:lnTo>
                  <a:lnTo>
                    <a:pt x="111634" y="106085"/>
                  </a:lnTo>
                  <a:lnTo>
                    <a:pt x="100728" y="116660"/>
                  </a:lnTo>
                  <a:lnTo>
                    <a:pt x="97445" y="122719"/>
                  </a:lnTo>
                  <a:lnTo>
                    <a:pt x="96570" y="125816"/>
                  </a:lnTo>
                  <a:lnTo>
                    <a:pt x="94928" y="127881"/>
                  </a:lnTo>
                  <a:lnTo>
                    <a:pt x="81715" y="136524"/>
                  </a:lnTo>
                  <a:lnTo>
                    <a:pt x="78411" y="142131"/>
                  </a:lnTo>
                  <a:lnTo>
                    <a:pt x="75884" y="148151"/>
                  </a:lnTo>
                  <a:lnTo>
                    <a:pt x="69572" y="157489"/>
                  </a:lnTo>
                  <a:lnTo>
                    <a:pt x="66682" y="168240"/>
                  </a:lnTo>
                  <a:lnTo>
                    <a:pt x="66247" y="179505"/>
                  </a:lnTo>
                  <a:lnTo>
                    <a:pt x="79501" y="179625"/>
                  </a:lnTo>
                  <a:lnTo>
                    <a:pt x="85541" y="176809"/>
                  </a:lnTo>
                  <a:lnTo>
                    <a:pt x="91753" y="173088"/>
                  </a:lnTo>
                  <a:lnTo>
                    <a:pt x="101202" y="169935"/>
                  </a:lnTo>
                  <a:lnTo>
                    <a:pt x="145815" y="135160"/>
                  </a:lnTo>
                  <a:lnTo>
                    <a:pt x="157438" y="124596"/>
                  </a:lnTo>
                  <a:lnTo>
                    <a:pt x="190053" y="81738"/>
                  </a:lnTo>
                  <a:lnTo>
                    <a:pt x="206295" y="56415"/>
                  </a:lnTo>
                  <a:lnTo>
                    <a:pt x="208562" y="48286"/>
                  </a:lnTo>
                  <a:lnTo>
                    <a:pt x="215555" y="39077"/>
                  </a:lnTo>
                  <a:lnTo>
                    <a:pt x="217271" y="33204"/>
                  </a:lnTo>
                  <a:lnTo>
                    <a:pt x="218787" y="31215"/>
                  </a:lnTo>
                  <a:lnTo>
                    <a:pt x="224919" y="27357"/>
                  </a:lnTo>
                  <a:lnTo>
                    <a:pt x="226724" y="22703"/>
                  </a:lnTo>
                  <a:lnTo>
                    <a:pt x="228264" y="21039"/>
                  </a:lnTo>
                  <a:lnTo>
                    <a:pt x="236244" y="18149"/>
                  </a:lnTo>
                  <a:lnTo>
                    <a:pt x="237050" y="15084"/>
                  </a:lnTo>
                  <a:lnTo>
                    <a:pt x="237265" y="12785"/>
                  </a:lnTo>
                  <a:lnTo>
                    <a:pt x="238465" y="11252"/>
                  </a:lnTo>
                  <a:lnTo>
                    <a:pt x="242623" y="9548"/>
                  </a:lnTo>
                  <a:lnTo>
                    <a:pt x="288530" y="8187"/>
                  </a:lnTo>
                  <a:lnTo>
                    <a:pt x="313453" y="8186"/>
                  </a:lnTo>
                  <a:lnTo>
                    <a:pt x="322057" y="16387"/>
                  </a:lnTo>
                  <a:lnTo>
                    <a:pt x="323015" y="22375"/>
                  </a:lnTo>
                  <a:lnTo>
                    <a:pt x="320418" y="27898"/>
                  </a:lnTo>
                  <a:lnTo>
                    <a:pt x="316793" y="33880"/>
                  </a:lnTo>
                  <a:lnTo>
                    <a:pt x="315182" y="40067"/>
                  </a:lnTo>
                  <a:lnTo>
                    <a:pt x="313695" y="42140"/>
                  </a:lnTo>
                  <a:lnTo>
                    <a:pt x="311644" y="43522"/>
                  </a:lnTo>
                  <a:lnTo>
                    <a:pt x="309219" y="44443"/>
                  </a:lnTo>
                  <a:lnTo>
                    <a:pt x="307603" y="46116"/>
                  </a:lnTo>
                  <a:lnTo>
                    <a:pt x="305805" y="50797"/>
                  </a:lnTo>
                  <a:lnTo>
                    <a:pt x="303595" y="68971"/>
                  </a:lnTo>
                  <a:lnTo>
                    <a:pt x="296849" y="80406"/>
                  </a:lnTo>
                  <a:lnTo>
                    <a:pt x="289205" y="90498"/>
                  </a:lnTo>
                  <a:lnTo>
                    <a:pt x="283264" y="103389"/>
                  </a:lnTo>
                  <a:lnTo>
                    <a:pt x="270232" y="119304"/>
                  </a:lnTo>
                  <a:lnTo>
                    <a:pt x="264230" y="132010"/>
                  </a:lnTo>
                  <a:lnTo>
                    <a:pt x="258222" y="139654"/>
                  </a:lnTo>
                  <a:lnTo>
                    <a:pt x="255978" y="148769"/>
                  </a:lnTo>
                  <a:lnTo>
                    <a:pt x="248581" y="158821"/>
                  </a:lnTo>
                  <a:lnTo>
                    <a:pt x="247622" y="165119"/>
                  </a:lnTo>
                  <a:lnTo>
                    <a:pt x="248546" y="166784"/>
                  </a:lnTo>
                  <a:lnTo>
                    <a:pt x="250220" y="167893"/>
                  </a:lnTo>
                  <a:lnTo>
                    <a:pt x="255456" y="169673"/>
                  </a:lnTo>
                  <a:lnTo>
                    <a:pt x="266936" y="162515"/>
                  </a:lnTo>
                  <a:lnTo>
                    <a:pt x="269888" y="161872"/>
                  </a:lnTo>
                  <a:lnTo>
                    <a:pt x="285378" y="153216"/>
                  </a:lnTo>
                  <a:lnTo>
                    <a:pt x="303086" y="146430"/>
                  </a:lnTo>
                  <a:lnTo>
                    <a:pt x="311914" y="138067"/>
                  </a:lnTo>
                  <a:lnTo>
                    <a:pt x="320422" y="128353"/>
                  </a:lnTo>
                  <a:lnTo>
                    <a:pt x="368000" y="92165"/>
                  </a:lnTo>
                  <a:lnTo>
                    <a:pt x="411135" y="53633"/>
                  </a:lnTo>
                  <a:lnTo>
                    <a:pt x="456601" y="8355"/>
                  </a:lnTo>
                  <a:lnTo>
                    <a:pt x="456754" y="0"/>
                  </a:lnTo>
                  <a:lnTo>
                    <a:pt x="448567" y="6979"/>
                  </a:lnTo>
                  <a:lnTo>
                    <a:pt x="442578" y="7828"/>
                  </a:lnTo>
                  <a:lnTo>
                    <a:pt x="440959" y="9006"/>
                  </a:lnTo>
                  <a:lnTo>
                    <a:pt x="439879" y="10849"/>
                  </a:lnTo>
                  <a:lnTo>
                    <a:pt x="439158" y="13136"/>
                  </a:lnTo>
                  <a:lnTo>
                    <a:pt x="427547" y="27470"/>
                  </a:lnTo>
                  <a:lnTo>
                    <a:pt x="403826" y="52645"/>
                  </a:lnTo>
                  <a:lnTo>
                    <a:pt x="389504" y="82400"/>
                  </a:lnTo>
                  <a:lnTo>
                    <a:pt x="374372" y="101066"/>
                  </a:lnTo>
                  <a:lnTo>
                    <a:pt x="372030" y="110025"/>
                  </a:lnTo>
                  <a:lnTo>
                    <a:pt x="371173" y="120636"/>
                  </a:lnTo>
                  <a:lnTo>
                    <a:pt x="372189" y="121252"/>
                  </a:lnTo>
                  <a:lnTo>
                    <a:pt x="388380" y="122438"/>
                  </a:lnTo>
                  <a:lnTo>
                    <a:pt x="397359" y="115930"/>
                  </a:lnTo>
                  <a:lnTo>
                    <a:pt x="422119" y="105618"/>
                  </a:lnTo>
                  <a:lnTo>
                    <a:pt x="468112" y="71675"/>
                  </a:lnTo>
                  <a:lnTo>
                    <a:pt x="498009" y="43111"/>
                  </a:lnTo>
                  <a:lnTo>
                    <a:pt x="501556" y="36761"/>
                  </a:lnTo>
                  <a:lnTo>
                    <a:pt x="504190" y="30411"/>
                  </a:lnTo>
                  <a:lnTo>
                    <a:pt x="512428" y="19592"/>
                  </a:lnTo>
                  <a:lnTo>
                    <a:pt x="513881" y="8627"/>
                  </a:lnTo>
                  <a:lnTo>
                    <a:pt x="508850" y="8317"/>
                  </a:lnTo>
                  <a:lnTo>
                    <a:pt x="507364" y="9332"/>
                  </a:lnTo>
                  <a:lnTo>
                    <a:pt x="506374" y="11066"/>
                  </a:lnTo>
                  <a:lnTo>
                    <a:pt x="505714" y="13281"/>
                  </a:lnTo>
                  <a:lnTo>
                    <a:pt x="494206" y="27489"/>
                  </a:lnTo>
                  <a:lnTo>
                    <a:pt x="489284" y="33698"/>
                  </a:lnTo>
                  <a:lnTo>
                    <a:pt x="487095" y="39986"/>
                  </a:lnTo>
                  <a:lnTo>
                    <a:pt x="480477" y="46308"/>
                  </a:lnTo>
                  <a:lnTo>
                    <a:pt x="471539" y="53705"/>
                  </a:lnTo>
                  <a:lnTo>
                    <a:pt x="451659" y="80329"/>
                  </a:lnTo>
                  <a:lnTo>
                    <a:pt x="445294" y="93737"/>
                  </a:lnTo>
                  <a:lnTo>
                    <a:pt x="422826" y="119304"/>
                  </a:lnTo>
                  <a:lnTo>
                    <a:pt x="419900" y="128834"/>
                  </a:lnTo>
                  <a:lnTo>
                    <a:pt x="418831" y="139654"/>
                  </a:lnTo>
                  <a:lnTo>
                    <a:pt x="419836" y="140281"/>
                  </a:lnTo>
                  <a:lnTo>
                    <a:pt x="434925" y="141426"/>
                  </a:lnTo>
                  <a:lnTo>
                    <a:pt x="441064" y="141488"/>
                  </a:lnTo>
                  <a:lnTo>
                    <a:pt x="447319" y="138692"/>
                  </a:lnTo>
                  <a:lnTo>
                    <a:pt x="453627" y="134980"/>
                  </a:lnTo>
                  <a:lnTo>
                    <a:pt x="463128" y="131833"/>
                  </a:lnTo>
                  <a:lnTo>
                    <a:pt x="506883" y="106524"/>
                  </a:lnTo>
                  <a:lnTo>
                    <a:pt x="554186" y="65922"/>
                  </a:lnTo>
                  <a:lnTo>
                    <a:pt x="583338" y="43145"/>
                  </a:lnTo>
                  <a:lnTo>
                    <a:pt x="596385" y="31476"/>
                  </a:lnTo>
                  <a:lnTo>
                    <a:pt x="609151" y="25251"/>
                  </a:lnTo>
                  <a:lnTo>
                    <a:pt x="628088" y="8314"/>
                  </a:lnTo>
                  <a:lnTo>
                    <a:pt x="637349" y="17322"/>
                  </a:lnTo>
                  <a:lnTo>
                    <a:pt x="637626" y="22652"/>
                  </a:lnTo>
                  <a:lnTo>
                    <a:pt x="634870" y="28021"/>
                  </a:lnTo>
                  <a:lnTo>
                    <a:pt x="631176" y="33935"/>
                  </a:lnTo>
                  <a:lnTo>
                    <a:pt x="628609" y="44450"/>
                  </a:lnTo>
                  <a:lnTo>
                    <a:pt x="590098" y="91941"/>
                  </a:lnTo>
                  <a:lnTo>
                    <a:pt x="548844" y="135176"/>
                  </a:lnTo>
                  <a:lnTo>
                    <a:pt x="542494" y="138709"/>
                  </a:lnTo>
                  <a:lnTo>
                    <a:pt x="539319" y="139651"/>
                  </a:lnTo>
                  <a:lnTo>
                    <a:pt x="537202" y="141338"/>
                  </a:lnTo>
                  <a:lnTo>
                    <a:pt x="528470" y="154628"/>
                  </a:lnTo>
                  <a:lnTo>
                    <a:pt x="522856" y="157938"/>
                  </a:lnTo>
                  <a:lnTo>
                    <a:pt x="513965" y="160572"/>
                  </a:lnTo>
                  <a:lnTo>
                    <a:pt x="522124" y="152384"/>
                  </a:lnTo>
                  <a:lnTo>
                    <a:pt x="551628" y="131815"/>
                  </a:lnTo>
                  <a:lnTo>
                    <a:pt x="593651" y="96903"/>
                  </a:lnTo>
                  <a:lnTo>
                    <a:pt x="635906" y="62588"/>
                  </a:lnTo>
                  <a:lnTo>
                    <a:pt x="663673" y="41625"/>
                  </a:lnTo>
                  <a:lnTo>
                    <a:pt x="671493" y="37864"/>
                  </a:lnTo>
                  <a:lnTo>
                    <a:pt x="698161" y="21762"/>
                  </a:lnTo>
                  <a:lnTo>
                    <a:pt x="713334" y="18511"/>
                  </a:lnTo>
                  <a:lnTo>
                    <a:pt x="731494" y="17725"/>
                  </a:lnTo>
                  <a:lnTo>
                    <a:pt x="741064" y="25913"/>
                  </a:lnTo>
                  <a:lnTo>
                    <a:pt x="741872" y="29470"/>
                  </a:lnTo>
                  <a:lnTo>
                    <a:pt x="742391" y="40377"/>
                  </a:lnTo>
                  <a:lnTo>
                    <a:pt x="741376" y="42347"/>
                  </a:lnTo>
                  <a:lnTo>
                    <a:pt x="739639" y="43660"/>
                  </a:lnTo>
                  <a:lnTo>
                    <a:pt x="737425" y="44535"/>
                  </a:lnTo>
                  <a:lnTo>
                    <a:pt x="735949" y="46177"/>
                  </a:lnTo>
                  <a:lnTo>
                    <a:pt x="734306" y="50824"/>
                  </a:lnTo>
                  <a:lnTo>
                    <a:pt x="732195" y="62430"/>
                  </a:lnTo>
                  <a:lnTo>
                    <a:pt x="716769" y="81235"/>
                  </a:lnTo>
                  <a:lnTo>
                    <a:pt x="699098" y="100263"/>
                  </a:lnTo>
                  <a:lnTo>
                    <a:pt x="696763" y="106611"/>
                  </a:lnTo>
                  <a:lnTo>
                    <a:pt x="695081" y="108728"/>
                  </a:lnTo>
                  <a:lnTo>
                    <a:pt x="688717" y="112765"/>
                  </a:lnTo>
                  <a:lnTo>
                    <a:pt x="686857" y="117460"/>
                  </a:lnTo>
                  <a:lnTo>
                    <a:pt x="685303" y="119136"/>
                  </a:lnTo>
                  <a:lnTo>
                    <a:pt x="680753" y="120997"/>
                  </a:lnTo>
                  <a:lnTo>
                    <a:pt x="679116" y="122551"/>
                  </a:lnTo>
                  <a:lnTo>
                    <a:pt x="675882" y="131883"/>
                  </a:lnTo>
                  <a:lnTo>
                    <a:pt x="675856" y="126916"/>
                  </a:lnTo>
                  <a:lnTo>
                    <a:pt x="676911" y="125440"/>
                  </a:lnTo>
                  <a:lnTo>
                    <a:pt x="678671" y="124455"/>
                  </a:lnTo>
                  <a:lnTo>
                    <a:pt x="680903" y="123799"/>
                  </a:lnTo>
                  <a:lnTo>
                    <a:pt x="682392" y="122303"/>
                  </a:lnTo>
                  <a:lnTo>
                    <a:pt x="687604" y="112297"/>
                  </a:lnTo>
                  <a:lnTo>
                    <a:pt x="698512" y="100130"/>
                  </a:lnTo>
                  <a:lnTo>
                    <a:pt x="745172" y="65335"/>
                  </a:lnTo>
                  <a:lnTo>
                    <a:pt x="770490" y="46286"/>
                  </a:lnTo>
                  <a:lnTo>
                    <a:pt x="786889" y="31469"/>
                  </a:lnTo>
                  <a:lnTo>
                    <a:pt x="799653" y="25250"/>
                  </a:lnTo>
                  <a:lnTo>
                    <a:pt x="807309" y="19200"/>
                  </a:lnTo>
                  <a:lnTo>
                    <a:pt x="817230" y="17842"/>
                  </a:lnTo>
                  <a:lnTo>
                    <a:pt x="817726" y="18857"/>
                  </a:lnTo>
                  <a:lnTo>
                    <a:pt x="818681" y="31904"/>
                  </a:lnTo>
                  <a:lnTo>
                    <a:pt x="815880" y="37425"/>
                  </a:lnTo>
                  <a:lnTo>
                    <a:pt x="810514" y="44536"/>
                  </a:lnTo>
                  <a:lnTo>
                    <a:pt x="808396" y="53544"/>
                  </a:lnTo>
                  <a:lnTo>
                    <a:pt x="783372" y="84402"/>
                  </a:lnTo>
                  <a:lnTo>
                    <a:pt x="780784" y="90743"/>
                  </a:lnTo>
                  <a:lnTo>
                    <a:pt x="774436" y="100263"/>
                  </a:lnTo>
                  <a:lnTo>
                    <a:pt x="771027" y="109786"/>
                  </a:lnTo>
                  <a:lnTo>
                    <a:pt x="764841" y="119311"/>
                  </a:lnTo>
                  <a:lnTo>
                    <a:pt x="763023" y="125661"/>
                  </a:lnTo>
                  <a:lnTo>
                    <a:pt x="761480" y="127778"/>
                  </a:lnTo>
                  <a:lnTo>
                    <a:pt x="759393" y="129189"/>
                  </a:lnTo>
                  <a:lnTo>
                    <a:pt x="753496" y="131453"/>
                  </a:lnTo>
                  <a:lnTo>
                    <a:pt x="752691" y="134586"/>
                  </a:lnTo>
                  <a:lnTo>
                    <a:pt x="752056" y="141415"/>
                  </a:lnTo>
                  <a:lnTo>
                    <a:pt x="761569" y="141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236"/>
            <p:cNvSpPr/>
            <p:nvPr>
              <p:custDataLst>
                <p:tags r:id="rId90"/>
              </p:custDataLst>
            </p:nvPr>
          </p:nvSpPr>
          <p:spPr>
            <a:xfrm>
              <a:off x="10010775" y="4476750"/>
              <a:ext cx="85726" cy="85726"/>
            </a:xfrm>
            <a:custGeom>
              <a:avLst/>
              <a:gdLst/>
              <a:ahLst/>
              <a:cxnLst/>
              <a:rect l="0" t="0" r="0" b="0"/>
              <a:pathLst>
                <a:path w="85726" h="85726">
                  <a:moveTo>
                    <a:pt x="85725" y="0"/>
                  </a:moveTo>
                  <a:lnTo>
                    <a:pt x="85725" y="0"/>
                  </a:lnTo>
                  <a:lnTo>
                    <a:pt x="85725" y="5057"/>
                  </a:lnTo>
                  <a:lnTo>
                    <a:pt x="84667" y="6546"/>
                  </a:lnTo>
                  <a:lnTo>
                    <a:pt x="82901" y="7539"/>
                  </a:lnTo>
                  <a:lnTo>
                    <a:pt x="80668" y="8201"/>
                  </a:lnTo>
                  <a:lnTo>
                    <a:pt x="79179" y="9701"/>
                  </a:lnTo>
                  <a:lnTo>
                    <a:pt x="77523" y="14189"/>
                  </a:lnTo>
                  <a:lnTo>
                    <a:pt x="76023" y="15810"/>
                  </a:lnTo>
                  <a:lnTo>
                    <a:pt x="71534" y="17610"/>
                  </a:lnTo>
                  <a:lnTo>
                    <a:pt x="69915" y="19148"/>
                  </a:lnTo>
                  <a:lnTo>
                    <a:pt x="68116" y="23680"/>
                  </a:lnTo>
                  <a:lnTo>
                    <a:pt x="66576" y="25312"/>
                  </a:lnTo>
                  <a:lnTo>
                    <a:pt x="53543" y="33201"/>
                  </a:lnTo>
                  <a:lnTo>
                    <a:pt x="50255" y="38745"/>
                  </a:lnTo>
                  <a:lnTo>
                    <a:pt x="47736" y="44736"/>
                  </a:lnTo>
                  <a:lnTo>
                    <a:pt x="34522" y="60363"/>
                  </a:lnTo>
                  <a:lnTo>
                    <a:pt x="28396" y="63869"/>
                  </a:lnTo>
                  <a:lnTo>
                    <a:pt x="25281" y="64805"/>
                  </a:lnTo>
                  <a:lnTo>
                    <a:pt x="23205" y="66487"/>
                  </a:lnTo>
                  <a:lnTo>
                    <a:pt x="14539" y="79768"/>
                  </a:lnTo>
                  <a:lnTo>
                    <a:pt x="8932" y="83077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237"/>
            <p:cNvSpPr/>
            <p:nvPr>
              <p:custDataLst>
                <p:tags r:id="rId91"/>
              </p:custDataLst>
            </p:nvPr>
          </p:nvSpPr>
          <p:spPr>
            <a:xfrm>
              <a:off x="10268078" y="4305334"/>
              <a:ext cx="142747" cy="180942"/>
            </a:xfrm>
            <a:custGeom>
              <a:avLst/>
              <a:gdLst/>
              <a:ahLst/>
              <a:cxnLst/>
              <a:rect l="0" t="0" r="0" b="0"/>
              <a:pathLst>
                <a:path w="142747" h="180942">
                  <a:moveTo>
                    <a:pt x="133222" y="9491"/>
                  </a:moveTo>
                  <a:lnTo>
                    <a:pt x="133222" y="9491"/>
                  </a:lnTo>
                  <a:lnTo>
                    <a:pt x="133222" y="0"/>
                  </a:lnTo>
                  <a:lnTo>
                    <a:pt x="128165" y="5033"/>
                  </a:lnTo>
                  <a:lnTo>
                    <a:pt x="125684" y="10332"/>
                  </a:lnTo>
                  <a:lnTo>
                    <a:pt x="125020" y="13227"/>
                  </a:lnTo>
                  <a:lnTo>
                    <a:pt x="123520" y="15157"/>
                  </a:lnTo>
                  <a:lnTo>
                    <a:pt x="119031" y="17301"/>
                  </a:lnTo>
                  <a:lnTo>
                    <a:pt x="117412" y="18930"/>
                  </a:lnTo>
                  <a:lnTo>
                    <a:pt x="91820" y="59003"/>
                  </a:lnTo>
                  <a:lnTo>
                    <a:pt x="53847" y="106582"/>
                  </a:lnTo>
                  <a:lnTo>
                    <a:pt x="23155" y="139643"/>
                  </a:lnTo>
                  <a:lnTo>
                    <a:pt x="20803" y="146006"/>
                  </a:lnTo>
                  <a:lnTo>
                    <a:pt x="19118" y="148126"/>
                  </a:lnTo>
                  <a:lnTo>
                    <a:pt x="10886" y="151808"/>
                  </a:lnTo>
                  <a:lnTo>
                    <a:pt x="303" y="152352"/>
                  </a:lnTo>
                  <a:lnTo>
                    <a:pt x="0" y="147305"/>
                  </a:lnTo>
                  <a:lnTo>
                    <a:pt x="1015" y="145817"/>
                  </a:lnTo>
                  <a:lnTo>
                    <a:pt x="2752" y="144825"/>
                  </a:lnTo>
                  <a:lnTo>
                    <a:pt x="4966" y="144163"/>
                  </a:lnTo>
                  <a:lnTo>
                    <a:pt x="6442" y="142665"/>
                  </a:lnTo>
                  <a:lnTo>
                    <a:pt x="11636" y="132654"/>
                  </a:lnTo>
                  <a:lnTo>
                    <a:pt x="15685" y="126672"/>
                  </a:lnTo>
                  <a:lnTo>
                    <a:pt x="19021" y="117354"/>
                  </a:lnTo>
                  <a:lnTo>
                    <a:pt x="41274" y="83836"/>
                  </a:lnTo>
                  <a:lnTo>
                    <a:pt x="47554" y="79575"/>
                  </a:lnTo>
                  <a:lnTo>
                    <a:pt x="53872" y="76623"/>
                  </a:lnTo>
                  <a:lnTo>
                    <a:pt x="60209" y="71783"/>
                  </a:lnTo>
                  <a:lnTo>
                    <a:pt x="63729" y="66104"/>
                  </a:lnTo>
                  <a:lnTo>
                    <a:pt x="66352" y="60052"/>
                  </a:lnTo>
                  <a:lnTo>
                    <a:pt x="71047" y="53834"/>
                  </a:lnTo>
                  <a:lnTo>
                    <a:pt x="76660" y="50366"/>
                  </a:lnTo>
                  <a:lnTo>
                    <a:pt x="82683" y="47766"/>
                  </a:lnTo>
                  <a:lnTo>
                    <a:pt x="104516" y="28669"/>
                  </a:lnTo>
                  <a:lnTo>
                    <a:pt x="112836" y="28552"/>
                  </a:lnTo>
                  <a:lnTo>
                    <a:pt x="113281" y="29606"/>
                  </a:lnTo>
                  <a:lnTo>
                    <a:pt x="115230" y="73899"/>
                  </a:lnTo>
                  <a:lnTo>
                    <a:pt x="120718" y="82785"/>
                  </a:lnTo>
                  <a:lnTo>
                    <a:pt x="123109" y="95269"/>
                  </a:lnTo>
                  <a:lnTo>
                    <a:pt x="123582" y="102870"/>
                  </a:lnTo>
                  <a:lnTo>
                    <a:pt x="131886" y="112778"/>
                  </a:lnTo>
                  <a:lnTo>
                    <a:pt x="134016" y="121576"/>
                  </a:lnTo>
                  <a:lnTo>
                    <a:pt x="142345" y="132796"/>
                  </a:lnTo>
                  <a:lnTo>
                    <a:pt x="142746" y="151006"/>
                  </a:lnTo>
                  <a:lnTo>
                    <a:pt x="141689" y="151459"/>
                  </a:lnTo>
                  <a:lnTo>
                    <a:pt x="137690" y="151963"/>
                  </a:lnTo>
                  <a:lnTo>
                    <a:pt x="132386" y="155009"/>
                  </a:lnTo>
                  <a:lnTo>
                    <a:pt x="125412" y="160532"/>
                  </a:lnTo>
                  <a:lnTo>
                    <a:pt x="116432" y="162681"/>
                  </a:lnTo>
                  <a:lnTo>
                    <a:pt x="107551" y="168358"/>
                  </a:lnTo>
                  <a:lnTo>
                    <a:pt x="95069" y="170812"/>
                  </a:lnTo>
                  <a:lnTo>
                    <a:pt x="91912" y="171013"/>
                  </a:lnTo>
                  <a:lnTo>
                    <a:pt x="85581" y="174059"/>
                  </a:lnTo>
                  <a:lnTo>
                    <a:pt x="79238" y="177883"/>
                  </a:lnTo>
                  <a:lnTo>
                    <a:pt x="66546" y="180337"/>
                  </a:lnTo>
                  <a:lnTo>
                    <a:pt x="19479" y="180941"/>
                  </a:lnTo>
                  <a:lnTo>
                    <a:pt x="9433" y="180941"/>
                  </a:lnTo>
                  <a:lnTo>
                    <a:pt x="9397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238"/>
            <p:cNvSpPr/>
            <p:nvPr>
              <p:custDataLst>
                <p:tags r:id="rId92"/>
              </p:custDataLst>
            </p:nvPr>
          </p:nvSpPr>
          <p:spPr>
            <a:xfrm>
              <a:off x="10567289" y="4239018"/>
              <a:ext cx="157862" cy="209158"/>
            </a:xfrm>
            <a:custGeom>
              <a:avLst/>
              <a:gdLst/>
              <a:ahLst/>
              <a:cxnLst/>
              <a:rect l="0" t="0" r="0" b="0"/>
              <a:pathLst>
                <a:path w="157862" h="209158">
                  <a:moveTo>
                    <a:pt x="157861" y="9132"/>
                  </a:moveTo>
                  <a:lnTo>
                    <a:pt x="157861" y="9132"/>
                  </a:lnTo>
                  <a:lnTo>
                    <a:pt x="157861" y="0"/>
                  </a:lnTo>
                  <a:lnTo>
                    <a:pt x="148727" y="8749"/>
                  </a:lnTo>
                  <a:lnTo>
                    <a:pt x="143396" y="9018"/>
                  </a:lnTo>
                  <a:lnTo>
                    <a:pt x="138027" y="11904"/>
                  </a:lnTo>
                  <a:lnTo>
                    <a:pt x="131012" y="17323"/>
                  </a:lnTo>
                  <a:lnTo>
                    <a:pt x="122022" y="19452"/>
                  </a:lnTo>
                  <a:lnTo>
                    <a:pt x="87615" y="50813"/>
                  </a:lnTo>
                  <a:lnTo>
                    <a:pt x="53082" y="97510"/>
                  </a:lnTo>
                  <a:lnTo>
                    <a:pt x="21336" y="144214"/>
                  </a:lnTo>
                  <a:lnTo>
                    <a:pt x="17810" y="154188"/>
                  </a:lnTo>
                  <a:lnTo>
                    <a:pt x="16867" y="159811"/>
                  </a:lnTo>
                  <a:lnTo>
                    <a:pt x="15182" y="163559"/>
                  </a:lnTo>
                  <a:lnTo>
                    <a:pt x="12999" y="166059"/>
                  </a:lnTo>
                  <a:lnTo>
                    <a:pt x="10487" y="167725"/>
                  </a:lnTo>
                  <a:lnTo>
                    <a:pt x="8812" y="169894"/>
                  </a:lnTo>
                  <a:lnTo>
                    <a:pt x="6950" y="175126"/>
                  </a:lnTo>
                  <a:lnTo>
                    <a:pt x="5592" y="193361"/>
                  </a:lnTo>
                  <a:lnTo>
                    <a:pt x="4491" y="195451"/>
                  </a:lnTo>
                  <a:lnTo>
                    <a:pt x="2698" y="196845"/>
                  </a:lnTo>
                  <a:lnTo>
                    <a:pt x="444" y="197774"/>
                  </a:lnTo>
                  <a:lnTo>
                    <a:pt x="0" y="199452"/>
                  </a:lnTo>
                  <a:lnTo>
                    <a:pt x="5461" y="209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239"/>
            <p:cNvSpPr/>
            <p:nvPr>
              <p:custDataLst>
                <p:tags r:id="rId93"/>
              </p:custDataLst>
            </p:nvPr>
          </p:nvSpPr>
          <p:spPr>
            <a:xfrm>
              <a:off x="10668000" y="4258999"/>
              <a:ext cx="57151" cy="208227"/>
            </a:xfrm>
            <a:custGeom>
              <a:avLst/>
              <a:gdLst/>
              <a:ahLst/>
              <a:cxnLst/>
              <a:rect l="0" t="0" r="0" b="0"/>
              <a:pathLst>
                <a:path w="57151" h="208227">
                  <a:moveTo>
                    <a:pt x="47625" y="8201"/>
                  </a:moveTo>
                  <a:lnTo>
                    <a:pt x="47625" y="8201"/>
                  </a:lnTo>
                  <a:lnTo>
                    <a:pt x="56759" y="8201"/>
                  </a:lnTo>
                  <a:lnTo>
                    <a:pt x="57115" y="0"/>
                  </a:lnTo>
                  <a:lnTo>
                    <a:pt x="57150" y="21352"/>
                  </a:lnTo>
                  <a:lnTo>
                    <a:pt x="54326" y="27451"/>
                  </a:lnTo>
                  <a:lnTo>
                    <a:pt x="50604" y="33690"/>
                  </a:lnTo>
                  <a:lnTo>
                    <a:pt x="48213" y="46319"/>
                  </a:lnTo>
                  <a:lnTo>
                    <a:pt x="47740" y="59004"/>
                  </a:lnTo>
                  <a:lnTo>
                    <a:pt x="44854" y="65353"/>
                  </a:lnTo>
                  <a:lnTo>
                    <a:pt x="41102" y="71702"/>
                  </a:lnTo>
                  <a:lnTo>
                    <a:pt x="38990" y="82284"/>
                  </a:lnTo>
                  <a:lnTo>
                    <a:pt x="37306" y="97297"/>
                  </a:lnTo>
                  <a:lnTo>
                    <a:pt x="21215" y="139514"/>
                  </a:lnTo>
                  <a:lnTo>
                    <a:pt x="18955" y="146995"/>
                  </a:lnTo>
                  <a:lnTo>
                    <a:pt x="11701" y="160422"/>
                  </a:lnTo>
                  <a:lnTo>
                    <a:pt x="8753" y="176452"/>
                  </a:lnTo>
                  <a:lnTo>
                    <a:pt x="2043" y="189171"/>
                  </a:lnTo>
                  <a:lnTo>
                    <a:pt x="0" y="2082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240"/>
            <p:cNvSpPr/>
            <p:nvPr>
              <p:custDataLst>
                <p:tags r:id="rId94"/>
              </p:custDataLst>
            </p:nvPr>
          </p:nvSpPr>
          <p:spPr>
            <a:xfrm>
              <a:off x="10572750" y="4248584"/>
              <a:ext cx="386481" cy="218606"/>
            </a:xfrm>
            <a:custGeom>
              <a:avLst/>
              <a:gdLst/>
              <a:ahLst/>
              <a:cxnLst/>
              <a:rect l="0" t="0" r="0" b="0"/>
              <a:pathLst>
                <a:path w="386481" h="218606">
                  <a:moveTo>
                    <a:pt x="0" y="151966"/>
                  </a:moveTo>
                  <a:lnTo>
                    <a:pt x="0" y="151966"/>
                  </a:lnTo>
                  <a:lnTo>
                    <a:pt x="0" y="157023"/>
                  </a:lnTo>
                  <a:lnTo>
                    <a:pt x="1058" y="158512"/>
                  </a:lnTo>
                  <a:lnTo>
                    <a:pt x="2824" y="159505"/>
                  </a:lnTo>
                  <a:lnTo>
                    <a:pt x="9702" y="161229"/>
                  </a:lnTo>
                  <a:lnTo>
                    <a:pt x="55503" y="161488"/>
                  </a:lnTo>
                  <a:lnTo>
                    <a:pt x="98514" y="151790"/>
                  </a:lnTo>
                  <a:lnTo>
                    <a:pt x="145702" y="135542"/>
                  </a:lnTo>
                  <a:lnTo>
                    <a:pt x="154285" y="134667"/>
                  </a:lnTo>
                  <a:lnTo>
                    <a:pt x="169466" y="128050"/>
                  </a:lnTo>
                  <a:lnTo>
                    <a:pt x="183267" y="120170"/>
                  </a:lnTo>
                  <a:lnTo>
                    <a:pt x="202939" y="113617"/>
                  </a:lnTo>
                  <a:lnTo>
                    <a:pt x="247635" y="85741"/>
                  </a:lnTo>
                  <a:lnTo>
                    <a:pt x="291904" y="59908"/>
                  </a:lnTo>
                  <a:lnTo>
                    <a:pt x="312090" y="50017"/>
                  </a:lnTo>
                  <a:lnTo>
                    <a:pt x="319682" y="47389"/>
                  </a:lnTo>
                  <a:lnTo>
                    <a:pt x="331363" y="39156"/>
                  </a:lnTo>
                  <a:lnTo>
                    <a:pt x="341399" y="37797"/>
                  </a:lnTo>
                  <a:lnTo>
                    <a:pt x="351994" y="37669"/>
                  </a:lnTo>
                  <a:lnTo>
                    <a:pt x="352387" y="45867"/>
                  </a:lnTo>
                  <a:lnTo>
                    <a:pt x="336614" y="64036"/>
                  </a:lnTo>
                  <a:lnTo>
                    <a:pt x="333276" y="72879"/>
                  </a:lnTo>
                  <a:lnTo>
                    <a:pt x="289976" y="120216"/>
                  </a:lnTo>
                  <a:lnTo>
                    <a:pt x="284885" y="130799"/>
                  </a:lnTo>
                  <a:lnTo>
                    <a:pt x="241355" y="177288"/>
                  </a:lnTo>
                  <a:lnTo>
                    <a:pt x="231791" y="185809"/>
                  </a:lnTo>
                  <a:lnTo>
                    <a:pt x="219079" y="192047"/>
                  </a:lnTo>
                  <a:lnTo>
                    <a:pt x="212727" y="196238"/>
                  </a:lnTo>
                  <a:lnTo>
                    <a:pt x="203200" y="199656"/>
                  </a:lnTo>
                  <a:lnTo>
                    <a:pt x="192381" y="207661"/>
                  </a:lnTo>
                  <a:lnTo>
                    <a:pt x="181415" y="209078"/>
                  </a:lnTo>
                  <a:lnTo>
                    <a:pt x="181106" y="204048"/>
                  </a:lnTo>
                  <a:lnTo>
                    <a:pt x="182120" y="202563"/>
                  </a:lnTo>
                  <a:lnTo>
                    <a:pt x="183856" y="201572"/>
                  </a:lnTo>
                  <a:lnTo>
                    <a:pt x="186072" y="200911"/>
                  </a:lnTo>
                  <a:lnTo>
                    <a:pt x="187548" y="199413"/>
                  </a:lnTo>
                  <a:lnTo>
                    <a:pt x="192739" y="189404"/>
                  </a:lnTo>
                  <a:lnTo>
                    <a:pt x="213157" y="167437"/>
                  </a:lnTo>
                  <a:lnTo>
                    <a:pt x="219265" y="164134"/>
                  </a:lnTo>
                  <a:lnTo>
                    <a:pt x="234975" y="160781"/>
                  </a:lnTo>
                  <a:lnTo>
                    <a:pt x="247654" y="154021"/>
                  </a:lnTo>
                  <a:lnTo>
                    <a:pt x="274736" y="151977"/>
                  </a:lnTo>
                  <a:lnTo>
                    <a:pt x="284296" y="160168"/>
                  </a:lnTo>
                  <a:lnTo>
                    <a:pt x="285103" y="163725"/>
                  </a:lnTo>
                  <a:lnTo>
                    <a:pt x="285622" y="169576"/>
                  </a:lnTo>
                  <a:lnTo>
                    <a:pt x="292271" y="178336"/>
                  </a:lnTo>
                  <a:lnTo>
                    <a:pt x="294880" y="188312"/>
                  </a:lnTo>
                  <a:lnTo>
                    <a:pt x="295157" y="194603"/>
                  </a:lnTo>
                  <a:lnTo>
                    <a:pt x="298045" y="200196"/>
                  </a:lnTo>
                  <a:lnTo>
                    <a:pt x="312966" y="217272"/>
                  </a:lnTo>
                  <a:lnTo>
                    <a:pt x="318978" y="218235"/>
                  </a:lnTo>
                  <a:lnTo>
                    <a:pt x="331624" y="218605"/>
                  </a:lnTo>
                  <a:lnTo>
                    <a:pt x="365252" y="186760"/>
                  </a:lnTo>
                  <a:lnTo>
                    <a:pt x="368709" y="177661"/>
                  </a:lnTo>
                  <a:lnTo>
                    <a:pt x="380340" y="130855"/>
                  </a:lnTo>
                  <a:lnTo>
                    <a:pt x="382032" y="90678"/>
                  </a:lnTo>
                  <a:lnTo>
                    <a:pt x="386480" y="73364"/>
                  </a:lnTo>
                  <a:lnTo>
                    <a:pt x="378300" y="34912"/>
                  </a:lnTo>
                  <a:lnTo>
                    <a:pt x="373450" y="25859"/>
                  </a:lnTo>
                  <a:lnTo>
                    <a:pt x="355495" y="12706"/>
                  </a:lnTo>
                  <a:lnTo>
                    <a:pt x="342879" y="6983"/>
                  </a:lnTo>
                  <a:lnTo>
                    <a:pt x="336541" y="2862"/>
                  </a:lnTo>
                  <a:lnTo>
                    <a:pt x="327022" y="543"/>
                  </a:lnTo>
                  <a:lnTo>
                    <a:pt x="320673" y="0"/>
                  </a:lnTo>
                  <a:lnTo>
                    <a:pt x="289806" y="9292"/>
                  </a:lnTo>
                  <a:lnTo>
                    <a:pt x="276399" y="16461"/>
                  </a:lnTo>
                  <a:lnTo>
                    <a:pt x="273165" y="17179"/>
                  </a:lnTo>
                  <a:lnTo>
                    <a:pt x="263559" y="23247"/>
                  </a:lnTo>
                  <a:lnTo>
                    <a:pt x="260012" y="28788"/>
                  </a:lnTo>
                  <a:lnTo>
                    <a:pt x="257377" y="34779"/>
                  </a:lnTo>
                  <a:lnTo>
                    <a:pt x="251002" y="44101"/>
                  </a:lnTo>
                  <a:lnTo>
                    <a:pt x="248643" y="53566"/>
                  </a:lnTo>
                  <a:lnTo>
                    <a:pt x="247781" y="69419"/>
                  </a:lnTo>
                  <a:lnTo>
                    <a:pt x="250531" y="75768"/>
                  </a:lnTo>
                  <a:lnTo>
                    <a:pt x="252747" y="78942"/>
                  </a:lnTo>
                  <a:lnTo>
                    <a:pt x="258028" y="82469"/>
                  </a:lnTo>
                  <a:lnTo>
                    <a:pt x="260918" y="83410"/>
                  </a:lnTo>
                  <a:lnTo>
                    <a:pt x="262846" y="85095"/>
                  </a:lnTo>
                  <a:lnTo>
                    <a:pt x="264986" y="89790"/>
                  </a:lnTo>
                  <a:lnTo>
                    <a:pt x="267674" y="91466"/>
                  </a:lnTo>
                  <a:lnTo>
                    <a:pt x="284374" y="96977"/>
                  </a:lnTo>
                  <a:lnTo>
                    <a:pt x="291488" y="101068"/>
                  </a:lnTo>
                  <a:lnTo>
                    <a:pt x="302502" y="103371"/>
                  </a:lnTo>
                  <a:lnTo>
                    <a:pt x="349409" y="104303"/>
                  </a:lnTo>
                  <a:lnTo>
                    <a:pt x="381000" y="1043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SMARTInkShape-241"/>
            <p:cNvSpPr/>
            <p:nvPr>
              <p:custDataLst>
                <p:tags r:id="rId95"/>
              </p:custDataLst>
            </p:nvPr>
          </p:nvSpPr>
          <p:spPr>
            <a:xfrm>
              <a:off x="11011328" y="4267596"/>
              <a:ext cx="161498" cy="214557"/>
            </a:xfrm>
            <a:custGeom>
              <a:avLst/>
              <a:gdLst/>
              <a:ahLst/>
              <a:cxnLst/>
              <a:rect l="0" t="0" r="0" b="0"/>
              <a:pathLst>
                <a:path w="161498" h="214557">
                  <a:moveTo>
                    <a:pt x="161497" y="18654"/>
                  </a:moveTo>
                  <a:lnTo>
                    <a:pt x="161497" y="18654"/>
                  </a:lnTo>
                  <a:lnTo>
                    <a:pt x="153295" y="10453"/>
                  </a:lnTo>
                  <a:lnTo>
                    <a:pt x="147306" y="9522"/>
                  </a:lnTo>
                  <a:lnTo>
                    <a:pt x="138831" y="9246"/>
                  </a:lnTo>
                  <a:lnTo>
                    <a:pt x="136862" y="8148"/>
                  </a:lnTo>
                  <a:lnTo>
                    <a:pt x="135548" y="6359"/>
                  </a:lnTo>
                  <a:lnTo>
                    <a:pt x="134673" y="4107"/>
                  </a:lnTo>
                  <a:lnTo>
                    <a:pt x="133031" y="2606"/>
                  </a:lnTo>
                  <a:lnTo>
                    <a:pt x="124875" y="0"/>
                  </a:lnTo>
                  <a:lnTo>
                    <a:pt x="113230" y="7195"/>
                  </a:lnTo>
                  <a:lnTo>
                    <a:pt x="91610" y="9016"/>
                  </a:lnTo>
                  <a:lnTo>
                    <a:pt x="89504" y="10112"/>
                  </a:lnTo>
                  <a:lnTo>
                    <a:pt x="88102" y="11901"/>
                  </a:lnTo>
                  <a:lnTo>
                    <a:pt x="87167" y="14152"/>
                  </a:lnTo>
                  <a:lnTo>
                    <a:pt x="85485" y="15653"/>
                  </a:lnTo>
                  <a:lnTo>
                    <a:pt x="75181" y="20883"/>
                  </a:lnTo>
                  <a:lnTo>
                    <a:pt x="69159" y="24937"/>
                  </a:lnTo>
                  <a:lnTo>
                    <a:pt x="62955" y="26738"/>
                  </a:lnTo>
                  <a:lnTo>
                    <a:pt x="60879" y="28276"/>
                  </a:lnTo>
                  <a:lnTo>
                    <a:pt x="59493" y="30361"/>
                  </a:lnTo>
                  <a:lnTo>
                    <a:pt x="57270" y="36253"/>
                  </a:lnTo>
                  <a:lnTo>
                    <a:pt x="48570" y="45778"/>
                  </a:lnTo>
                  <a:lnTo>
                    <a:pt x="47604" y="51856"/>
                  </a:lnTo>
                  <a:lnTo>
                    <a:pt x="48526" y="53489"/>
                  </a:lnTo>
                  <a:lnTo>
                    <a:pt x="50201" y="54577"/>
                  </a:lnTo>
                  <a:lnTo>
                    <a:pt x="55434" y="56324"/>
                  </a:lnTo>
                  <a:lnTo>
                    <a:pt x="56148" y="59385"/>
                  </a:lnTo>
                  <a:lnTo>
                    <a:pt x="56340" y="61684"/>
                  </a:lnTo>
                  <a:lnTo>
                    <a:pt x="57525" y="63215"/>
                  </a:lnTo>
                  <a:lnTo>
                    <a:pt x="64890" y="65876"/>
                  </a:lnTo>
                  <a:lnTo>
                    <a:pt x="80401" y="66268"/>
                  </a:lnTo>
                  <a:lnTo>
                    <a:pt x="82033" y="67330"/>
                  </a:lnTo>
                  <a:lnTo>
                    <a:pt x="83121" y="69096"/>
                  </a:lnTo>
                  <a:lnTo>
                    <a:pt x="85285" y="75770"/>
                  </a:lnTo>
                  <a:lnTo>
                    <a:pt x="85296" y="84002"/>
                  </a:lnTo>
                  <a:lnTo>
                    <a:pt x="84239" y="84444"/>
                  </a:lnTo>
                  <a:lnTo>
                    <a:pt x="80240" y="84936"/>
                  </a:lnTo>
                  <a:lnTo>
                    <a:pt x="78751" y="86125"/>
                  </a:lnTo>
                  <a:lnTo>
                    <a:pt x="77095" y="90269"/>
                  </a:lnTo>
                  <a:lnTo>
                    <a:pt x="75595" y="91797"/>
                  </a:lnTo>
                  <a:lnTo>
                    <a:pt x="65586" y="97072"/>
                  </a:lnTo>
                  <a:lnTo>
                    <a:pt x="24542" y="136559"/>
                  </a:lnTo>
                  <a:lnTo>
                    <a:pt x="21254" y="142670"/>
                  </a:lnTo>
                  <a:lnTo>
                    <a:pt x="19142" y="150160"/>
                  </a:lnTo>
                  <a:lnTo>
                    <a:pt x="12178" y="159244"/>
                  </a:lnTo>
                  <a:lnTo>
                    <a:pt x="8951" y="168143"/>
                  </a:lnTo>
                  <a:lnTo>
                    <a:pt x="2821" y="177482"/>
                  </a:lnTo>
                  <a:lnTo>
                    <a:pt x="0" y="188233"/>
                  </a:lnTo>
                  <a:lnTo>
                    <a:pt x="7810" y="198141"/>
                  </a:lnTo>
                  <a:lnTo>
                    <a:pt x="8716" y="204244"/>
                  </a:lnTo>
                  <a:lnTo>
                    <a:pt x="9901" y="205881"/>
                  </a:lnTo>
                  <a:lnTo>
                    <a:pt x="11750" y="206972"/>
                  </a:lnTo>
                  <a:lnTo>
                    <a:pt x="19407" y="208507"/>
                  </a:lnTo>
                  <a:lnTo>
                    <a:pt x="22322" y="208723"/>
                  </a:lnTo>
                  <a:lnTo>
                    <a:pt x="28380" y="211784"/>
                  </a:lnTo>
                  <a:lnTo>
                    <a:pt x="31477" y="214082"/>
                  </a:lnTo>
                  <a:lnTo>
                    <a:pt x="34600" y="214556"/>
                  </a:lnTo>
                  <a:lnTo>
                    <a:pt x="37740" y="213814"/>
                  </a:lnTo>
                  <a:lnTo>
                    <a:pt x="44052" y="211225"/>
                  </a:lnTo>
                  <a:lnTo>
                    <a:pt x="88079" y="209178"/>
                  </a:lnTo>
                  <a:lnTo>
                    <a:pt x="113872" y="1996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242"/>
            <p:cNvSpPr/>
            <p:nvPr>
              <p:custDataLst>
                <p:tags r:id="rId96"/>
              </p:custDataLst>
            </p:nvPr>
          </p:nvSpPr>
          <p:spPr>
            <a:xfrm>
              <a:off x="11153775" y="4362450"/>
              <a:ext cx="132015" cy="19051"/>
            </a:xfrm>
            <a:custGeom>
              <a:avLst/>
              <a:gdLst/>
              <a:ahLst/>
              <a:cxnLst/>
              <a:rect l="0" t="0" r="0" b="0"/>
              <a:pathLst>
                <a:path w="132015" h="19051">
                  <a:moveTo>
                    <a:pt x="0" y="19050"/>
                  </a:moveTo>
                  <a:lnTo>
                    <a:pt x="0" y="19050"/>
                  </a:lnTo>
                  <a:lnTo>
                    <a:pt x="45782" y="19050"/>
                  </a:lnTo>
                  <a:lnTo>
                    <a:pt x="55923" y="12504"/>
                  </a:lnTo>
                  <a:lnTo>
                    <a:pt x="83486" y="9642"/>
                  </a:lnTo>
                  <a:lnTo>
                    <a:pt x="95792" y="2001"/>
                  </a:lnTo>
                  <a:lnTo>
                    <a:pt x="132014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243"/>
            <p:cNvSpPr/>
            <p:nvPr>
              <p:custDataLst>
                <p:tags r:id="rId97"/>
              </p:custDataLst>
            </p:nvPr>
          </p:nvSpPr>
          <p:spPr>
            <a:xfrm>
              <a:off x="11144250" y="4429125"/>
              <a:ext cx="123826" cy="19049"/>
            </a:xfrm>
            <a:custGeom>
              <a:avLst/>
              <a:gdLst/>
              <a:ahLst/>
              <a:cxnLst/>
              <a:rect l="0" t="0" r="0" b="0"/>
              <a:pathLst>
                <a:path w="123826" h="19049">
                  <a:moveTo>
                    <a:pt x="0" y="0"/>
                  </a:moveTo>
                  <a:lnTo>
                    <a:pt x="0" y="0"/>
                  </a:lnTo>
                  <a:lnTo>
                    <a:pt x="0" y="14547"/>
                  </a:lnTo>
                  <a:lnTo>
                    <a:pt x="1058" y="16047"/>
                  </a:lnTo>
                  <a:lnTo>
                    <a:pt x="2824" y="17049"/>
                  </a:lnTo>
                  <a:lnTo>
                    <a:pt x="9702" y="18786"/>
                  </a:lnTo>
                  <a:lnTo>
                    <a:pt x="54797" y="19048"/>
                  </a:lnTo>
                  <a:lnTo>
                    <a:pt x="71035" y="17991"/>
                  </a:lnTo>
                  <a:lnTo>
                    <a:pt x="101508" y="10408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244"/>
            <p:cNvSpPr/>
            <p:nvPr>
              <p:custDataLst>
                <p:tags r:id="rId98"/>
              </p:custDataLst>
            </p:nvPr>
          </p:nvSpPr>
          <p:spPr>
            <a:xfrm>
              <a:off x="11287125" y="4371975"/>
              <a:ext cx="142876" cy="161926"/>
            </a:xfrm>
            <a:custGeom>
              <a:avLst/>
              <a:gdLst/>
              <a:ahLst/>
              <a:cxnLst/>
              <a:rect l="0" t="0" r="0" b="0"/>
              <a:pathLst>
                <a:path w="142876" h="161926">
                  <a:moveTo>
                    <a:pt x="142875" y="0"/>
                  </a:moveTo>
                  <a:lnTo>
                    <a:pt x="142875" y="0"/>
                  </a:lnTo>
                  <a:lnTo>
                    <a:pt x="134673" y="0"/>
                  </a:lnTo>
                  <a:lnTo>
                    <a:pt x="88612" y="44737"/>
                  </a:lnTo>
                  <a:lnTo>
                    <a:pt x="80349" y="54060"/>
                  </a:lnTo>
                  <a:lnTo>
                    <a:pt x="74197" y="66692"/>
                  </a:lnTo>
                  <a:lnTo>
                    <a:pt x="71689" y="69861"/>
                  </a:lnTo>
                  <a:lnTo>
                    <a:pt x="66082" y="73383"/>
                  </a:lnTo>
                  <a:lnTo>
                    <a:pt x="60061" y="76006"/>
                  </a:lnTo>
                  <a:lnTo>
                    <a:pt x="34915" y="98541"/>
                  </a:lnTo>
                  <a:lnTo>
                    <a:pt x="31393" y="104827"/>
                  </a:lnTo>
                  <a:lnTo>
                    <a:pt x="27887" y="120657"/>
                  </a:lnTo>
                  <a:lnTo>
                    <a:pt x="19171" y="133185"/>
                  </a:lnTo>
                  <a:lnTo>
                    <a:pt x="24143" y="138357"/>
                  </a:lnTo>
                  <a:lnTo>
                    <a:pt x="25620" y="138805"/>
                  </a:lnTo>
                  <a:lnTo>
                    <a:pt x="26605" y="138045"/>
                  </a:lnTo>
                  <a:lnTo>
                    <a:pt x="27263" y="136480"/>
                  </a:lnTo>
                  <a:lnTo>
                    <a:pt x="28758" y="135437"/>
                  </a:lnTo>
                  <a:lnTo>
                    <a:pt x="35921" y="132910"/>
                  </a:lnTo>
                  <a:lnTo>
                    <a:pt x="41718" y="128569"/>
                  </a:lnTo>
                  <a:lnTo>
                    <a:pt x="44999" y="123111"/>
                  </a:lnTo>
                  <a:lnTo>
                    <a:pt x="47516" y="117158"/>
                  </a:lnTo>
                  <a:lnTo>
                    <a:pt x="85741" y="73376"/>
                  </a:lnTo>
                  <a:lnTo>
                    <a:pt x="101954" y="48213"/>
                  </a:lnTo>
                  <a:lnTo>
                    <a:pt x="102895" y="44842"/>
                  </a:lnTo>
                  <a:lnTo>
                    <a:pt x="104580" y="42595"/>
                  </a:lnTo>
                  <a:lnTo>
                    <a:pt x="110949" y="38374"/>
                  </a:lnTo>
                  <a:lnTo>
                    <a:pt x="123697" y="19205"/>
                  </a:lnTo>
                  <a:lnTo>
                    <a:pt x="123813" y="19064"/>
                  </a:lnTo>
                  <a:lnTo>
                    <a:pt x="123825" y="52163"/>
                  </a:lnTo>
                  <a:lnTo>
                    <a:pt x="126649" y="57756"/>
                  </a:lnTo>
                  <a:lnTo>
                    <a:pt x="130371" y="63769"/>
                  </a:lnTo>
                  <a:lnTo>
                    <a:pt x="132959" y="74354"/>
                  </a:lnTo>
                  <a:lnTo>
                    <a:pt x="133315" y="89295"/>
                  </a:lnTo>
                  <a:lnTo>
                    <a:pt x="134385" y="91280"/>
                  </a:lnTo>
                  <a:lnTo>
                    <a:pt x="136157" y="92604"/>
                  </a:lnTo>
                  <a:lnTo>
                    <a:pt x="138395" y="93486"/>
                  </a:lnTo>
                  <a:lnTo>
                    <a:pt x="139889" y="95132"/>
                  </a:lnTo>
                  <a:lnTo>
                    <a:pt x="142482" y="103296"/>
                  </a:lnTo>
                  <a:lnTo>
                    <a:pt x="142875" y="132923"/>
                  </a:lnTo>
                  <a:lnTo>
                    <a:pt x="134673" y="141513"/>
                  </a:lnTo>
                  <a:lnTo>
                    <a:pt x="126008" y="143664"/>
                  </a:lnTo>
                  <a:lnTo>
                    <a:pt x="117181" y="149341"/>
                  </a:lnTo>
                  <a:lnTo>
                    <a:pt x="107863" y="151493"/>
                  </a:lnTo>
                  <a:lnTo>
                    <a:pt x="73025" y="152389"/>
                  </a:lnTo>
                  <a:lnTo>
                    <a:pt x="66675" y="155217"/>
                  </a:lnTo>
                  <a:lnTo>
                    <a:pt x="60325" y="158944"/>
                  </a:lnTo>
                  <a:lnTo>
                    <a:pt x="49742" y="161042"/>
                  </a:lnTo>
                  <a:lnTo>
                    <a:pt x="2249" y="161924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245"/>
            <p:cNvSpPr/>
            <p:nvPr>
              <p:custDataLst>
                <p:tags r:id="rId99"/>
              </p:custDataLst>
            </p:nvPr>
          </p:nvSpPr>
          <p:spPr>
            <a:xfrm>
              <a:off x="11515725" y="4276725"/>
              <a:ext cx="104776" cy="219076"/>
            </a:xfrm>
            <a:custGeom>
              <a:avLst/>
              <a:gdLst/>
              <a:ahLst/>
              <a:cxnLst/>
              <a:rect l="0" t="0" r="0" b="0"/>
              <a:pathLst>
                <a:path w="104776" h="219076">
                  <a:moveTo>
                    <a:pt x="104775" y="19050"/>
                  </a:moveTo>
                  <a:lnTo>
                    <a:pt x="104775" y="19050"/>
                  </a:lnTo>
                  <a:lnTo>
                    <a:pt x="104775" y="0"/>
                  </a:lnTo>
                  <a:lnTo>
                    <a:pt x="104775" y="5057"/>
                  </a:lnTo>
                  <a:lnTo>
                    <a:pt x="103717" y="6546"/>
                  </a:lnTo>
                  <a:lnTo>
                    <a:pt x="101951" y="7539"/>
                  </a:lnTo>
                  <a:lnTo>
                    <a:pt x="96573" y="9132"/>
                  </a:lnTo>
                  <a:lnTo>
                    <a:pt x="90584" y="14465"/>
                  </a:lnTo>
                  <a:lnTo>
                    <a:pt x="87886" y="19834"/>
                  </a:lnTo>
                  <a:lnTo>
                    <a:pt x="87167" y="22748"/>
                  </a:lnTo>
                  <a:lnTo>
                    <a:pt x="85628" y="24690"/>
                  </a:lnTo>
                  <a:lnTo>
                    <a:pt x="81095" y="26848"/>
                  </a:lnTo>
                  <a:lnTo>
                    <a:pt x="79464" y="29540"/>
                  </a:lnTo>
                  <a:lnTo>
                    <a:pt x="74023" y="46248"/>
                  </a:lnTo>
                  <a:lnTo>
                    <a:pt x="69940" y="53363"/>
                  </a:lnTo>
                  <a:lnTo>
                    <a:pt x="66584" y="63319"/>
                  </a:lnTo>
                  <a:lnTo>
                    <a:pt x="60415" y="74030"/>
                  </a:lnTo>
                  <a:lnTo>
                    <a:pt x="57059" y="89080"/>
                  </a:lnTo>
                  <a:lnTo>
                    <a:pt x="50890" y="101771"/>
                  </a:lnTo>
                  <a:lnTo>
                    <a:pt x="47534" y="117408"/>
                  </a:lnTo>
                  <a:lnTo>
                    <a:pt x="31207" y="150225"/>
                  </a:lnTo>
                  <a:lnTo>
                    <a:pt x="28687" y="157783"/>
                  </a:lnTo>
                  <a:lnTo>
                    <a:pt x="12169" y="180918"/>
                  </a:lnTo>
                  <a:lnTo>
                    <a:pt x="8816" y="196843"/>
                  </a:lnTo>
                  <a:lnTo>
                    <a:pt x="120" y="209385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246"/>
            <p:cNvSpPr/>
            <p:nvPr>
              <p:custDataLst>
                <p:tags r:id="rId100"/>
              </p:custDataLst>
            </p:nvPr>
          </p:nvSpPr>
          <p:spPr>
            <a:xfrm>
              <a:off x="11668125" y="42862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247"/>
            <p:cNvSpPr/>
            <p:nvPr>
              <p:custDataLst>
                <p:tags r:id="rId101"/>
              </p:custDataLst>
            </p:nvPr>
          </p:nvSpPr>
          <p:spPr>
            <a:xfrm>
              <a:off x="11591925" y="4343400"/>
              <a:ext cx="47626" cy="190501"/>
            </a:xfrm>
            <a:custGeom>
              <a:avLst/>
              <a:gdLst/>
              <a:ahLst/>
              <a:cxnLst/>
              <a:rect l="0" t="0" r="0" b="0"/>
              <a:pathLst>
                <a:path w="47626" h="190501">
                  <a:moveTo>
                    <a:pt x="47625" y="0"/>
                  </a:moveTo>
                  <a:lnTo>
                    <a:pt x="47625" y="0"/>
                  </a:lnTo>
                  <a:lnTo>
                    <a:pt x="47625" y="5057"/>
                  </a:lnTo>
                  <a:lnTo>
                    <a:pt x="44801" y="10361"/>
                  </a:lnTo>
                  <a:lnTo>
                    <a:pt x="41079" y="16247"/>
                  </a:lnTo>
                  <a:lnTo>
                    <a:pt x="37923" y="25510"/>
                  </a:lnTo>
                  <a:lnTo>
                    <a:pt x="31815" y="34958"/>
                  </a:lnTo>
                  <a:lnTo>
                    <a:pt x="16873" y="78434"/>
                  </a:lnTo>
                  <a:lnTo>
                    <a:pt x="11702" y="93090"/>
                  </a:lnTo>
                  <a:lnTo>
                    <a:pt x="8753" y="117387"/>
                  </a:lnTo>
                  <a:lnTo>
                    <a:pt x="1361" y="136096"/>
                  </a:lnTo>
                  <a:lnTo>
                    <a:pt x="1" y="182961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248"/>
            <p:cNvSpPr/>
            <p:nvPr>
              <p:custDataLst>
                <p:tags r:id="rId102"/>
              </p:custDataLst>
            </p:nvPr>
          </p:nvSpPr>
          <p:spPr>
            <a:xfrm>
              <a:off x="11544300" y="44291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249"/>
            <p:cNvSpPr/>
            <p:nvPr>
              <p:custDataLst>
                <p:tags r:id="rId103"/>
              </p:custDataLst>
            </p:nvPr>
          </p:nvSpPr>
          <p:spPr>
            <a:xfrm>
              <a:off x="11677650" y="4334005"/>
              <a:ext cx="85726" cy="171321"/>
            </a:xfrm>
            <a:custGeom>
              <a:avLst/>
              <a:gdLst/>
              <a:ahLst/>
              <a:cxnLst/>
              <a:rect l="0" t="0" r="0" b="0"/>
              <a:pathLst>
                <a:path w="85726" h="171321">
                  <a:moveTo>
                    <a:pt x="0" y="57020"/>
                  </a:moveTo>
                  <a:lnTo>
                    <a:pt x="0" y="57020"/>
                  </a:lnTo>
                  <a:lnTo>
                    <a:pt x="21459" y="43763"/>
                  </a:lnTo>
                  <a:lnTo>
                    <a:pt x="34774" y="32568"/>
                  </a:lnTo>
                  <a:lnTo>
                    <a:pt x="47596" y="26437"/>
                  </a:lnTo>
                  <a:lnTo>
                    <a:pt x="63496" y="13364"/>
                  </a:lnTo>
                  <a:lnTo>
                    <a:pt x="69848" y="11159"/>
                  </a:lnTo>
                  <a:lnTo>
                    <a:pt x="71965" y="9513"/>
                  </a:lnTo>
                  <a:lnTo>
                    <a:pt x="75643" y="1349"/>
                  </a:lnTo>
                  <a:lnTo>
                    <a:pt x="78774" y="527"/>
                  </a:lnTo>
                  <a:lnTo>
                    <a:pt x="84352" y="0"/>
                  </a:lnTo>
                  <a:lnTo>
                    <a:pt x="84810" y="1015"/>
                  </a:lnTo>
                  <a:lnTo>
                    <a:pt x="85725" y="32051"/>
                  </a:lnTo>
                  <a:lnTo>
                    <a:pt x="82901" y="38162"/>
                  </a:lnTo>
                  <a:lnTo>
                    <a:pt x="79179" y="44405"/>
                  </a:lnTo>
                  <a:lnTo>
                    <a:pt x="76788" y="57037"/>
                  </a:lnTo>
                  <a:lnTo>
                    <a:pt x="76591" y="60206"/>
                  </a:lnTo>
                  <a:lnTo>
                    <a:pt x="73552" y="66550"/>
                  </a:lnTo>
                  <a:lnTo>
                    <a:pt x="69732" y="72897"/>
                  </a:lnTo>
                  <a:lnTo>
                    <a:pt x="66523" y="82420"/>
                  </a:lnTo>
                  <a:lnTo>
                    <a:pt x="60397" y="91945"/>
                  </a:lnTo>
                  <a:lnTo>
                    <a:pt x="57055" y="101470"/>
                  </a:lnTo>
                  <a:lnTo>
                    <a:pt x="50889" y="110995"/>
                  </a:lnTo>
                  <a:lnTo>
                    <a:pt x="47533" y="120520"/>
                  </a:lnTo>
                  <a:lnTo>
                    <a:pt x="41365" y="130045"/>
                  </a:lnTo>
                  <a:lnTo>
                    <a:pt x="38530" y="140864"/>
                  </a:lnTo>
                  <a:lnTo>
                    <a:pt x="31638" y="149978"/>
                  </a:lnTo>
                  <a:lnTo>
                    <a:pt x="29936" y="155838"/>
                  </a:lnTo>
                  <a:lnTo>
                    <a:pt x="28424" y="157824"/>
                  </a:lnTo>
                  <a:lnTo>
                    <a:pt x="22299" y="161676"/>
                  </a:lnTo>
                  <a:lnTo>
                    <a:pt x="19050" y="171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250"/>
            <p:cNvSpPr/>
            <p:nvPr>
              <p:custDataLst>
                <p:tags r:id="rId104"/>
              </p:custDataLst>
            </p:nvPr>
          </p:nvSpPr>
          <p:spPr>
            <a:xfrm>
              <a:off x="11707680" y="4305300"/>
              <a:ext cx="131894" cy="209434"/>
            </a:xfrm>
            <a:custGeom>
              <a:avLst/>
              <a:gdLst/>
              <a:ahLst/>
              <a:cxnLst/>
              <a:rect l="0" t="0" r="0" b="0"/>
              <a:pathLst>
                <a:path w="131894" h="209434">
                  <a:moveTo>
                    <a:pt x="46170" y="28575"/>
                  </a:moveTo>
                  <a:lnTo>
                    <a:pt x="46170" y="28575"/>
                  </a:lnTo>
                  <a:lnTo>
                    <a:pt x="46170" y="4595"/>
                  </a:lnTo>
                  <a:lnTo>
                    <a:pt x="47228" y="3063"/>
                  </a:lnTo>
                  <a:lnTo>
                    <a:pt x="48994" y="2042"/>
                  </a:lnTo>
                  <a:lnTo>
                    <a:pt x="55872" y="269"/>
                  </a:lnTo>
                  <a:lnTo>
                    <a:pt x="101474" y="0"/>
                  </a:lnTo>
                  <a:lnTo>
                    <a:pt x="111359" y="8201"/>
                  </a:lnTo>
                  <a:lnTo>
                    <a:pt x="117461" y="9132"/>
                  </a:lnTo>
                  <a:lnTo>
                    <a:pt x="119098" y="10321"/>
                  </a:lnTo>
                  <a:lnTo>
                    <a:pt x="120190" y="12173"/>
                  </a:lnTo>
                  <a:lnTo>
                    <a:pt x="122082" y="19203"/>
                  </a:lnTo>
                  <a:lnTo>
                    <a:pt x="122360" y="41405"/>
                  </a:lnTo>
                  <a:lnTo>
                    <a:pt x="119543" y="47682"/>
                  </a:lnTo>
                  <a:lnTo>
                    <a:pt x="115822" y="54001"/>
                  </a:lnTo>
                  <a:lnTo>
                    <a:pt x="112668" y="63507"/>
                  </a:lnTo>
                  <a:lnTo>
                    <a:pt x="80968" y="98541"/>
                  </a:lnTo>
                  <a:lnTo>
                    <a:pt x="74688" y="102005"/>
                  </a:lnTo>
                  <a:lnTo>
                    <a:pt x="68370" y="104603"/>
                  </a:lnTo>
                  <a:lnTo>
                    <a:pt x="57573" y="112814"/>
                  </a:lnTo>
                  <a:lnTo>
                    <a:pt x="47659" y="114169"/>
                  </a:lnTo>
                  <a:lnTo>
                    <a:pt x="36772" y="123708"/>
                  </a:lnTo>
                  <a:lnTo>
                    <a:pt x="41738" y="123790"/>
                  </a:lnTo>
                  <a:lnTo>
                    <a:pt x="47023" y="120988"/>
                  </a:lnTo>
                  <a:lnTo>
                    <a:pt x="53981" y="115621"/>
                  </a:lnTo>
                  <a:lnTo>
                    <a:pt x="62960" y="114561"/>
                  </a:lnTo>
                  <a:lnTo>
                    <a:pt x="106498" y="114300"/>
                  </a:lnTo>
                  <a:lnTo>
                    <a:pt x="112846" y="117123"/>
                  </a:lnTo>
                  <a:lnTo>
                    <a:pt x="120488" y="122501"/>
                  </a:lnTo>
                  <a:lnTo>
                    <a:pt x="130406" y="123708"/>
                  </a:lnTo>
                  <a:lnTo>
                    <a:pt x="130902" y="124806"/>
                  </a:lnTo>
                  <a:lnTo>
                    <a:pt x="131893" y="141517"/>
                  </a:lnTo>
                  <a:lnTo>
                    <a:pt x="116085" y="159719"/>
                  </a:lnTo>
                  <a:lnTo>
                    <a:pt x="114287" y="165531"/>
                  </a:lnTo>
                  <a:lnTo>
                    <a:pt x="112748" y="167504"/>
                  </a:lnTo>
                  <a:lnTo>
                    <a:pt x="79991" y="187229"/>
                  </a:lnTo>
                  <a:lnTo>
                    <a:pt x="69008" y="190590"/>
                  </a:lnTo>
                  <a:lnTo>
                    <a:pt x="59052" y="196759"/>
                  </a:lnTo>
                  <a:lnTo>
                    <a:pt x="46205" y="199380"/>
                  </a:lnTo>
                  <a:lnTo>
                    <a:pt x="33475" y="199897"/>
                  </a:lnTo>
                  <a:lnTo>
                    <a:pt x="27122" y="202791"/>
                  </a:lnTo>
                  <a:lnTo>
                    <a:pt x="19477" y="208215"/>
                  </a:lnTo>
                  <a:lnTo>
                    <a:pt x="9559" y="209433"/>
                  </a:lnTo>
                  <a:lnTo>
                    <a:pt x="0" y="201338"/>
                  </a:lnTo>
                  <a:lnTo>
                    <a:pt x="574" y="200901"/>
                  </a:lnTo>
                  <a:lnTo>
                    <a:pt x="807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251"/>
            <p:cNvSpPr/>
            <p:nvPr>
              <p:custDataLst>
                <p:tags r:id="rId105"/>
              </p:custDataLst>
            </p:nvPr>
          </p:nvSpPr>
          <p:spPr>
            <a:xfrm>
              <a:off x="11877685" y="4324361"/>
              <a:ext cx="161907" cy="209526"/>
            </a:xfrm>
            <a:custGeom>
              <a:avLst/>
              <a:gdLst/>
              <a:ahLst/>
              <a:cxnLst/>
              <a:rect l="0" t="0" r="0" b="0"/>
              <a:pathLst>
                <a:path w="161907" h="209526">
                  <a:moveTo>
                    <a:pt x="133340" y="38089"/>
                  </a:moveTo>
                  <a:lnTo>
                    <a:pt x="133340" y="38089"/>
                  </a:lnTo>
                  <a:lnTo>
                    <a:pt x="133340" y="29888"/>
                  </a:lnTo>
                  <a:lnTo>
                    <a:pt x="134398" y="29447"/>
                  </a:lnTo>
                  <a:lnTo>
                    <a:pt x="138398" y="28956"/>
                  </a:lnTo>
                  <a:lnTo>
                    <a:pt x="139886" y="26709"/>
                  </a:lnTo>
                  <a:lnTo>
                    <a:pt x="142856" y="9583"/>
                  </a:lnTo>
                  <a:lnTo>
                    <a:pt x="152275" y="9514"/>
                  </a:lnTo>
                  <a:lnTo>
                    <a:pt x="152390" y="28437"/>
                  </a:lnTo>
                  <a:lnTo>
                    <a:pt x="161906" y="28564"/>
                  </a:lnTo>
                  <a:lnTo>
                    <a:pt x="156855" y="28564"/>
                  </a:lnTo>
                  <a:lnTo>
                    <a:pt x="155367" y="27506"/>
                  </a:lnTo>
                  <a:lnTo>
                    <a:pt x="154374" y="25742"/>
                  </a:lnTo>
                  <a:lnTo>
                    <a:pt x="152781" y="20363"/>
                  </a:lnTo>
                  <a:lnTo>
                    <a:pt x="144224" y="10954"/>
                  </a:lnTo>
                  <a:lnTo>
                    <a:pt x="138212" y="9940"/>
                  </a:lnTo>
                  <a:lnTo>
                    <a:pt x="136587" y="8740"/>
                  </a:lnTo>
                  <a:lnTo>
                    <a:pt x="134784" y="4584"/>
                  </a:lnTo>
                  <a:lnTo>
                    <a:pt x="133245" y="3052"/>
                  </a:lnTo>
                  <a:lnTo>
                    <a:pt x="125265" y="392"/>
                  </a:lnTo>
                  <a:lnTo>
                    <a:pt x="101463" y="0"/>
                  </a:lnTo>
                  <a:lnTo>
                    <a:pt x="99389" y="1054"/>
                  </a:lnTo>
                  <a:lnTo>
                    <a:pt x="98006" y="2816"/>
                  </a:lnTo>
                  <a:lnTo>
                    <a:pt x="97084" y="5049"/>
                  </a:lnTo>
                  <a:lnTo>
                    <a:pt x="95411" y="6537"/>
                  </a:lnTo>
                  <a:lnTo>
                    <a:pt x="85122" y="11748"/>
                  </a:lnTo>
                  <a:lnTo>
                    <a:pt x="77954" y="17599"/>
                  </a:lnTo>
                  <a:lnTo>
                    <a:pt x="76974" y="21221"/>
                  </a:lnTo>
                  <a:lnTo>
                    <a:pt x="76191" y="61641"/>
                  </a:lnTo>
                  <a:lnTo>
                    <a:pt x="79014" y="67253"/>
                  </a:lnTo>
                  <a:lnTo>
                    <a:pt x="89446" y="79480"/>
                  </a:lnTo>
                  <a:lnTo>
                    <a:pt x="95486" y="82944"/>
                  </a:lnTo>
                  <a:lnTo>
                    <a:pt x="98580" y="83867"/>
                  </a:lnTo>
                  <a:lnTo>
                    <a:pt x="100642" y="85542"/>
                  </a:lnTo>
                  <a:lnTo>
                    <a:pt x="104601" y="91895"/>
                  </a:lnTo>
                  <a:lnTo>
                    <a:pt x="109279" y="93753"/>
                  </a:lnTo>
                  <a:lnTo>
                    <a:pt x="122051" y="95108"/>
                  </a:lnTo>
                  <a:lnTo>
                    <a:pt x="133211" y="104647"/>
                  </a:lnTo>
                  <a:lnTo>
                    <a:pt x="141529" y="104754"/>
                  </a:lnTo>
                  <a:lnTo>
                    <a:pt x="101185" y="104764"/>
                  </a:lnTo>
                  <a:lnTo>
                    <a:pt x="95060" y="107586"/>
                  </a:lnTo>
                  <a:lnTo>
                    <a:pt x="88810" y="111310"/>
                  </a:lnTo>
                  <a:lnTo>
                    <a:pt x="76174" y="113700"/>
                  </a:lnTo>
                  <a:lnTo>
                    <a:pt x="53965" y="114255"/>
                  </a:lnTo>
                  <a:lnTo>
                    <a:pt x="47615" y="117096"/>
                  </a:lnTo>
                  <a:lnTo>
                    <a:pt x="41265" y="120828"/>
                  </a:lnTo>
                  <a:lnTo>
                    <a:pt x="30447" y="123421"/>
                  </a:lnTo>
                  <a:lnTo>
                    <a:pt x="21332" y="130282"/>
                  </a:lnTo>
                  <a:lnTo>
                    <a:pt x="15474" y="131981"/>
                  </a:lnTo>
                  <a:lnTo>
                    <a:pt x="13487" y="133491"/>
                  </a:lnTo>
                  <a:lnTo>
                    <a:pt x="11280" y="137993"/>
                  </a:lnTo>
                  <a:lnTo>
                    <a:pt x="10038" y="146477"/>
                  </a:lnTo>
                  <a:lnTo>
                    <a:pt x="8806" y="148448"/>
                  </a:lnTo>
                  <a:lnTo>
                    <a:pt x="6926" y="149762"/>
                  </a:lnTo>
                  <a:lnTo>
                    <a:pt x="4614" y="150638"/>
                  </a:lnTo>
                  <a:lnTo>
                    <a:pt x="3074" y="152279"/>
                  </a:lnTo>
                  <a:lnTo>
                    <a:pt x="395" y="160437"/>
                  </a:lnTo>
                  <a:lnTo>
                    <a:pt x="0" y="179209"/>
                  </a:lnTo>
                  <a:lnTo>
                    <a:pt x="5050" y="185501"/>
                  </a:lnTo>
                  <a:lnTo>
                    <a:pt x="10353" y="188272"/>
                  </a:lnTo>
                  <a:lnTo>
                    <a:pt x="13250" y="189011"/>
                  </a:lnTo>
                  <a:lnTo>
                    <a:pt x="22380" y="195108"/>
                  </a:lnTo>
                  <a:lnTo>
                    <a:pt x="25816" y="200655"/>
                  </a:lnTo>
                  <a:lnTo>
                    <a:pt x="26733" y="203616"/>
                  </a:lnTo>
                  <a:lnTo>
                    <a:pt x="28401" y="205590"/>
                  </a:lnTo>
                  <a:lnTo>
                    <a:pt x="33079" y="207784"/>
                  </a:lnTo>
                  <a:lnTo>
                    <a:pt x="78981" y="209525"/>
                  </a:lnTo>
                  <a:lnTo>
                    <a:pt x="108114" y="208480"/>
                  </a:lnTo>
                  <a:lnTo>
                    <a:pt x="126595" y="201338"/>
                  </a:lnTo>
                  <a:lnTo>
                    <a:pt x="146005" y="200130"/>
                  </a:lnTo>
                  <a:lnTo>
                    <a:pt x="148133" y="199033"/>
                  </a:lnTo>
                  <a:lnTo>
                    <a:pt x="149552" y="197243"/>
                  </a:lnTo>
                  <a:lnTo>
                    <a:pt x="15239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252"/>
            <p:cNvSpPr/>
            <p:nvPr>
              <p:custDataLst>
                <p:tags r:id="rId106"/>
              </p:custDataLst>
            </p:nvPr>
          </p:nvSpPr>
          <p:spPr>
            <a:xfrm>
              <a:off x="11468100" y="44196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9410" y="19050"/>
                  </a:lnTo>
                  <a:lnTo>
                    <a:pt x="9522" y="9917"/>
                  </a:lnTo>
                  <a:lnTo>
                    <a:pt x="55307" y="9525"/>
                  </a:lnTo>
                  <a:lnTo>
                    <a:pt x="64391" y="2979"/>
                  </a:lnTo>
                  <a:lnTo>
                    <a:pt x="73289" y="883"/>
                  </a:lnTo>
                  <a:lnTo>
                    <a:pt x="119853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3" name="SMARTInkShape-253"/>
          <p:cNvSpPr/>
          <p:nvPr>
            <p:custDataLst>
              <p:tags r:id="rId20"/>
            </p:custDataLst>
          </p:nvPr>
        </p:nvSpPr>
        <p:spPr>
          <a:xfrm>
            <a:off x="723934" y="5029238"/>
            <a:ext cx="380953" cy="142827"/>
          </a:xfrm>
          <a:custGeom>
            <a:avLst/>
            <a:gdLst/>
            <a:ahLst/>
            <a:cxnLst/>
            <a:rect l="0" t="0" r="0" b="0"/>
            <a:pathLst>
              <a:path w="380953" h="142827">
                <a:moveTo>
                  <a:pt x="38066" y="9487"/>
                </a:moveTo>
                <a:lnTo>
                  <a:pt x="38066" y="9487"/>
                </a:lnTo>
                <a:lnTo>
                  <a:pt x="38066" y="51158"/>
                </a:lnTo>
                <a:lnTo>
                  <a:pt x="35244" y="57288"/>
                </a:lnTo>
                <a:lnTo>
                  <a:pt x="31520" y="63540"/>
                </a:lnTo>
                <a:lnTo>
                  <a:pt x="29129" y="76178"/>
                </a:lnTo>
                <a:lnTo>
                  <a:pt x="28657" y="88865"/>
                </a:lnTo>
                <a:lnTo>
                  <a:pt x="25770" y="95213"/>
                </a:lnTo>
                <a:lnTo>
                  <a:pt x="22018" y="101562"/>
                </a:lnTo>
                <a:lnTo>
                  <a:pt x="19609" y="114262"/>
                </a:lnTo>
                <a:lnTo>
                  <a:pt x="19411" y="117437"/>
                </a:lnTo>
                <a:lnTo>
                  <a:pt x="18221" y="119554"/>
                </a:lnTo>
                <a:lnTo>
                  <a:pt x="16369" y="120965"/>
                </a:lnTo>
                <a:lnTo>
                  <a:pt x="14077" y="121906"/>
                </a:lnTo>
                <a:lnTo>
                  <a:pt x="12548" y="123591"/>
                </a:lnTo>
                <a:lnTo>
                  <a:pt x="9894" y="131823"/>
                </a:lnTo>
                <a:lnTo>
                  <a:pt x="9526" y="141382"/>
                </a:lnTo>
                <a:lnTo>
                  <a:pt x="8456" y="141867"/>
                </a:lnTo>
                <a:lnTo>
                  <a:pt x="83" y="142826"/>
                </a:lnTo>
                <a:lnTo>
                  <a:pt x="0" y="137777"/>
                </a:lnTo>
                <a:lnTo>
                  <a:pt x="1047" y="136289"/>
                </a:lnTo>
                <a:lnTo>
                  <a:pt x="2804" y="135296"/>
                </a:lnTo>
                <a:lnTo>
                  <a:pt x="5033" y="134635"/>
                </a:lnTo>
                <a:lnTo>
                  <a:pt x="6519" y="133136"/>
                </a:lnTo>
                <a:lnTo>
                  <a:pt x="8170" y="128647"/>
                </a:lnTo>
                <a:lnTo>
                  <a:pt x="10288" y="117144"/>
                </a:lnTo>
                <a:lnTo>
                  <a:pt x="25951" y="95195"/>
                </a:lnTo>
                <a:lnTo>
                  <a:pt x="28448" y="88855"/>
                </a:lnTo>
                <a:lnTo>
                  <a:pt x="34746" y="79335"/>
                </a:lnTo>
                <a:lnTo>
                  <a:pt x="38141" y="69812"/>
                </a:lnTo>
                <a:lnTo>
                  <a:pt x="51194" y="53937"/>
                </a:lnTo>
                <a:lnTo>
                  <a:pt x="57306" y="50409"/>
                </a:lnTo>
                <a:lnTo>
                  <a:pt x="63550" y="47783"/>
                </a:lnTo>
                <a:lnTo>
                  <a:pt x="83813" y="30302"/>
                </a:lnTo>
                <a:lnTo>
                  <a:pt x="87678" y="29321"/>
                </a:lnTo>
                <a:lnTo>
                  <a:pt x="90191" y="29060"/>
                </a:lnTo>
                <a:lnTo>
                  <a:pt x="95805" y="25947"/>
                </a:lnTo>
                <a:lnTo>
                  <a:pt x="101828" y="22094"/>
                </a:lnTo>
                <a:lnTo>
                  <a:pt x="108032" y="20381"/>
                </a:lnTo>
                <a:lnTo>
                  <a:pt x="110110" y="18867"/>
                </a:lnTo>
                <a:lnTo>
                  <a:pt x="111495" y="16799"/>
                </a:lnTo>
                <a:lnTo>
                  <a:pt x="112419" y="14362"/>
                </a:lnTo>
                <a:lnTo>
                  <a:pt x="114093" y="12736"/>
                </a:lnTo>
                <a:lnTo>
                  <a:pt x="118775" y="10931"/>
                </a:lnTo>
                <a:lnTo>
                  <a:pt x="150604" y="9490"/>
                </a:lnTo>
                <a:lnTo>
                  <a:pt x="160412" y="17688"/>
                </a:lnTo>
                <a:lnTo>
                  <a:pt x="161234" y="21246"/>
                </a:lnTo>
                <a:lnTo>
                  <a:pt x="161890" y="61614"/>
                </a:lnTo>
                <a:lnTo>
                  <a:pt x="152628" y="94778"/>
                </a:lnTo>
                <a:lnTo>
                  <a:pt x="152369" y="121937"/>
                </a:lnTo>
                <a:lnTo>
                  <a:pt x="161499" y="132872"/>
                </a:lnTo>
                <a:lnTo>
                  <a:pt x="176070" y="133301"/>
                </a:lnTo>
                <a:lnTo>
                  <a:pt x="177694" y="132247"/>
                </a:lnTo>
                <a:lnTo>
                  <a:pt x="178776" y="130485"/>
                </a:lnTo>
                <a:lnTo>
                  <a:pt x="179498" y="128252"/>
                </a:lnTo>
                <a:lnTo>
                  <a:pt x="181037" y="126764"/>
                </a:lnTo>
                <a:lnTo>
                  <a:pt x="185570" y="125110"/>
                </a:lnTo>
                <a:lnTo>
                  <a:pt x="187202" y="123611"/>
                </a:lnTo>
                <a:lnTo>
                  <a:pt x="197814" y="104541"/>
                </a:lnTo>
                <a:lnTo>
                  <a:pt x="198540" y="101431"/>
                </a:lnTo>
                <a:lnTo>
                  <a:pt x="204617" y="91998"/>
                </a:lnTo>
                <a:lnTo>
                  <a:pt x="236719" y="58484"/>
                </a:lnTo>
                <a:lnTo>
                  <a:pt x="238235" y="59085"/>
                </a:lnTo>
                <a:lnTo>
                  <a:pt x="246172" y="65434"/>
                </a:lnTo>
                <a:lnTo>
                  <a:pt x="246974" y="68925"/>
                </a:lnTo>
                <a:lnTo>
                  <a:pt x="247615" y="116233"/>
                </a:lnTo>
                <a:lnTo>
                  <a:pt x="247616" y="121549"/>
                </a:lnTo>
                <a:lnTo>
                  <a:pt x="255155" y="133853"/>
                </a:lnTo>
                <a:lnTo>
                  <a:pt x="256749" y="141062"/>
                </a:lnTo>
                <a:lnTo>
                  <a:pt x="257938" y="141654"/>
                </a:lnTo>
                <a:lnTo>
                  <a:pt x="274464" y="142791"/>
                </a:lnTo>
                <a:lnTo>
                  <a:pt x="283454" y="136281"/>
                </a:lnTo>
                <a:lnTo>
                  <a:pt x="308217" y="125968"/>
                </a:lnTo>
                <a:lnTo>
                  <a:pt x="336403" y="101523"/>
                </a:lnTo>
                <a:lnTo>
                  <a:pt x="371440" y="54463"/>
                </a:lnTo>
                <a:lnTo>
                  <a:pt x="378143" y="40099"/>
                </a:lnTo>
                <a:lnTo>
                  <a:pt x="380893" y="17079"/>
                </a:lnTo>
                <a:lnTo>
                  <a:pt x="380952" y="10987"/>
                </a:lnTo>
                <a:lnTo>
                  <a:pt x="372764" y="1418"/>
                </a:lnTo>
                <a:lnTo>
                  <a:pt x="369207" y="609"/>
                </a:lnTo>
                <a:lnTo>
                  <a:pt x="349085" y="0"/>
                </a:lnTo>
                <a:lnTo>
                  <a:pt x="342808" y="2801"/>
                </a:lnTo>
                <a:lnTo>
                  <a:pt x="326983" y="15152"/>
                </a:lnTo>
                <a:lnTo>
                  <a:pt x="314289" y="21072"/>
                </a:lnTo>
                <a:lnTo>
                  <a:pt x="307940" y="27336"/>
                </a:lnTo>
                <a:lnTo>
                  <a:pt x="288538" y="56577"/>
                </a:lnTo>
                <a:lnTo>
                  <a:pt x="276853" y="97432"/>
                </a:lnTo>
                <a:lnTo>
                  <a:pt x="276191" y="12378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4" name="SMARTInkShape-254"/>
          <p:cNvSpPr/>
          <p:nvPr>
            <p:custDataLst>
              <p:tags r:id="rId21"/>
            </p:custDataLst>
          </p:nvPr>
        </p:nvSpPr>
        <p:spPr>
          <a:xfrm>
            <a:off x="1343036" y="4905386"/>
            <a:ext cx="1038211" cy="447654"/>
          </a:xfrm>
          <a:custGeom>
            <a:avLst/>
            <a:gdLst/>
            <a:ahLst/>
            <a:cxnLst/>
            <a:rect l="0" t="0" r="0" b="0"/>
            <a:pathLst>
              <a:path w="1038211" h="447654">
                <a:moveTo>
                  <a:pt x="161914" y="161914"/>
                </a:moveTo>
                <a:lnTo>
                  <a:pt x="161914" y="161914"/>
                </a:lnTo>
                <a:lnTo>
                  <a:pt x="161914" y="116478"/>
                </a:lnTo>
                <a:lnTo>
                  <a:pt x="161914" y="110676"/>
                </a:lnTo>
                <a:lnTo>
                  <a:pt x="160856" y="108705"/>
                </a:lnTo>
                <a:lnTo>
                  <a:pt x="159092" y="107391"/>
                </a:lnTo>
                <a:lnTo>
                  <a:pt x="152782" y="104917"/>
                </a:lnTo>
                <a:lnTo>
                  <a:pt x="138210" y="104768"/>
                </a:lnTo>
                <a:lnTo>
                  <a:pt x="136586" y="105825"/>
                </a:lnTo>
                <a:lnTo>
                  <a:pt x="135504" y="107588"/>
                </a:lnTo>
                <a:lnTo>
                  <a:pt x="134782" y="109822"/>
                </a:lnTo>
                <a:lnTo>
                  <a:pt x="101551" y="154254"/>
                </a:lnTo>
                <a:lnTo>
                  <a:pt x="98044" y="164154"/>
                </a:lnTo>
                <a:lnTo>
                  <a:pt x="90737" y="187756"/>
                </a:lnTo>
                <a:lnTo>
                  <a:pt x="79102" y="205197"/>
                </a:lnTo>
                <a:lnTo>
                  <a:pt x="72897" y="212195"/>
                </a:lnTo>
                <a:lnTo>
                  <a:pt x="69434" y="221656"/>
                </a:lnTo>
                <a:lnTo>
                  <a:pt x="66678" y="247163"/>
                </a:lnTo>
                <a:lnTo>
                  <a:pt x="71725" y="247498"/>
                </a:lnTo>
                <a:lnTo>
                  <a:pt x="77027" y="244754"/>
                </a:lnTo>
                <a:lnTo>
                  <a:pt x="79923" y="242541"/>
                </a:lnTo>
                <a:lnTo>
                  <a:pt x="83140" y="237259"/>
                </a:lnTo>
                <a:lnTo>
                  <a:pt x="85628" y="231384"/>
                </a:lnTo>
                <a:lnTo>
                  <a:pt x="112253" y="196633"/>
                </a:lnTo>
                <a:lnTo>
                  <a:pt x="126151" y="185019"/>
                </a:lnTo>
                <a:lnTo>
                  <a:pt x="149690" y="152405"/>
                </a:lnTo>
                <a:lnTo>
                  <a:pt x="150590" y="149224"/>
                </a:lnTo>
                <a:lnTo>
                  <a:pt x="152248" y="147104"/>
                </a:lnTo>
                <a:lnTo>
                  <a:pt x="161475" y="143029"/>
                </a:lnTo>
                <a:lnTo>
                  <a:pt x="156727" y="142912"/>
                </a:lnTo>
                <a:lnTo>
                  <a:pt x="155281" y="143955"/>
                </a:lnTo>
                <a:lnTo>
                  <a:pt x="153674" y="147935"/>
                </a:lnTo>
                <a:lnTo>
                  <a:pt x="151584" y="159114"/>
                </a:lnTo>
                <a:lnTo>
                  <a:pt x="145918" y="168375"/>
                </a:lnTo>
                <a:lnTo>
                  <a:pt x="142711" y="177822"/>
                </a:lnTo>
                <a:lnTo>
                  <a:pt x="136586" y="188382"/>
                </a:lnTo>
                <a:lnTo>
                  <a:pt x="133243" y="203387"/>
                </a:lnTo>
                <a:lnTo>
                  <a:pt x="127078" y="216065"/>
                </a:lnTo>
                <a:lnTo>
                  <a:pt x="123723" y="231699"/>
                </a:lnTo>
                <a:lnTo>
                  <a:pt x="107395" y="264514"/>
                </a:lnTo>
                <a:lnTo>
                  <a:pt x="102173" y="293087"/>
                </a:lnTo>
                <a:lnTo>
                  <a:pt x="89606" y="317398"/>
                </a:lnTo>
                <a:lnTo>
                  <a:pt x="86227" y="336109"/>
                </a:lnTo>
                <a:lnTo>
                  <a:pt x="84757" y="355701"/>
                </a:lnTo>
                <a:lnTo>
                  <a:pt x="76022" y="376487"/>
                </a:lnTo>
                <a:lnTo>
                  <a:pt x="73961" y="377986"/>
                </a:lnTo>
                <a:lnTo>
                  <a:pt x="68849" y="380713"/>
                </a:lnTo>
                <a:lnTo>
                  <a:pt x="53834" y="394071"/>
                </a:lnTo>
                <a:lnTo>
                  <a:pt x="50378" y="400208"/>
                </a:lnTo>
                <a:lnTo>
                  <a:pt x="49457" y="403327"/>
                </a:lnTo>
                <a:lnTo>
                  <a:pt x="47784" y="405406"/>
                </a:lnTo>
                <a:lnTo>
                  <a:pt x="43104" y="407716"/>
                </a:lnTo>
                <a:lnTo>
                  <a:pt x="4898" y="409563"/>
                </a:lnTo>
                <a:lnTo>
                  <a:pt x="3262" y="408505"/>
                </a:lnTo>
                <a:lnTo>
                  <a:pt x="2171" y="406741"/>
                </a:lnTo>
                <a:lnTo>
                  <a:pt x="117" y="400431"/>
                </a:lnTo>
                <a:lnTo>
                  <a:pt x="0" y="386816"/>
                </a:lnTo>
                <a:lnTo>
                  <a:pt x="1055" y="384874"/>
                </a:lnTo>
                <a:lnTo>
                  <a:pt x="2816" y="383578"/>
                </a:lnTo>
                <a:lnTo>
                  <a:pt x="7596" y="381082"/>
                </a:lnTo>
                <a:lnTo>
                  <a:pt x="50443" y="342872"/>
                </a:lnTo>
                <a:lnTo>
                  <a:pt x="95901" y="314314"/>
                </a:lnTo>
                <a:lnTo>
                  <a:pt x="114485" y="301967"/>
                </a:lnTo>
                <a:lnTo>
                  <a:pt x="128135" y="291893"/>
                </a:lnTo>
                <a:lnTo>
                  <a:pt x="174797" y="263580"/>
                </a:lnTo>
                <a:lnTo>
                  <a:pt x="222338" y="233969"/>
                </a:lnTo>
                <a:lnTo>
                  <a:pt x="267120" y="208117"/>
                </a:lnTo>
                <a:lnTo>
                  <a:pt x="306832" y="180359"/>
                </a:lnTo>
                <a:lnTo>
                  <a:pt x="351757" y="145633"/>
                </a:lnTo>
                <a:lnTo>
                  <a:pt x="396825" y="107544"/>
                </a:lnTo>
                <a:lnTo>
                  <a:pt x="421070" y="86497"/>
                </a:lnTo>
                <a:lnTo>
                  <a:pt x="431611" y="78654"/>
                </a:lnTo>
                <a:lnTo>
                  <a:pt x="442437" y="63396"/>
                </a:lnTo>
                <a:lnTo>
                  <a:pt x="449454" y="48223"/>
                </a:lnTo>
                <a:lnTo>
                  <a:pt x="462716" y="31819"/>
                </a:lnTo>
                <a:lnTo>
                  <a:pt x="466187" y="20932"/>
                </a:lnTo>
                <a:lnTo>
                  <a:pt x="466668" y="11004"/>
                </a:lnTo>
                <a:lnTo>
                  <a:pt x="458509" y="1444"/>
                </a:lnTo>
                <a:lnTo>
                  <a:pt x="454953" y="636"/>
                </a:lnTo>
                <a:lnTo>
                  <a:pt x="434533" y="0"/>
                </a:lnTo>
                <a:lnTo>
                  <a:pt x="428422" y="2816"/>
                </a:lnTo>
                <a:lnTo>
                  <a:pt x="385977" y="42626"/>
                </a:lnTo>
                <a:lnTo>
                  <a:pt x="383206" y="48219"/>
                </a:lnTo>
                <a:lnTo>
                  <a:pt x="382467" y="51192"/>
                </a:lnTo>
                <a:lnTo>
                  <a:pt x="374735" y="64627"/>
                </a:lnTo>
                <a:lnTo>
                  <a:pt x="370693" y="91188"/>
                </a:lnTo>
                <a:lnTo>
                  <a:pt x="365003" y="102388"/>
                </a:lnTo>
                <a:lnTo>
                  <a:pt x="361789" y="117583"/>
                </a:lnTo>
                <a:lnTo>
                  <a:pt x="355662" y="130317"/>
                </a:lnTo>
                <a:lnTo>
                  <a:pt x="345953" y="174525"/>
                </a:lnTo>
                <a:lnTo>
                  <a:pt x="333792" y="221809"/>
                </a:lnTo>
                <a:lnTo>
                  <a:pt x="333365" y="255674"/>
                </a:lnTo>
                <a:lnTo>
                  <a:pt x="334423" y="256170"/>
                </a:lnTo>
                <a:lnTo>
                  <a:pt x="341565" y="257033"/>
                </a:lnTo>
                <a:lnTo>
                  <a:pt x="350232" y="250592"/>
                </a:lnTo>
                <a:lnTo>
                  <a:pt x="359058" y="247455"/>
                </a:lnTo>
                <a:lnTo>
                  <a:pt x="384175" y="225283"/>
                </a:lnTo>
                <a:lnTo>
                  <a:pt x="387697" y="219006"/>
                </a:lnTo>
                <a:lnTo>
                  <a:pt x="390320" y="212688"/>
                </a:lnTo>
                <a:lnTo>
                  <a:pt x="396689" y="203182"/>
                </a:lnTo>
                <a:lnTo>
                  <a:pt x="400105" y="193662"/>
                </a:lnTo>
                <a:lnTo>
                  <a:pt x="408109" y="182845"/>
                </a:lnTo>
                <a:lnTo>
                  <a:pt x="407536" y="181160"/>
                </a:lnTo>
                <a:lnTo>
                  <a:pt x="401235" y="172928"/>
                </a:lnTo>
                <a:lnTo>
                  <a:pt x="397748" y="172101"/>
                </a:lnTo>
                <a:lnTo>
                  <a:pt x="373306" y="171450"/>
                </a:lnTo>
                <a:lnTo>
                  <a:pt x="354267" y="186628"/>
                </a:lnTo>
                <a:lnTo>
                  <a:pt x="340498" y="190404"/>
                </a:lnTo>
                <a:lnTo>
                  <a:pt x="338120" y="192549"/>
                </a:lnTo>
                <a:lnTo>
                  <a:pt x="326243" y="209720"/>
                </a:lnTo>
                <a:lnTo>
                  <a:pt x="324050" y="228606"/>
                </a:lnTo>
                <a:lnTo>
                  <a:pt x="323851" y="242614"/>
                </a:lnTo>
                <a:lnTo>
                  <a:pt x="324906" y="244289"/>
                </a:lnTo>
                <a:lnTo>
                  <a:pt x="326667" y="245406"/>
                </a:lnTo>
                <a:lnTo>
                  <a:pt x="334202" y="246977"/>
                </a:lnTo>
                <a:lnTo>
                  <a:pt x="337097" y="247198"/>
                </a:lnTo>
                <a:lnTo>
                  <a:pt x="379318" y="233438"/>
                </a:lnTo>
                <a:lnTo>
                  <a:pt x="422352" y="212626"/>
                </a:lnTo>
                <a:lnTo>
                  <a:pt x="466719" y="187662"/>
                </a:lnTo>
                <a:lnTo>
                  <a:pt x="510968" y="155826"/>
                </a:lnTo>
                <a:lnTo>
                  <a:pt x="552243" y="126641"/>
                </a:lnTo>
                <a:lnTo>
                  <a:pt x="555483" y="125698"/>
                </a:lnTo>
                <a:lnTo>
                  <a:pt x="557644" y="124012"/>
                </a:lnTo>
                <a:lnTo>
                  <a:pt x="561795" y="114730"/>
                </a:lnTo>
                <a:lnTo>
                  <a:pt x="570150" y="114328"/>
                </a:lnTo>
                <a:lnTo>
                  <a:pt x="563171" y="122494"/>
                </a:lnTo>
                <a:lnTo>
                  <a:pt x="561144" y="131158"/>
                </a:lnTo>
                <a:lnTo>
                  <a:pt x="555489" y="139984"/>
                </a:lnTo>
                <a:lnTo>
                  <a:pt x="552284" y="149301"/>
                </a:lnTo>
                <a:lnTo>
                  <a:pt x="546161" y="159823"/>
                </a:lnTo>
                <a:lnTo>
                  <a:pt x="542818" y="174817"/>
                </a:lnTo>
                <a:lnTo>
                  <a:pt x="535595" y="186434"/>
                </a:lnTo>
                <a:lnTo>
                  <a:pt x="527810" y="196578"/>
                </a:lnTo>
                <a:lnTo>
                  <a:pt x="525033" y="206287"/>
                </a:lnTo>
                <a:lnTo>
                  <a:pt x="524018" y="217172"/>
                </a:lnTo>
                <a:lnTo>
                  <a:pt x="528966" y="223560"/>
                </a:lnTo>
                <a:lnTo>
                  <a:pt x="534246" y="226355"/>
                </a:lnTo>
                <a:lnTo>
                  <a:pt x="541202" y="228148"/>
                </a:lnTo>
                <a:lnTo>
                  <a:pt x="571081" y="216813"/>
                </a:lnTo>
                <a:lnTo>
                  <a:pt x="603419" y="192517"/>
                </a:lnTo>
                <a:lnTo>
                  <a:pt x="626259" y="165964"/>
                </a:lnTo>
                <a:lnTo>
                  <a:pt x="649505" y="149329"/>
                </a:lnTo>
                <a:lnTo>
                  <a:pt x="653788" y="142915"/>
                </a:lnTo>
                <a:lnTo>
                  <a:pt x="656750" y="136537"/>
                </a:lnTo>
                <a:lnTo>
                  <a:pt x="676260" y="114293"/>
                </a:lnTo>
                <a:lnTo>
                  <a:pt x="671206" y="119347"/>
                </a:lnTo>
                <a:lnTo>
                  <a:pt x="668724" y="124651"/>
                </a:lnTo>
                <a:lnTo>
                  <a:pt x="668063" y="127547"/>
                </a:lnTo>
                <a:lnTo>
                  <a:pt x="659374" y="142937"/>
                </a:lnTo>
                <a:lnTo>
                  <a:pt x="658654" y="146087"/>
                </a:lnTo>
                <a:lnTo>
                  <a:pt x="637972" y="178981"/>
                </a:lnTo>
                <a:lnTo>
                  <a:pt x="634861" y="182816"/>
                </a:lnTo>
                <a:lnTo>
                  <a:pt x="631405" y="192723"/>
                </a:lnTo>
                <a:lnTo>
                  <a:pt x="628810" y="203124"/>
                </a:lnTo>
                <a:lnTo>
                  <a:pt x="604219" y="250044"/>
                </a:lnTo>
                <a:lnTo>
                  <a:pt x="586969" y="292492"/>
                </a:lnTo>
                <a:lnTo>
                  <a:pt x="578976" y="321070"/>
                </a:lnTo>
                <a:lnTo>
                  <a:pt x="565929" y="346953"/>
                </a:lnTo>
                <a:lnTo>
                  <a:pt x="562080" y="364319"/>
                </a:lnTo>
                <a:lnTo>
                  <a:pt x="555766" y="377696"/>
                </a:lnTo>
                <a:lnTo>
                  <a:pt x="552367" y="393537"/>
                </a:lnTo>
                <a:lnTo>
                  <a:pt x="545095" y="408907"/>
                </a:lnTo>
                <a:lnTo>
                  <a:pt x="542825" y="415621"/>
                </a:lnTo>
                <a:lnTo>
                  <a:pt x="538288" y="422134"/>
                </a:lnTo>
                <a:lnTo>
                  <a:pt x="532744" y="425734"/>
                </a:lnTo>
                <a:lnTo>
                  <a:pt x="529784" y="426694"/>
                </a:lnTo>
                <a:lnTo>
                  <a:pt x="527811" y="428392"/>
                </a:lnTo>
                <a:lnTo>
                  <a:pt x="525618" y="433102"/>
                </a:lnTo>
                <a:lnTo>
                  <a:pt x="523975" y="434781"/>
                </a:lnTo>
                <a:lnTo>
                  <a:pt x="504635" y="445481"/>
                </a:lnTo>
                <a:lnTo>
                  <a:pt x="482193" y="447626"/>
                </a:lnTo>
                <a:lnTo>
                  <a:pt x="472947" y="447653"/>
                </a:lnTo>
                <a:lnTo>
                  <a:pt x="470869" y="446599"/>
                </a:lnTo>
                <a:lnTo>
                  <a:pt x="469484" y="444837"/>
                </a:lnTo>
                <a:lnTo>
                  <a:pt x="466876" y="438531"/>
                </a:lnTo>
                <a:lnTo>
                  <a:pt x="461706" y="433199"/>
                </a:lnTo>
                <a:lnTo>
                  <a:pt x="461258" y="431670"/>
                </a:lnTo>
                <a:lnTo>
                  <a:pt x="462019" y="430651"/>
                </a:lnTo>
                <a:lnTo>
                  <a:pt x="463584" y="429972"/>
                </a:lnTo>
                <a:lnTo>
                  <a:pt x="464627" y="428462"/>
                </a:lnTo>
                <a:lnTo>
                  <a:pt x="466439" y="420532"/>
                </a:lnTo>
                <a:lnTo>
                  <a:pt x="473206" y="411770"/>
                </a:lnTo>
                <a:lnTo>
                  <a:pt x="474891" y="405958"/>
                </a:lnTo>
                <a:lnTo>
                  <a:pt x="481284" y="399848"/>
                </a:lnTo>
                <a:lnTo>
                  <a:pt x="527183" y="365112"/>
                </a:lnTo>
                <a:lnTo>
                  <a:pt x="568753" y="334657"/>
                </a:lnTo>
                <a:lnTo>
                  <a:pt x="612790" y="308226"/>
                </a:lnTo>
                <a:lnTo>
                  <a:pt x="655364" y="282574"/>
                </a:lnTo>
                <a:lnTo>
                  <a:pt x="687199" y="271716"/>
                </a:lnTo>
                <a:lnTo>
                  <a:pt x="701315" y="261136"/>
                </a:lnTo>
                <a:lnTo>
                  <a:pt x="711086" y="258341"/>
                </a:lnTo>
                <a:lnTo>
                  <a:pt x="730230" y="256209"/>
                </a:lnTo>
                <a:lnTo>
                  <a:pt x="736585" y="252153"/>
                </a:lnTo>
                <a:lnTo>
                  <a:pt x="738703" y="251707"/>
                </a:lnTo>
                <a:lnTo>
                  <a:pt x="740115" y="252468"/>
                </a:lnTo>
                <a:lnTo>
                  <a:pt x="742938" y="257162"/>
                </a:lnTo>
                <a:lnTo>
                  <a:pt x="742939" y="266655"/>
                </a:lnTo>
                <a:lnTo>
                  <a:pt x="747995" y="266679"/>
                </a:lnTo>
                <a:lnTo>
                  <a:pt x="749485" y="265624"/>
                </a:lnTo>
                <a:lnTo>
                  <a:pt x="750478" y="263862"/>
                </a:lnTo>
                <a:lnTo>
                  <a:pt x="752202" y="256988"/>
                </a:lnTo>
                <a:lnTo>
                  <a:pt x="752464" y="228625"/>
                </a:lnTo>
                <a:lnTo>
                  <a:pt x="747408" y="228599"/>
                </a:lnTo>
                <a:lnTo>
                  <a:pt x="745918" y="229654"/>
                </a:lnTo>
                <a:lnTo>
                  <a:pt x="744925" y="231416"/>
                </a:lnTo>
                <a:lnTo>
                  <a:pt x="743055" y="237722"/>
                </a:lnTo>
                <a:lnTo>
                  <a:pt x="734748" y="246281"/>
                </a:lnTo>
                <a:lnTo>
                  <a:pt x="733449" y="256736"/>
                </a:lnTo>
                <a:lnTo>
                  <a:pt x="724005" y="266569"/>
                </a:lnTo>
                <a:lnTo>
                  <a:pt x="733299" y="276097"/>
                </a:lnTo>
                <a:lnTo>
                  <a:pt x="765295" y="276214"/>
                </a:lnTo>
                <a:lnTo>
                  <a:pt x="771572" y="273392"/>
                </a:lnTo>
                <a:lnTo>
                  <a:pt x="817153" y="238092"/>
                </a:lnTo>
                <a:lnTo>
                  <a:pt x="864763" y="192475"/>
                </a:lnTo>
                <a:lnTo>
                  <a:pt x="875696" y="178730"/>
                </a:lnTo>
                <a:lnTo>
                  <a:pt x="901666" y="146324"/>
                </a:lnTo>
                <a:lnTo>
                  <a:pt x="923910" y="123817"/>
                </a:lnTo>
                <a:lnTo>
                  <a:pt x="918856" y="128871"/>
                </a:lnTo>
                <a:lnTo>
                  <a:pt x="916375" y="134176"/>
                </a:lnTo>
                <a:lnTo>
                  <a:pt x="915713" y="137072"/>
                </a:lnTo>
                <a:lnTo>
                  <a:pt x="907024" y="152462"/>
                </a:lnTo>
                <a:lnTo>
                  <a:pt x="906304" y="155612"/>
                </a:lnTo>
                <a:lnTo>
                  <a:pt x="897515" y="171445"/>
                </a:lnTo>
                <a:lnTo>
                  <a:pt x="895342" y="217183"/>
                </a:lnTo>
                <a:lnTo>
                  <a:pt x="895340" y="223563"/>
                </a:lnTo>
                <a:lnTo>
                  <a:pt x="896398" y="225239"/>
                </a:lnTo>
                <a:lnTo>
                  <a:pt x="898162" y="226355"/>
                </a:lnTo>
                <a:lnTo>
                  <a:pt x="903540" y="228148"/>
                </a:lnTo>
                <a:lnTo>
                  <a:pt x="915051" y="220991"/>
                </a:lnTo>
                <a:lnTo>
                  <a:pt x="918005" y="220349"/>
                </a:lnTo>
                <a:lnTo>
                  <a:pt x="927220" y="214388"/>
                </a:lnTo>
                <a:lnTo>
                  <a:pt x="974323" y="177778"/>
                </a:lnTo>
                <a:lnTo>
                  <a:pt x="993360" y="154373"/>
                </a:lnTo>
                <a:lnTo>
                  <a:pt x="1018571" y="136336"/>
                </a:lnTo>
                <a:lnTo>
                  <a:pt x="1021944" y="135337"/>
                </a:lnTo>
                <a:lnTo>
                  <a:pt x="1024192" y="133613"/>
                </a:lnTo>
                <a:lnTo>
                  <a:pt x="1038203" y="114303"/>
                </a:lnTo>
                <a:lnTo>
                  <a:pt x="1038210" y="119350"/>
                </a:lnTo>
                <a:lnTo>
                  <a:pt x="1035390" y="124652"/>
                </a:lnTo>
                <a:lnTo>
                  <a:pt x="1003202" y="169141"/>
                </a:lnTo>
                <a:lnTo>
                  <a:pt x="994796" y="184281"/>
                </a:lnTo>
                <a:lnTo>
                  <a:pt x="990777" y="195940"/>
                </a:lnTo>
                <a:lnTo>
                  <a:pt x="984412" y="206097"/>
                </a:lnTo>
                <a:lnTo>
                  <a:pt x="982056" y="215810"/>
                </a:lnTo>
                <a:lnTo>
                  <a:pt x="981505" y="222204"/>
                </a:lnTo>
                <a:lnTo>
                  <a:pt x="978438" y="228573"/>
                </a:lnTo>
                <a:lnTo>
                  <a:pt x="972902" y="236229"/>
                </a:lnTo>
                <a:lnTo>
                  <a:pt x="973506" y="237916"/>
                </a:lnTo>
                <a:lnTo>
                  <a:pt x="980707" y="247198"/>
                </a:lnTo>
                <a:lnTo>
                  <a:pt x="1000114" y="2476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7" name="SMARTInkShape-Group58"/>
          <p:cNvGrpSpPr/>
          <p:nvPr/>
        </p:nvGrpSpPr>
        <p:grpSpPr>
          <a:xfrm>
            <a:off x="2752842" y="4838700"/>
            <a:ext cx="809509" cy="381001"/>
            <a:chOff x="2752842" y="4838700"/>
            <a:chExt cx="809509" cy="381001"/>
          </a:xfrm>
        </p:grpSpPr>
        <p:sp>
          <p:nvSpPr>
            <p:cNvPr id="295" name="SMARTInkShape-255"/>
            <p:cNvSpPr/>
            <p:nvPr>
              <p:custDataLst>
                <p:tags r:id="rId86"/>
              </p:custDataLst>
            </p:nvPr>
          </p:nvSpPr>
          <p:spPr>
            <a:xfrm>
              <a:off x="2752842" y="4924425"/>
              <a:ext cx="647546" cy="171010"/>
            </a:xfrm>
            <a:custGeom>
              <a:avLst/>
              <a:gdLst/>
              <a:ahLst/>
              <a:cxnLst/>
              <a:rect l="0" t="0" r="0" b="0"/>
              <a:pathLst>
                <a:path w="647546" h="171010">
                  <a:moveTo>
                    <a:pt x="76083" y="66675"/>
                  </a:moveTo>
                  <a:lnTo>
                    <a:pt x="76083" y="66675"/>
                  </a:lnTo>
                  <a:lnTo>
                    <a:pt x="76083" y="48020"/>
                  </a:lnTo>
                  <a:lnTo>
                    <a:pt x="85216" y="47635"/>
                  </a:lnTo>
                  <a:lnTo>
                    <a:pt x="80435" y="47628"/>
                  </a:lnTo>
                  <a:lnTo>
                    <a:pt x="78985" y="48685"/>
                  </a:lnTo>
                  <a:lnTo>
                    <a:pt x="76196" y="56758"/>
                  </a:lnTo>
                  <a:lnTo>
                    <a:pt x="76093" y="65317"/>
                  </a:lnTo>
                  <a:lnTo>
                    <a:pt x="75031" y="65769"/>
                  </a:lnTo>
                  <a:lnTo>
                    <a:pt x="71030" y="66272"/>
                  </a:lnTo>
                  <a:lnTo>
                    <a:pt x="69539" y="67465"/>
                  </a:lnTo>
                  <a:lnTo>
                    <a:pt x="66573" y="76146"/>
                  </a:lnTo>
                  <a:lnTo>
                    <a:pt x="66561" y="76190"/>
                  </a:lnTo>
                  <a:lnTo>
                    <a:pt x="74759" y="76200"/>
                  </a:lnTo>
                  <a:lnTo>
                    <a:pt x="75200" y="75141"/>
                  </a:lnTo>
                  <a:lnTo>
                    <a:pt x="75967" y="67999"/>
                  </a:lnTo>
                  <a:lnTo>
                    <a:pt x="78854" y="67263"/>
                  </a:lnTo>
                  <a:lnTo>
                    <a:pt x="81105" y="67067"/>
                  </a:lnTo>
                  <a:lnTo>
                    <a:pt x="82606" y="65879"/>
                  </a:lnTo>
                  <a:lnTo>
                    <a:pt x="85593" y="57204"/>
                  </a:lnTo>
                  <a:lnTo>
                    <a:pt x="85608" y="57150"/>
                  </a:lnTo>
                  <a:lnTo>
                    <a:pt x="85608" y="85715"/>
                  </a:lnTo>
                  <a:lnTo>
                    <a:pt x="85608" y="52521"/>
                  </a:lnTo>
                  <a:lnTo>
                    <a:pt x="84550" y="50890"/>
                  </a:lnTo>
                  <a:lnTo>
                    <a:pt x="82786" y="49801"/>
                  </a:lnTo>
                  <a:lnTo>
                    <a:pt x="77407" y="48055"/>
                  </a:lnTo>
                  <a:lnTo>
                    <a:pt x="76672" y="44994"/>
                  </a:lnTo>
                  <a:lnTo>
                    <a:pt x="76475" y="42695"/>
                  </a:lnTo>
                  <a:lnTo>
                    <a:pt x="75286" y="41164"/>
                  </a:lnTo>
                  <a:lnTo>
                    <a:pt x="67916" y="38503"/>
                  </a:lnTo>
                  <a:lnTo>
                    <a:pt x="61904" y="38220"/>
                  </a:lnTo>
                  <a:lnTo>
                    <a:pt x="60280" y="39238"/>
                  </a:lnTo>
                  <a:lnTo>
                    <a:pt x="59198" y="40975"/>
                  </a:lnTo>
                  <a:lnTo>
                    <a:pt x="58476" y="43192"/>
                  </a:lnTo>
                  <a:lnTo>
                    <a:pt x="56937" y="44669"/>
                  </a:lnTo>
                  <a:lnTo>
                    <a:pt x="47417" y="48425"/>
                  </a:lnTo>
                  <a:lnTo>
                    <a:pt x="25156" y="70005"/>
                  </a:lnTo>
                  <a:lnTo>
                    <a:pt x="21699" y="76269"/>
                  </a:lnTo>
                  <a:lnTo>
                    <a:pt x="20777" y="79420"/>
                  </a:lnTo>
                  <a:lnTo>
                    <a:pt x="19104" y="81522"/>
                  </a:lnTo>
                  <a:lnTo>
                    <a:pt x="14423" y="83857"/>
                  </a:lnTo>
                  <a:lnTo>
                    <a:pt x="12751" y="86596"/>
                  </a:lnTo>
                  <a:lnTo>
                    <a:pt x="9848" y="107020"/>
                  </a:lnTo>
                  <a:lnTo>
                    <a:pt x="9538" y="117199"/>
                  </a:lnTo>
                  <a:lnTo>
                    <a:pt x="6644" y="123703"/>
                  </a:lnTo>
                  <a:lnTo>
                    <a:pt x="2887" y="130121"/>
                  </a:lnTo>
                  <a:lnTo>
                    <a:pt x="477" y="142864"/>
                  </a:lnTo>
                  <a:lnTo>
                    <a:pt x="0" y="155573"/>
                  </a:lnTo>
                  <a:lnTo>
                    <a:pt x="1020" y="157691"/>
                  </a:lnTo>
                  <a:lnTo>
                    <a:pt x="2757" y="159102"/>
                  </a:lnTo>
                  <a:lnTo>
                    <a:pt x="4974" y="160043"/>
                  </a:lnTo>
                  <a:lnTo>
                    <a:pt x="6452" y="161729"/>
                  </a:lnTo>
                  <a:lnTo>
                    <a:pt x="8094" y="166424"/>
                  </a:lnTo>
                  <a:lnTo>
                    <a:pt x="9590" y="168099"/>
                  </a:lnTo>
                  <a:lnTo>
                    <a:pt x="14075" y="169961"/>
                  </a:lnTo>
                  <a:lnTo>
                    <a:pt x="22550" y="171009"/>
                  </a:lnTo>
                  <a:lnTo>
                    <a:pt x="28654" y="168432"/>
                  </a:lnTo>
                  <a:lnTo>
                    <a:pt x="31764" y="166263"/>
                  </a:lnTo>
                  <a:lnTo>
                    <a:pt x="69054" y="154575"/>
                  </a:lnTo>
                  <a:lnTo>
                    <a:pt x="116471" y="130136"/>
                  </a:lnTo>
                  <a:lnTo>
                    <a:pt x="158277" y="102920"/>
                  </a:lnTo>
                  <a:lnTo>
                    <a:pt x="203062" y="69752"/>
                  </a:lnTo>
                  <a:lnTo>
                    <a:pt x="248826" y="35355"/>
                  </a:lnTo>
                  <a:lnTo>
                    <a:pt x="272823" y="13784"/>
                  </a:lnTo>
                  <a:lnTo>
                    <a:pt x="282425" y="10787"/>
                  </a:lnTo>
                  <a:lnTo>
                    <a:pt x="288793" y="10086"/>
                  </a:lnTo>
                  <a:lnTo>
                    <a:pt x="290915" y="8841"/>
                  </a:lnTo>
                  <a:lnTo>
                    <a:pt x="292329" y="6952"/>
                  </a:lnTo>
                  <a:lnTo>
                    <a:pt x="293272" y="4634"/>
                  </a:lnTo>
                  <a:lnTo>
                    <a:pt x="293901" y="4148"/>
                  </a:lnTo>
                  <a:lnTo>
                    <a:pt x="294320" y="4882"/>
                  </a:lnTo>
                  <a:lnTo>
                    <a:pt x="294599" y="6429"/>
                  </a:lnTo>
                  <a:lnTo>
                    <a:pt x="295844" y="7462"/>
                  </a:lnTo>
                  <a:lnTo>
                    <a:pt x="304276" y="9445"/>
                  </a:lnTo>
                  <a:lnTo>
                    <a:pt x="304647" y="22775"/>
                  </a:lnTo>
                  <a:lnTo>
                    <a:pt x="301845" y="28819"/>
                  </a:lnTo>
                  <a:lnTo>
                    <a:pt x="298130" y="35034"/>
                  </a:lnTo>
                  <a:lnTo>
                    <a:pt x="294980" y="44482"/>
                  </a:lnTo>
                  <a:lnTo>
                    <a:pt x="278734" y="66677"/>
                  </a:lnTo>
                  <a:lnTo>
                    <a:pt x="276217" y="73026"/>
                  </a:lnTo>
                  <a:lnTo>
                    <a:pt x="271570" y="79375"/>
                  </a:lnTo>
                  <a:lnTo>
                    <a:pt x="254476" y="92075"/>
                  </a:lnTo>
                  <a:lnTo>
                    <a:pt x="234546" y="117475"/>
                  </a:lnTo>
                  <a:lnTo>
                    <a:pt x="228356" y="121003"/>
                  </a:lnTo>
                  <a:lnTo>
                    <a:pt x="222076" y="123629"/>
                  </a:lnTo>
                  <a:lnTo>
                    <a:pt x="209598" y="133219"/>
                  </a:lnTo>
                  <a:lnTo>
                    <a:pt x="209448" y="120081"/>
                  </a:lnTo>
                  <a:lnTo>
                    <a:pt x="210501" y="118154"/>
                  </a:lnTo>
                  <a:lnTo>
                    <a:pt x="212262" y="116869"/>
                  </a:lnTo>
                  <a:lnTo>
                    <a:pt x="217040" y="114384"/>
                  </a:lnTo>
                  <a:lnTo>
                    <a:pt x="222692" y="109751"/>
                  </a:lnTo>
                  <a:lnTo>
                    <a:pt x="250723" y="73382"/>
                  </a:lnTo>
                  <a:lnTo>
                    <a:pt x="298217" y="34928"/>
                  </a:lnTo>
                  <a:lnTo>
                    <a:pt x="311010" y="23284"/>
                  </a:lnTo>
                  <a:lnTo>
                    <a:pt x="320551" y="20305"/>
                  </a:lnTo>
                  <a:lnTo>
                    <a:pt x="326905" y="19608"/>
                  </a:lnTo>
                  <a:lnTo>
                    <a:pt x="333257" y="16475"/>
                  </a:lnTo>
                  <a:lnTo>
                    <a:pt x="340902" y="10897"/>
                  </a:lnTo>
                  <a:lnTo>
                    <a:pt x="342587" y="11498"/>
                  </a:lnTo>
                  <a:lnTo>
                    <a:pt x="351867" y="18693"/>
                  </a:lnTo>
                  <a:lnTo>
                    <a:pt x="352307" y="60339"/>
                  </a:lnTo>
                  <a:lnTo>
                    <a:pt x="349485" y="66681"/>
                  </a:lnTo>
                  <a:lnTo>
                    <a:pt x="345762" y="73028"/>
                  </a:lnTo>
                  <a:lnTo>
                    <a:pt x="343372" y="85725"/>
                  </a:lnTo>
                  <a:lnTo>
                    <a:pt x="343175" y="88900"/>
                  </a:lnTo>
                  <a:lnTo>
                    <a:pt x="340136" y="95250"/>
                  </a:lnTo>
                  <a:lnTo>
                    <a:pt x="323770" y="114261"/>
                  </a:lnTo>
                  <a:lnTo>
                    <a:pt x="323744" y="109232"/>
                  </a:lnTo>
                  <a:lnTo>
                    <a:pt x="324799" y="107747"/>
                  </a:lnTo>
                  <a:lnTo>
                    <a:pt x="326560" y="106756"/>
                  </a:lnTo>
                  <a:lnTo>
                    <a:pt x="328793" y="106095"/>
                  </a:lnTo>
                  <a:lnTo>
                    <a:pt x="343031" y="94588"/>
                  </a:lnTo>
                  <a:lnTo>
                    <a:pt x="388424" y="49606"/>
                  </a:lnTo>
                  <a:lnTo>
                    <a:pt x="395876" y="43214"/>
                  </a:lnTo>
                  <a:lnTo>
                    <a:pt x="437568" y="20233"/>
                  </a:lnTo>
                  <a:lnTo>
                    <a:pt x="455307" y="19096"/>
                  </a:lnTo>
                  <a:lnTo>
                    <a:pt x="455899" y="20139"/>
                  </a:lnTo>
                  <a:lnTo>
                    <a:pt x="457081" y="60364"/>
                  </a:lnTo>
                  <a:lnTo>
                    <a:pt x="454260" y="66692"/>
                  </a:lnTo>
                  <a:lnTo>
                    <a:pt x="450537" y="73032"/>
                  </a:lnTo>
                  <a:lnTo>
                    <a:pt x="448147" y="85726"/>
                  </a:lnTo>
                  <a:lnTo>
                    <a:pt x="447674" y="98425"/>
                  </a:lnTo>
                  <a:lnTo>
                    <a:pt x="446577" y="100542"/>
                  </a:lnTo>
                  <a:lnTo>
                    <a:pt x="444788" y="101953"/>
                  </a:lnTo>
                  <a:lnTo>
                    <a:pt x="442536" y="102894"/>
                  </a:lnTo>
                  <a:lnTo>
                    <a:pt x="441035" y="104579"/>
                  </a:lnTo>
                  <a:lnTo>
                    <a:pt x="439367" y="109274"/>
                  </a:lnTo>
                  <a:lnTo>
                    <a:pt x="439981" y="110950"/>
                  </a:lnTo>
                  <a:lnTo>
                    <a:pt x="441448" y="112066"/>
                  </a:lnTo>
                  <a:lnTo>
                    <a:pt x="447200" y="114169"/>
                  </a:lnTo>
                  <a:lnTo>
                    <a:pt x="452509" y="114261"/>
                  </a:lnTo>
                  <a:lnTo>
                    <a:pt x="457872" y="111461"/>
                  </a:lnTo>
                  <a:lnTo>
                    <a:pt x="463784" y="107747"/>
                  </a:lnTo>
                  <a:lnTo>
                    <a:pt x="473062" y="104597"/>
                  </a:lnTo>
                  <a:lnTo>
                    <a:pt x="479354" y="100110"/>
                  </a:lnTo>
                  <a:lnTo>
                    <a:pt x="482856" y="94588"/>
                  </a:lnTo>
                  <a:lnTo>
                    <a:pt x="485471" y="88605"/>
                  </a:lnTo>
                  <a:lnTo>
                    <a:pt x="490161" y="82419"/>
                  </a:lnTo>
                  <a:lnTo>
                    <a:pt x="495773" y="78964"/>
                  </a:lnTo>
                  <a:lnTo>
                    <a:pt x="513056" y="71689"/>
                  </a:lnTo>
                  <a:lnTo>
                    <a:pt x="516624" y="68960"/>
                  </a:lnTo>
                  <a:lnTo>
                    <a:pt x="522703" y="61120"/>
                  </a:lnTo>
                  <a:lnTo>
                    <a:pt x="527875" y="58914"/>
                  </a:lnTo>
                  <a:lnTo>
                    <a:pt x="529678" y="57267"/>
                  </a:lnTo>
                  <a:lnTo>
                    <a:pt x="531680" y="52616"/>
                  </a:lnTo>
                  <a:lnTo>
                    <a:pt x="533273" y="50953"/>
                  </a:lnTo>
                  <a:lnTo>
                    <a:pt x="542770" y="47636"/>
                  </a:lnTo>
                  <a:lnTo>
                    <a:pt x="534604" y="55827"/>
                  </a:lnTo>
                  <a:lnTo>
                    <a:pt x="533674" y="61815"/>
                  </a:lnTo>
                  <a:lnTo>
                    <a:pt x="533293" y="88939"/>
                  </a:lnTo>
                  <a:lnTo>
                    <a:pt x="530465" y="95267"/>
                  </a:lnTo>
                  <a:lnTo>
                    <a:pt x="525083" y="102896"/>
                  </a:lnTo>
                  <a:lnTo>
                    <a:pt x="524020" y="112008"/>
                  </a:lnTo>
                  <a:lnTo>
                    <a:pt x="523792" y="127117"/>
                  </a:lnTo>
                  <a:lnTo>
                    <a:pt x="524839" y="129194"/>
                  </a:lnTo>
                  <a:lnTo>
                    <a:pt x="526595" y="130580"/>
                  </a:lnTo>
                  <a:lnTo>
                    <a:pt x="531962" y="132803"/>
                  </a:lnTo>
                  <a:lnTo>
                    <a:pt x="546424" y="133302"/>
                  </a:lnTo>
                  <a:lnTo>
                    <a:pt x="552529" y="130506"/>
                  </a:lnTo>
                  <a:lnTo>
                    <a:pt x="568234" y="118159"/>
                  </a:lnTo>
                  <a:lnTo>
                    <a:pt x="597974" y="104165"/>
                  </a:lnTo>
                  <a:lnTo>
                    <a:pt x="633022" y="71698"/>
                  </a:lnTo>
                  <a:lnTo>
                    <a:pt x="635820" y="66086"/>
                  </a:lnTo>
                  <a:lnTo>
                    <a:pt x="636565" y="63107"/>
                  </a:lnTo>
                  <a:lnTo>
                    <a:pt x="638121" y="61121"/>
                  </a:lnTo>
                  <a:lnTo>
                    <a:pt x="642672" y="58915"/>
                  </a:lnTo>
                  <a:lnTo>
                    <a:pt x="644309" y="57269"/>
                  </a:lnTo>
                  <a:lnTo>
                    <a:pt x="647545" y="47755"/>
                  </a:lnTo>
                  <a:lnTo>
                    <a:pt x="639379" y="47636"/>
                  </a:lnTo>
                  <a:lnTo>
                    <a:pt x="638939" y="46574"/>
                  </a:lnTo>
                  <a:lnTo>
                    <a:pt x="638174" y="39425"/>
                  </a:lnTo>
                  <a:lnTo>
                    <a:pt x="635287" y="38689"/>
                  </a:lnTo>
                  <a:lnTo>
                    <a:pt x="628929" y="38134"/>
                  </a:lnTo>
                  <a:lnTo>
                    <a:pt x="628543" y="47234"/>
                  </a:lnTo>
                  <a:lnTo>
                    <a:pt x="619008" y="47625"/>
                  </a:lnTo>
                  <a:lnTo>
                    <a:pt x="624065" y="47625"/>
                  </a:lnTo>
                  <a:lnTo>
                    <a:pt x="625554" y="46567"/>
                  </a:lnTo>
                  <a:lnTo>
                    <a:pt x="626547" y="44803"/>
                  </a:lnTo>
                  <a:lnTo>
                    <a:pt x="628271" y="37924"/>
                  </a:lnTo>
                  <a:lnTo>
                    <a:pt x="628530" y="20501"/>
                  </a:lnTo>
                  <a:lnTo>
                    <a:pt x="627473" y="20017"/>
                  </a:lnTo>
                  <a:lnTo>
                    <a:pt x="623476" y="19479"/>
                  </a:lnTo>
                  <a:lnTo>
                    <a:pt x="621987" y="18278"/>
                  </a:lnTo>
                  <a:lnTo>
                    <a:pt x="619124" y="9928"/>
                  </a:lnTo>
                  <a:lnTo>
                    <a:pt x="609879" y="403"/>
                  </a:lnTo>
                  <a:lnTo>
                    <a:pt x="585804" y="0"/>
                  </a:lnTo>
                  <a:lnTo>
                    <a:pt x="584172" y="1059"/>
                  </a:lnTo>
                  <a:lnTo>
                    <a:pt x="583084" y="2823"/>
                  </a:lnTo>
                  <a:lnTo>
                    <a:pt x="581338" y="8201"/>
                  </a:lnTo>
                  <a:lnTo>
                    <a:pt x="565745" y="25693"/>
                  </a:lnTo>
                  <a:lnTo>
                    <a:pt x="563585" y="31881"/>
                  </a:lnTo>
                  <a:lnTo>
                    <a:pt x="561951" y="33953"/>
                  </a:lnTo>
                  <a:lnTo>
                    <a:pt x="555653" y="37931"/>
                  </a:lnTo>
                  <a:lnTo>
                    <a:pt x="535038" y="79017"/>
                  </a:lnTo>
                  <a:lnTo>
                    <a:pt x="532571" y="92004"/>
                  </a:lnTo>
                  <a:lnTo>
                    <a:pt x="525813" y="104761"/>
                  </a:lnTo>
                  <a:lnTo>
                    <a:pt x="52375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256"/>
            <p:cNvSpPr/>
            <p:nvPr>
              <p:custDataLst>
                <p:tags r:id="rId87"/>
              </p:custDataLst>
            </p:nvPr>
          </p:nvSpPr>
          <p:spPr>
            <a:xfrm>
              <a:off x="3371850" y="4838700"/>
              <a:ext cx="190501" cy="381001"/>
            </a:xfrm>
            <a:custGeom>
              <a:avLst/>
              <a:gdLst/>
              <a:ahLst/>
              <a:cxnLst/>
              <a:rect l="0" t="0" r="0" b="0"/>
              <a:pathLst>
                <a:path w="190501" h="381001">
                  <a:moveTo>
                    <a:pt x="190500" y="0"/>
                  </a:moveTo>
                  <a:lnTo>
                    <a:pt x="190500" y="0"/>
                  </a:lnTo>
                  <a:lnTo>
                    <a:pt x="181368" y="0"/>
                  </a:lnTo>
                  <a:lnTo>
                    <a:pt x="181092" y="5057"/>
                  </a:lnTo>
                  <a:lnTo>
                    <a:pt x="179994" y="6546"/>
                  </a:lnTo>
                  <a:lnTo>
                    <a:pt x="175953" y="8201"/>
                  </a:lnTo>
                  <a:lnTo>
                    <a:pt x="174452" y="9701"/>
                  </a:lnTo>
                  <a:lnTo>
                    <a:pt x="169221" y="19712"/>
                  </a:lnTo>
                  <a:lnTo>
                    <a:pt x="165167" y="25694"/>
                  </a:lnTo>
                  <a:lnTo>
                    <a:pt x="161827" y="35012"/>
                  </a:lnTo>
                  <a:lnTo>
                    <a:pt x="155664" y="45534"/>
                  </a:lnTo>
                  <a:lnTo>
                    <a:pt x="152309" y="60528"/>
                  </a:lnTo>
                  <a:lnTo>
                    <a:pt x="130047" y="102041"/>
                  </a:lnTo>
                  <a:lnTo>
                    <a:pt x="118508" y="127087"/>
                  </a:lnTo>
                  <a:lnTo>
                    <a:pt x="104185" y="171455"/>
                  </a:lnTo>
                  <a:lnTo>
                    <a:pt x="85673" y="217089"/>
                  </a:lnTo>
                  <a:lnTo>
                    <a:pt x="63497" y="263409"/>
                  </a:lnTo>
                  <a:lnTo>
                    <a:pt x="42333" y="307968"/>
                  </a:lnTo>
                  <a:lnTo>
                    <a:pt x="38296" y="325965"/>
                  </a:lnTo>
                  <a:lnTo>
                    <a:pt x="30867" y="338470"/>
                  </a:lnTo>
                  <a:lnTo>
                    <a:pt x="25007" y="345517"/>
                  </a:lnTo>
                  <a:lnTo>
                    <a:pt x="21698" y="355000"/>
                  </a:lnTo>
                  <a:lnTo>
                    <a:pt x="20815" y="360491"/>
                  </a:lnTo>
                  <a:lnTo>
                    <a:pt x="19169" y="364153"/>
                  </a:lnTo>
                  <a:lnTo>
                    <a:pt x="17013" y="366593"/>
                  </a:lnTo>
                  <a:lnTo>
                    <a:pt x="14517" y="368221"/>
                  </a:lnTo>
                  <a:lnTo>
                    <a:pt x="12853" y="370363"/>
                  </a:lnTo>
                  <a:lnTo>
                    <a:pt x="11004" y="375567"/>
                  </a:lnTo>
                  <a:lnTo>
                    <a:pt x="9453" y="377378"/>
                  </a:lnTo>
                  <a:lnTo>
                    <a:pt x="0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8" name="SMARTInkShape-257"/>
          <p:cNvSpPr/>
          <p:nvPr>
            <p:custDataLst>
              <p:tags r:id="rId22"/>
            </p:custDataLst>
          </p:nvPr>
        </p:nvSpPr>
        <p:spPr>
          <a:xfrm>
            <a:off x="3429000" y="4840190"/>
            <a:ext cx="1143001" cy="198488"/>
          </a:xfrm>
          <a:custGeom>
            <a:avLst/>
            <a:gdLst/>
            <a:ahLst/>
            <a:cxnLst/>
            <a:rect l="0" t="0" r="0" b="0"/>
            <a:pathLst>
              <a:path w="1143001" h="198488">
                <a:moveTo>
                  <a:pt x="0" y="160435"/>
                </a:moveTo>
                <a:lnTo>
                  <a:pt x="0" y="160435"/>
                </a:lnTo>
                <a:lnTo>
                  <a:pt x="5057" y="155379"/>
                </a:lnTo>
                <a:lnTo>
                  <a:pt x="10361" y="152896"/>
                </a:lnTo>
                <a:lnTo>
                  <a:pt x="13257" y="152234"/>
                </a:lnTo>
                <a:lnTo>
                  <a:pt x="22390" y="146246"/>
                </a:lnTo>
                <a:lnTo>
                  <a:pt x="34958" y="135799"/>
                </a:lnTo>
                <a:lnTo>
                  <a:pt x="47632" y="129816"/>
                </a:lnTo>
                <a:lnTo>
                  <a:pt x="53978" y="125660"/>
                </a:lnTo>
                <a:lnTo>
                  <a:pt x="63501" y="122262"/>
                </a:lnTo>
                <a:lnTo>
                  <a:pt x="74083" y="116081"/>
                </a:lnTo>
                <a:lnTo>
                  <a:pt x="89096" y="112721"/>
                </a:lnTo>
                <a:lnTo>
                  <a:pt x="104186" y="105462"/>
                </a:lnTo>
                <a:lnTo>
                  <a:pt x="107558" y="104736"/>
                </a:lnTo>
                <a:lnTo>
                  <a:pt x="126966" y="95211"/>
                </a:lnTo>
                <a:lnTo>
                  <a:pt x="166816" y="93760"/>
                </a:lnTo>
                <a:lnTo>
                  <a:pt x="167303" y="94819"/>
                </a:lnTo>
                <a:lnTo>
                  <a:pt x="163301" y="104121"/>
                </a:lnTo>
                <a:lnTo>
                  <a:pt x="161048" y="119270"/>
                </a:lnTo>
                <a:lnTo>
                  <a:pt x="154422" y="131882"/>
                </a:lnTo>
                <a:lnTo>
                  <a:pt x="153748" y="135049"/>
                </a:lnTo>
                <a:lnTo>
                  <a:pt x="134801" y="173135"/>
                </a:lnTo>
                <a:lnTo>
                  <a:pt x="133361" y="197977"/>
                </a:lnTo>
                <a:lnTo>
                  <a:pt x="141552" y="198487"/>
                </a:lnTo>
                <a:lnTo>
                  <a:pt x="150218" y="191979"/>
                </a:lnTo>
                <a:lnTo>
                  <a:pt x="159044" y="188832"/>
                </a:lnTo>
                <a:lnTo>
                  <a:pt x="165231" y="184345"/>
                </a:lnTo>
                <a:lnTo>
                  <a:pt x="183814" y="162224"/>
                </a:lnTo>
                <a:lnTo>
                  <a:pt x="217390" y="133258"/>
                </a:lnTo>
                <a:lnTo>
                  <a:pt x="240307" y="105873"/>
                </a:lnTo>
                <a:lnTo>
                  <a:pt x="285693" y="68027"/>
                </a:lnTo>
                <a:lnTo>
                  <a:pt x="288887" y="67079"/>
                </a:lnTo>
                <a:lnTo>
                  <a:pt x="291017" y="65390"/>
                </a:lnTo>
                <a:lnTo>
                  <a:pt x="295072" y="59013"/>
                </a:lnTo>
                <a:lnTo>
                  <a:pt x="304359" y="55791"/>
                </a:lnTo>
                <a:lnTo>
                  <a:pt x="304761" y="63872"/>
                </a:lnTo>
                <a:lnTo>
                  <a:pt x="298247" y="72530"/>
                </a:lnTo>
                <a:lnTo>
                  <a:pt x="295097" y="81355"/>
                </a:lnTo>
                <a:lnTo>
                  <a:pt x="288990" y="90672"/>
                </a:lnTo>
                <a:lnTo>
                  <a:pt x="274047" y="134096"/>
                </a:lnTo>
                <a:lnTo>
                  <a:pt x="268877" y="148750"/>
                </a:lnTo>
                <a:lnTo>
                  <a:pt x="266711" y="187117"/>
                </a:lnTo>
                <a:lnTo>
                  <a:pt x="267765" y="187748"/>
                </a:lnTo>
                <a:lnTo>
                  <a:pt x="278459" y="188936"/>
                </a:lnTo>
                <a:lnTo>
                  <a:pt x="280889" y="188960"/>
                </a:lnTo>
                <a:lnTo>
                  <a:pt x="286412" y="186166"/>
                </a:lnTo>
                <a:lnTo>
                  <a:pt x="301712" y="173819"/>
                </a:lnTo>
                <a:lnTo>
                  <a:pt x="322568" y="165412"/>
                </a:lnTo>
                <a:lnTo>
                  <a:pt x="331394" y="157003"/>
                </a:lnTo>
                <a:lnTo>
                  <a:pt x="359076" y="122494"/>
                </a:lnTo>
                <a:lnTo>
                  <a:pt x="362630" y="106481"/>
                </a:lnTo>
                <a:lnTo>
                  <a:pt x="366838" y="100119"/>
                </a:lnTo>
                <a:lnTo>
                  <a:pt x="367326" y="96941"/>
                </a:lnTo>
                <a:lnTo>
                  <a:pt x="366592" y="93764"/>
                </a:lnTo>
                <a:lnTo>
                  <a:pt x="362867" y="86117"/>
                </a:lnTo>
                <a:lnTo>
                  <a:pt x="357165" y="79736"/>
                </a:lnTo>
                <a:lnTo>
                  <a:pt x="351710" y="76944"/>
                </a:lnTo>
                <a:lnTo>
                  <a:pt x="333312" y="74906"/>
                </a:lnTo>
                <a:lnTo>
                  <a:pt x="320663" y="74749"/>
                </a:lnTo>
                <a:lnTo>
                  <a:pt x="314320" y="77549"/>
                </a:lnTo>
                <a:lnTo>
                  <a:pt x="307973" y="81263"/>
                </a:lnTo>
                <a:lnTo>
                  <a:pt x="298449" y="84413"/>
                </a:lnTo>
                <a:lnTo>
                  <a:pt x="276225" y="100660"/>
                </a:lnTo>
                <a:lnTo>
                  <a:pt x="269875" y="103177"/>
                </a:lnTo>
                <a:lnTo>
                  <a:pt x="263525" y="107823"/>
                </a:lnTo>
                <a:lnTo>
                  <a:pt x="259997" y="113416"/>
                </a:lnTo>
                <a:lnTo>
                  <a:pt x="257371" y="119429"/>
                </a:lnTo>
                <a:lnTo>
                  <a:pt x="252676" y="125629"/>
                </a:lnTo>
                <a:lnTo>
                  <a:pt x="249884" y="134735"/>
                </a:lnTo>
                <a:lnTo>
                  <a:pt x="247689" y="164818"/>
                </a:lnTo>
                <a:lnTo>
                  <a:pt x="250489" y="170498"/>
                </a:lnTo>
                <a:lnTo>
                  <a:pt x="255854" y="177710"/>
                </a:lnTo>
                <a:lnTo>
                  <a:pt x="271064" y="185680"/>
                </a:lnTo>
                <a:lnTo>
                  <a:pt x="278517" y="187531"/>
                </a:lnTo>
                <a:lnTo>
                  <a:pt x="281987" y="186965"/>
                </a:lnTo>
                <a:lnTo>
                  <a:pt x="315127" y="172477"/>
                </a:lnTo>
                <a:lnTo>
                  <a:pt x="321210" y="171638"/>
                </a:lnTo>
                <a:lnTo>
                  <a:pt x="333613" y="165061"/>
                </a:lnTo>
                <a:lnTo>
                  <a:pt x="355317" y="152280"/>
                </a:lnTo>
                <a:lnTo>
                  <a:pt x="392827" y="134157"/>
                </a:lnTo>
                <a:lnTo>
                  <a:pt x="438099" y="93523"/>
                </a:lnTo>
                <a:lnTo>
                  <a:pt x="482597" y="57497"/>
                </a:lnTo>
                <a:lnTo>
                  <a:pt x="530192" y="12294"/>
                </a:lnTo>
                <a:lnTo>
                  <a:pt x="536561" y="9928"/>
                </a:lnTo>
                <a:lnTo>
                  <a:pt x="538682" y="8239"/>
                </a:lnTo>
                <a:lnTo>
                  <a:pt x="542367" y="0"/>
                </a:lnTo>
                <a:lnTo>
                  <a:pt x="542553" y="562"/>
                </a:lnTo>
                <a:lnTo>
                  <a:pt x="542911" y="12738"/>
                </a:lnTo>
                <a:lnTo>
                  <a:pt x="541857" y="14345"/>
                </a:lnTo>
                <a:lnTo>
                  <a:pt x="540096" y="15417"/>
                </a:lnTo>
                <a:lnTo>
                  <a:pt x="537864" y="16131"/>
                </a:lnTo>
                <a:lnTo>
                  <a:pt x="536376" y="18724"/>
                </a:lnTo>
                <a:lnTo>
                  <a:pt x="533224" y="31428"/>
                </a:lnTo>
                <a:lnTo>
                  <a:pt x="526035" y="45739"/>
                </a:lnTo>
                <a:lnTo>
                  <a:pt x="525315" y="49046"/>
                </a:lnTo>
                <a:lnTo>
                  <a:pt x="519245" y="58756"/>
                </a:lnTo>
                <a:lnTo>
                  <a:pt x="485758" y="105518"/>
                </a:lnTo>
                <a:lnTo>
                  <a:pt x="479067" y="120175"/>
                </a:lnTo>
                <a:lnTo>
                  <a:pt x="476444" y="127725"/>
                </a:lnTo>
                <a:lnTo>
                  <a:pt x="459848" y="150854"/>
                </a:lnTo>
                <a:lnTo>
                  <a:pt x="458965" y="154048"/>
                </a:lnTo>
                <a:lnTo>
                  <a:pt x="457319" y="156177"/>
                </a:lnTo>
                <a:lnTo>
                  <a:pt x="451002" y="160232"/>
                </a:lnTo>
                <a:lnTo>
                  <a:pt x="449154" y="164931"/>
                </a:lnTo>
                <a:lnTo>
                  <a:pt x="447603" y="166607"/>
                </a:lnTo>
                <a:lnTo>
                  <a:pt x="443056" y="168470"/>
                </a:lnTo>
                <a:lnTo>
                  <a:pt x="441421" y="170025"/>
                </a:lnTo>
                <a:lnTo>
                  <a:pt x="439604" y="174575"/>
                </a:lnTo>
                <a:lnTo>
                  <a:pt x="438061" y="176212"/>
                </a:lnTo>
                <a:lnTo>
                  <a:pt x="429055" y="179357"/>
                </a:lnTo>
                <a:lnTo>
                  <a:pt x="428753" y="174391"/>
                </a:lnTo>
                <a:lnTo>
                  <a:pt x="429768" y="172913"/>
                </a:lnTo>
                <a:lnTo>
                  <a:pt x="431504" y="171929"/>
                </a:lnTo>
                <a:lnTo>
                  <a:pt x="436837" y="170349"/>
                </a:lnTo>
                <a:lnTo>
                  <a:pt x="437567" y="167311"/>
                </a:lnTo>
                <a:lnTo>
                  <a:pt x="437761" y="165019"/>
                </a:lnTo>
                <a:lnTo>
                  <a:pt x="440799" y="159650"/>
                </a:lnTo>
                <a:lnTo>
                  <a:pt x="446317" y="152636"/>
                </a:lnTo>
                <a:lnTo>
                  <a:pt x="448465" y="143647"/>
                </a:lnTo>
                <a:lnTo>
                  <a:pt x="476212" y="112848"/>
                </a:lnTo>
                <a:lnTo>
                  <a:pt x="490715" y="112810"/>
                </a:lnTo>
                <a:lnTo>
                  <a:pt x="492244" y="113868"/>
                </a:lnTo>
                <a:lnTo>
                  <a:pt x="493263" y="115632"/>
                </a:lnTo>
                <a:lnTo>
                  <a:pt x="493942" y="117866"/>
                </a:lnTo>
                <a:lnTo>
                  <a:pt x="495453" y="119355"/>
                </a:lnTo>
                <a:lnTo>
                  <a:pt x="503381" y="121943"/>
                </a:lnTo>
                <a:lnTo>
                  <a:pt x="522121" y="122325"/>
                </a:lnTo>
                <a:lnTo>
                  <a:pt x="546565" y="107146"/>
                </a:lnTo>
                <a:lnTo>
                  <a:pt x="557997" y="103370"/>
                </a:lnTo>
                <a:lnTo>
                  <a:pt x="593900" y="78863"/>
                </a:lnTo>
                <a:lnTo>
                  <a:pt x="605536" y="74882"/>
                </a:lnTo>
                <a:lnTo>
                  <a:pt x="622183" y="61614"/>
                </a:lnTo>
                <a:lnTo>
                  <a:pt x="625776" y="55484"/>
                </a:lnTo>
                <a:lnTo>
                  <a:pt x="626734" y="52368"/>
                </a:lnTo>
                <a:lnTo>
                  <a:pt x="628431" y="50290"/>
                </a:lnTo>
                <a:lnTo>
                  <a:pt x="634817" y="46307"/>
                </a:lnTo>
                <a:lnTo>
                  <a:pt x="636682" y="41626"/>
                </a:lnTo>
                <a:lnTo>
                  <a:pt x="638238" y="39954"/>
                </a:lnTo>
                <a:lnTo>
                  <a:pt x="642789" y="38096"/>
                </a:lnTo>
                <a:lnTo>
                  <a:pt x="644426" y="36543"/>
                </a:lnTo>
                <a:lnTo>
                  <a:pt x="647269" y="28540"/>
                </a:lnTo>
                <a:lnTo>
                  <a:pt x="646354" y="28054"/>
                </a:lnTo>
                <a:lnTo>
                  <a:pt x="639461" y="27213"/>
                </a:lnTo>
                <a:lnTo>
                  <a:pt x="639033" y="28229"/>
                </a:lnTo>
                <a:lnTo>
                  <a:pt x="638556" y="32180"/>
                </a:lnTo>
                <a:lnTo>
                  <a:pt x="637371" y="33656"/>
                </a:lnTo>
                <a:lnTo>
                  <a:pt x="620851" y="44695"/>
                </a:lnTo>
                <a:lnTo>
                  <a:pt x="612920" y="60001"/>
                </a:lnTo>
                <a:lnTo>
                  <a:pt x="609526" y="70940"/>
                </a:lnTo>
                <a:lnTo>
                  <a:pt x="585174" y="101153"/>
                </a:lnTo>
                <a:lnTo>
                  <a:pt x="579022" y="120346"/>
                </a:lnTo>
                <a:lnTo>
                  <a:pt x="574843" y="127801"/>
                </a:lnTo>
                <a:lnTo>
                  <a:pt x="572160" y="141210"/>
                </a:lnTo>
                <a:lnTo>
                  <a:pt x="571503" y="168470"/>
                </a:lnTo>
                <a:lnTo>
                  <a:pt x="579701" y="178030"/>
                </a:lnTo>
                <a:lnTo>
                  <a:pt x="581201" y="177457"/>
                </a:lnTo>
                <a:lnTo>
                  <a:pt x="588368" y="172652"/>
                </a:lnTo>
                <a:lnTo>
                  <a:pt x="600271" y="170492"/>
                </a:lnTo>
                <a:lnTo>
                  <a:pt x="603381" y="170315"/>
                </a:lnTo>
                <a:lnTo>
                  <a:pt x="609658" y="167295"/>
                </a:lnTo>
                <a:lnTo>
                  <a:pt x="655540" y="138163"/>
                </a:lnTo>
                <a:lnTo>
                  <a:pt x="700708" y="106459"/>
                </a:lnTo>
                <a:lnTo>
                  <a:pt x="730225" y="78943"/>
                </a:lnTo>
                <a:lnTo>
                  <a:pt x="736589" y="76591"/>
                </a:lnTo>
                <a:lnTo>
                  <a:pt x="738709" y="74906"/>
                </a:lnTo>
                <a:lnTo>
                  <a:pt x="742785" y="65626"/>
                </a:lnTo>
                <a:lnTo>
                  <a:pt x="742936" y="78481"/>
                </a:lnTo>
                <a:lnTo>
                  <a:pt x="741882" y="80399"/>
                </a:lnTo>
                <a:lnTo>
                  <a:pt x="740121" y="81677"/>
                </a:lnTo>
                <a:lnTo>
                  <a:pt x="737889" y="82530"/>
                </a:lnTo>
                <a:lnTo>
                  <a:pt x="736401" y="84157"/>
                </a:lnTo>
                <a:lnTo>
                  <a:pt x="731191" y="94372"/>
                </a:lnTo>
                <a:lnTo>
                  <a:pt x="727140" y="100382"/>
                </a:lnTo>
                <a:lnTo>
                  <a:pt x="724860" y="109716"/>
                </a:lnTo>
                <a:lnTo>
                  <a:pt x="724326" y="116021"/>
                </a:lnTo>
                <a:lnTo>
                  <a:pt x="721267" y="122352"/>
                </a:lnTo>
                <a:lnTo>
                  <a:pt x="717438" y="128692"/>
                </a:lnTo>
                <a:lnTo>
                  <a:pt x="714980" y="141386"/>
                </a:lnTo>
                <a:lnTo>
                  <a:pt x="714376" y="169519"/>
                </a:lnTo>
                <a:lnTo>
                  <a:pt x="736765" y="169949"/>
                </a:lnTo>
                <a:lnTo>
                  <a:pt x="743023" y="167133"/>
                </a:lnTo>
                <a:lnTo>
                  <a:pt x="788589" y="131838"/>
                </a:lnTo>
                <a:lnTo>
                  <a:pt x="826638" y="100462"/>
                </a:lnTo>
                <a:lnTo>
                  <a:pt x="833061" y="90388"/>
                </a:lnTo>
                <a:lnTo>
                  <a:pt x="840007" y="75298"/>
                </a:lnTo>
                <a:lnTo>
                  <a:pt x="844295" y="68622"/>
                </a:lnTo>
                <a:lnTo>
                  <a:pt x="847767" y="58912"/>
                </a:lnTo>
                <a:lnTo>
                  <a:pt x="853970" y="49333"/>
                </a:lnTo>
                <a:lnTo>
                  <a:pt x="855792" y="42970"/>
                </a:lnTo>
                <a:lnTo>
                  <a:pt x="855220" y="39792"/>
                </a:lnTo>
                <a:lnTo>
                  <a:pt x="849519" y="27086"/>
                </a:lnTo>
                <a:lnTo>
                  <a:pt x="848921" y="23911"/>
                </a:lnTo>
                <a:lnTo>
                  <a:pt x="847464" y="21794"/>
                </a:lnTo>
                <a:lnTo>
                  <a:pt x="845434" y="20383"/>
                </a:lnTo>
                <a:lnTo>
                  <a:pt x="840357" y="18815"/>
                </a:lnTo>
                <a:lnTo>
                  <a:pt x="815935" y="17608"/>
                </a:lnTo>
                <a:lnTo>
                  <a:pt x="773210" y="31750"/>
                </a:lnTo>
                <a:lnTo>
                  <a:pt x="731700" y="58874"/>
                </a:lnTo>
                <a:lnTo>
                  <a:pt x="695342" y="105934"/>
                </a:lnTo>
                <a:lnTo>
                  <a:pt x="679099" y="131256"/>
                </a:lnTo>
                <a:lnTo>
                  <a:pt x="676647" y="147656"/>
                </a:lnTo>
                <a:lnTo>
                  <a:pt x="676324" y="163599"/>
                </a:lnTo>
                <a:lnTo>
                  <a:pt x="677366" y="165720"/>
                </a:lnTo>
                <a:lnTo>
                  <a:pt x="679119" y="167133"/>
                </a:lnTo>
                <a:lnTo>
                  <a:pt x="684481" y="169402"/>
                </a:lnTo>
                <a:lnTo>
                  <a:pt x="716357" y="169946"/>
                </a:lnTo>
                <a:lnTo>
                  <a:pt x="723369" y="167131"/>
                </a:lnTo>
                <a:lnTo>
                  <a:pt x="746251" y="154771"/>
                </a:lnTo>
                <a:lnTo>
                  <a:pt x="787838" y="137803"/>
                </a:lnTo>
                <a:lnTo>
                  <a:pt x="801524" y="128564"/>
                </a:lnTo>
                <a:lnTo>
                  <a:pt x="841361" y="81175"/>
                </a:lnTo>
                <a:lnTo>
                  <a:pt x="847719" y="77583"/>
                </a:lnTo>
                <a:lnTo>
                  <a:pt x="850896" y="76626"/>
                </a:lnTo>
                <a:lnTo>
                  <a:pt x="853014" y="74929"/>
                </a:lnTo>
                <a:lnTo>
                  <a:pt x="857246" y="65196"/>
                </a:lnTo>
                <a:lnTo>
                  <a:pt x="857250" y="65185"/>
                </a:lnTo>
                <a:lnTo>
                  <a:pt x="857250" y="70242"/>
                </a:lnTo>
                <a:lnTo>
                  <a:pt x="854428" y="75546"/>
                </a:lnTo>
                <a:lnTo>
                  <a:pt x="850704" y="81432"/>
                </a:lnTo>
                <a:lnTo>
                  <a:pt x="849049" y="87575"/>
                </a:lnTo>
                <a:lnTo>
                  <a:pt x="847549" y="89637"/>
                </a:lnTo>
                <a:lnTo>
                  <a:pt x="845491" y="91011"/>
                </a:lnTo>
                <a:lnTo>
                  <a:pt x="843061" y="91928"/>
                </a:lnTo>
                <a:lnTo>
                  <a:pt x="841441" y="93597"/>
                </a:lnTo>
                <a:lnTo>
                  <a:pt x="836018" y="103880"/>
                </a:lnTo>
                <a:lnTo>
                  <a:pt x="831938" y="109900"/>
                </a:lnTo>
                <a:lnTo>
                  <a:pt x="828584" y="119238"/>
                </a:lnTo>
                <a:lnTo>
                  <a:pt x="822415" y="128708"/>
                </a:lnTo>
                <a:lnTo>
                  <a:pt x="820117" y="138217"/>
                </a:lnTo>
                <a:lnTo>
                  <a:pt x="819161" y="155802"/>
                </a:lnTo>
                <a:lnTo>
                  <a:pt x="820215" y="157346"/>
                </a:lnTo>
                <a:lnTo>
                  <a:pt x="821977" y="158376"/>
                </a:lnTo>
                <a:lnTo>
                  <a:pt x="828851" y="160164"/>
                </a:lnTo>
                <a:lnTo>
                  <a:pt x="836760" y="160399"/>
                </a:lnTo>
                <a:lnTo>
                  <a:pt x="845520" y="153882"/>
                </a:lnTo>
                <a:lnTo>
                  <a:pt x="855496" y="151301"/>
                </a:lnTo>
                <a:lnTo>
                  <a:pt x="864508" y="144441"/>
                </a:lnTo>
                <a:lnTo>
                  <a:pt x="874538" y="141788"/>
                </a:lnTo>
                <a:lnTo>
                  <a:pt x="883556" y="134919"/>
                </a:lnTo>
                <a:lnTo>
                  <a:pt x="889403" y="133219"/>
                </a:lnTo>
                <a:lnTo>
                  <a:pt x="891385" y="133824"/>
                </a:lnTo>
                <a:lnTo>
                  <a:pt x="892706" y="135286"/>
                </a:lnTo>
                <a:lnTo>
                  <a:pt x="895195" y="141028"/>
                </a:lnTo>
                <a:lnTo>
                  <a:pt x="900361" y="141279"/>
                </a:lnTo>
                <a:lnTo>
                  <a:pt x="901865" y="142373"/>
                </a:lnTo>
                <a:lnTo>
                  <a:pt x="904479" y="149577"/>
                </a:lnTo>
                <a:lnTo>
                  <a:pt x="904865" y="160008"/>
                </a:lnTo>
                <a:lnTo>
                  <a:pt x="913075" y="168598"/>
                </a:lnTo>
                <a:lnTo>
                  <a:pt x="919064" y="169557"/>
                </a:lnTo>
                <a:lnTo>
                  <a:pt x="920685" y="168633"/>
                </a:lnTo>
                <a:lnTo>
                  <a:pt x="921764" y="166957"/>
                </a:lnTo>
                <a:lnTo>
                  <a:pt x="922485" y="164784"/>
                </a:lnTo>
                <a:lnTo>
                  <a:pt x="924023" y="163334"/>
                </a:lnTo>
                <a:lnTo>
                  <a:pt x="934097" y="158186"/>
                </a:lnTo>
                <a:lnTo>
                  <a:pt x="940088" y="154144"/>
                </a:lnTo>
                <a:lnTo>
                  <a:pt x="946278" y="152347"/>
                </a:lnTo>
                <a:lnTo>
                  <a:pt x="948352" y="150810"/>
                </a:lnTo>
                <a:lnTo>
                  <a:pt x="949735" y="148726"/>
                </a:lnTo>
                <a:lnTo>
                  <a:pt x="950657" y="146279"/>
                </a:lnTo>
                <a:lnTo>
                  <a:pt x="996896" y="105395"/>
                </a:lnTo>
                <a:lnTo>
                  <a:pt x="1035050" y="58912"/>
                </a:lnTo>
                <a:lnTo>
                  <a:pt x="1043517" y="49333"/>
                </a:lnTo>
                <a:lnTo>
                  <a:pt x="1045869" y="42970"/>
                </a:lnTo>
                <a:lnTo>
                  <a:pt x="1047554" y="40850"/>
                </a:lnTo>
                <a:lnTo>
                  <a:pt x="1053925" y="36808"/>
                </a:lnTo>
                <a:lnTo>
                  <a:pt x="1057264" y="27124"/>
                </a:lnTo>
                <a:lnTo>
                  <a:pt x="1032639" y="52780"/>
                </a:lnTo>
                <a:lnTo>
                  <a:pt x="1026656" y="65243"/>
                </a:lnTo>
                <a:lnTo>
                  <a:pt x="1013614" y="81067"/>
                </a:lnTo>
                <a:lnTo>
                  <a:pt x="1007611" y="93761"/>
                </a:lnTo>
                <a:lnTo>
                  <a:pt x="1003452" y="100110"/>
                </a:lnTo>
                <a:lnTo>
                  <a:pt x="1001111" y="109635"/>
                </a:lnTo>
                <a:lnTo>
                  <a:pt x="1000128" y="136475"/>
                </a:lnTo>
                <a:lnTo>
                  <a:pt x="1001185" y="138112"/>
                </a:lnTo>
                <a:lnTo>
                  <a:pt x="1002948" y="139203"/>
                </a:lnTo>
                <a:lnTo>
                  <a:pt x="1009826" y="141097"/>
                </a:lnTo>
                <a:lnTo>
                  <a:pt x="1022791" y="141347"/>
                </a:lnTo>
                <a:lnTo>
                  <a:pt x="1028896" y="138546"/>
                </a:lnTo>
                <a:lnTo>
                  <a:pt x="1035137" y="134832"/>
                </a:lnTo>
                <a:lnTo>
                  <a:pt x="1044601" y="131682"/>
                </a:lnTo>
                <a:lnTo>
                  <a:pt x="1091318" y="96909"/>
                </a:lnTo>
                <a:lnTo>
                  <a:pt x="1117566" y="71534"/>
                </a:lnTo>
                <a:lnTo>
                  <a:pt x="1121113" y="62362"/>
                </a:lnTo>
                <a:lnTo>
                  <a:pt x="1122058" y="56953"/>
                </a:lnTo>
                <a:lnTo>
                  <a:pt x="1123747" y="53347"/>
                </a:lnTo>
                <a:lnTo>
                  <a:pt x="1125931" y="50943"/>
                </a:lnTo>
                <a:lnTo>
                  <a:pt x="1141234" y="38215"/>
                </a:lnTo>
                <a:lnTo>
                  <a:pt x="1142216" y="34501"/>
                </a:lnTo>
                <a:lnTo>
                  <a:pt x="1142954" y="27519"/>
                </a:lnTo>
                <a:lnTo>
                  <a:pt x="1143000" y="41554"/>
                </a:lnTo>
                <a:lnTo>
                  <a:pt x="1140178" y="46921"/>
                </a:lnTo>
                <a:lnTo>
                  <a:pt x="1136454" y="52834"/>
                </a:lnTo>
                <a:lnTo>
                  <a:pt x="1133299" y="62113"/>
                </a:lnTo>
                <a:lnTo>
                  <a:pt x="1127190" y="71566"/>
                </a:lnTo>
                <a:lnTo>
                  <a:pt x="1123852" y="81069"/>
                </a:lnTo>
                <a:lnTo>
                  <a:pt x="1117688" y="90588"/>
                </a:lnTo>
                <a:lnTo>
                  <a:pt x="1115392" y="100111"/>
                </a:lnTo>
                <a:lnTo>
                  <a:pt x="1114854" y="106460"/>
                </a:lnTo>
                <a:lnTo>
                  <a:pt x="1111794" y="112810"/>
                </a:lnTo>
                <a:lnTo>
                  <a:pt x="1106262" y="120454"/>
                </a:lnTo>
                <a:lnTo>
                  <a:pt x="1105019" y="130371"/>
                </a:lnTo>
                <a:lnTo>
                  <a:pt x="1104900" y="149459"/>
                </a:lnTo>
                <a:lnTo>
                  <a:pt x="1105959" y="149942"/>
                </a:lnTo>
                <a:lnTo>
                  <a:pt x="1114425" y="15091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9" name="SMARTInkShape-258"/>
          <p:cNvSpPr/>
          <p:nvPr>
            <p:custDataLst>
              <p:tags r:id="rId23"/>
            </p:custDataLst>
          </p:nvPr>
        </p:nvSpPr>
        <p:spPr>
          <a:xfrm>
            <a:off x="4915306" y="4848236"/>
            <a:ext cx="151984" cy="142865"/>
          </a:xfrm>
          <a:custGeom>
            <a:avLst/>
            <a:gdLst/>
            <a:ahLst/>
            <a:cxnLst/>
            <a:rect l="0" t="0" r="0" b="0"/>
            <a:pathLst>
              <a:path w="151984" h="142865">
                <a:moveTo>
                  <a:pt x="37694" y="38089"/>
                </a:moveTo>
                <a:lnTo>
                  <a:pt x="37694" y="38089"/>
                </a:lnTo>
                <a:lnTo>
                  <a:pt x="37694" y="14385"/>
                </a:lnTo>
                <a:lnTo>
                  <a:pt x="38752" y="12761"/>
                </a:lnTo>
                <a:lnTo>
                  <a:pt x="40516" y="11679"/>
                </a:lnTo>
                <a:lnTo>
                  <a:pt x="45895" y="9941"/>
                </a:lnTo>
                <a:lnTo>
                  <a:pt x="46631" y="6882"/>
                </a:lnTo>
                <a:lnTo>
                  <a:pt x="47219" y="0"/>
                </a:lnTo>
                <a:lnTo>
                  <a:pt x="47219" y="14178"/>
                </a:lnTo>
                <a:lnTo>
                  <a:pt x="44397" y="19701"/>
                </a:lnTo>
                <a:lnTo>
                  <a:pt x="40674" y="25683"/>
                </a:lnTo>
                <a:lnTo>
                  <a:pt x="38282" y="38147"/>
                </a:lnTo>
                <a:lnTo>
                  <a:pt x="38086" y="41303"/>
                </a:lnTo>
                <a:lnTo>
                  <a:pt x="35046" y="47631"/>
                </a:lnTo>
                <a:lnTo>
                  <a:pt x="31225" y="53971"/>
                </a:lnTo>
                <a:lnTo>
                  <a:pt x="20833" y="79561"/>
                </a:lnTo>
                <a:lnTo>
                  <a:pt x="13060" y="91182"/>
                </a:lnTo>
                <a:lnTo>
                  <a:pt x="10286" y="101327"/>
                </a:lnTo>
                <a:lnTo>
                  <a:pt x="9638" y="107823"/>
                </a:lnTo>
                <a:lnTo>
                  <a:pt x="6527" y="114237"/>
                </a:lnTo>
                <a:lnTo>
                  <a:pt x="963" y="121922"/>
                </a:lnTo>
                <a:lnTo>
                  <a:pt x="0" y="128310"/>
                </a:lnTo>
                <a:lnTo>
                  <a:pt x="923" y="129986"/>
                </a:lnTo>
                <a:lnTo>
                  <a:pt x="2597" y="131105"/>
                </a:lnTo>
                <a:lnTo>
                  <a:pt x="7831" y="132898"/>
                </a:lnTo>
                <a:lnTo>
                  <a:pt x="22263" y="133300"/>
                </a:lnTo>
                <a:lnTo>
                  <a:pt x="28366" y="130500"/>
                </a:lnTo>
                <a:lnTo>
                  <a:pt x="34607" y="126786"/>
                </a:lnTo>
                <a:lnTo>
                  <a:pt x="44070" y="123636"/>
                </a:lnTo>
                <a:lnTo>
                  <a:pt x="87553" y="86244"/>
                </a:lnTo>
                <a:lnTo>
                  <a:pt x="116642" y="63520"/>
                </a:lnTo>
                <a:lnTo>
                  <a:pt x="128626" y="50795"/>
                </a:lnTo>
                <a:lnTo>
                  <a:pt x="134914" y="38090"/>
                </a:lnTo>
                <a:lnTo>
                  <a:pt x="140976" y="30446"/>
                </a:lnTo>
                <a:lnTo>
                  <a:pt x="144628" y="29400"/>
                </a:lnTo>
                <a:lnTo>
                  <a:pt x="151983" y="28565"/>
                </a:lnTo>
                <a:lnTo>
                  <a:pt x="146934" y="33621"/>
                </a:lnTo>
                <a:lnTo>
                  <a:pt x="144453" y="38926"/>
                </a:lnTo>
                <a:lnTo>
                  <a:pt x="141488" y="63522"/>
                </a:lnTo>
                <a:lnTo>
                  <a:pt x="134945" y="76195"/>
                </a:lnTo>
                <a:lnTo>
                  <a:pt x="131964" y="110232"/>
                </a:lnTo>
                <a:lnTo>
                  <a:pt x="125420" y="123639"/>
                </a:lnTo>
                <a:lnTo>
                  <a:pt x="123419" y="1428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0" name="SMARTInkShape-259"/>
          <p:cNvSpPr/>
          <p:nvPr>
            <p:custDataLst>
              <p:tags r:id="rId24"/>
            </p:custDataLst>
          </p:nvPr>
        </p:nvSpPr>
        <p:spPr>
          <a:xfrm>
            <a:off x="5419759" y="4810256"/>
            <a:ext cx="866742" cy="342770"/>
          </a:xfrm>
          <a:custGeom>
            <a:avLst/>
            <a:gdLst/>
            <a:ahLst/>
            <a:cxnLst/>
            <a:rect l="0" t="0" r="0" b="0"/>
            <a:pathLst>
              <a:path w="866742" h="342770">
                <a:moveTo>
                  <a:pt x="57116" y="18919"/>
                </a:moveTo>
                <a:lnTo>
                  <a:pt x="57116" y="18919"/>
                </a:lnTo>
                <a:lnTo>
                  <a:pt x="52060" y="23976"/>
                </a:lnTo>
                <a:lnTo>
                  <a:pt x="49577" y="29280"/>
                </a:lnTo>
                <a:lnTo>
                  <a:pt x="46795" y="44429"/>
                </a:lnTo>
                <a:lnTo>
                  <a:pt x="40103" y="57041"/>
                </a:lnTo>
                <a:lnTo>
                  <a:pt x="29145" y="104056"/>
                </a:lnTo>
                <a:lnTo>
                  <a:pt x="28541" y="132777"/>
                </a:lnTo>
                <a:lnTo>
                  <a:pt x="36742" y="133180"/>
                </a:lnTo>
                <a:lnTo>
                  <a:pt x="79352" y="91929"/>
                </a:lnTo>
                <a:lnTo>
                  <a:pt x="117441" y="44435"/>
                </a:lnTo>
                <a:lnTo>
                  <a:pt x="129083" y="31642"/>
                </a:lnTo>
                <a:lnTo>
                  <a:pt x="131435" y="25279"/>
                </a:lnTo>
                <a:lnTo>
                  <a:pt x="133120" y="23159"/>
                </a:lnTo>
                <a:lnTo>
                  <a:pt x="142710" y="18967"/>
                </a:lnTo>
                <a:lnTo>
                  <a:pt x="134628" y="18923"/>
                </a:lnTo>
                <a:lnTo>
                  <a:pt x="134190" y="19980"/>
                </a:lnTo>
                <a:lnTo>
                  <a:pt x="133705" y="23977"/>
                </a:lnTo>
                <a:lnTo>
                  <a:pt x="132516" y="25466"/>
                </a:lnTo>
                <a:lnTo>
                  <a:pt x="128375" y="27120"/>
                </a:lnTo>
                <a:lnTo>
                  <a:pt x="126847" y="28620"/>
                </a:lnTo>
                <a:lnTo>
                  <a:pt x="125149" y="33108"/>
                </a:lnTo>
                <a:lnTo>
                  <a:pt x="123001" y="44613"/>
                </a:lnTo>
                <a:lnTo>
                  <a:pt x="117325" y="53931"/>
                </a:lnTo>
                <a:lnTo>
                  <a:pt x="114870" y="66561"/>
                </a:lnTo>
                <a:lnTo>
                  <a:pt x="113476" y="73959"/>
                </a:lnTo>
                <a:lnTo>
                  <a:pt x="106100" y="96971"/>
                </a:lnTo>
                <a:lnTo>
                  <a:pt x="103951" y="111791"/>
                </a:lnTo>
                <a:lnTo>
                  <a:pt x="87880" y="155371"/>
                </a:lnTo>
                <a:lnTo>
                  <a:pt x="80107" y="168240"/>
                </a:lnTo>
                <a:lnTo>
                  <a:pt x="74122" y="188193"/>
                </a:lnTo>
                <a:lnTo>
                  <a:pt x="63062" y="207695"/>
                </a:lnTo>
                <a:lnTo>
                  <a:pt x="49809" y="254278"/>
                </a:lnTo>
                <a:lnTo>
                  <a:pt x="45426" y="268572"/>
                </a:lnTo>
                <a:lnTo>
                  <a:pt x="40246" y="283390"/>
                </a:lnTo>
                <a:lnTo>
                  <a:pt x="37977" y="290978"/>
                </a:lnTo>
                <a:lnTo>
                  <a:pt x="21647" y="314136"/>
                </a:lnTo>
                <a:lnTo>
                  <a:pt x="19127" y="320518"/>
                </a:lnTo>
                <a:lnTo>
                  <a:pt x="12816" y="330062"/>
                </a:lnTo>
                <a:lnTo>
                  <a:pt x="9529" y="342604"/>
                </a:lnTo>
                <a:lnTo>
                  <a:pt x="82" y="342768"/>
                </a:lnTo>
                <a:lnTo>
                  <a:pt x="0" y="337712"/>
                </a:lnTo>
                <a:lnTo>
                  <a:pt x="2803" y="332407"/>
                </a:lnTo>
                <a:lnTo>
                  <a:pt x="8170" y="325435"/>
                </a:lnTo>
                <a:lnTo>
                  <a:pt x="9230" y="316454"/>
                </a:lnTo>
                <a:lnTo>
                  <a:pt x="9457" y="301373"/>
                </a:lnTo>
                <a:lnTo>
                  <a:pt x="12298" y="295090"/>
                </a:lnTo>
                <a:lnTo>
                  <a:pt x="16030" y="288770"/>
                </a:lnTo>
                <a:lnTo>
                  <a:pt x="19190" y="279262"/>
                </a:lnTo>
                <a:lnTo>
                  <a:pt x="25300" y="269742"/>
                </a:lnTo>
                <a:lnTo>
                  <a:pt x="28639" y="260219"/>
                </a:lnTo>
                <a:lnTo>
                  <a:pt x="63491" y="213477"/>
                </a:lnTo>
                <a:lnTo>
                  <a:pt x="106975" y="169101"/>
                </a:lnTo>
                <a:lnTo>
                  <a:pt x="153013" y="125870"/>
                </a:lnTo>
                <a:lnTo>
                  <a:pt x="196645" y="89736"/>
                </a:lnTo>
                <a:lnTo>
                  <a:pt x="239502" y="55206"/>
                </a:lnTo>
                <a:lnTo>
                  <a:pt x="283985" y="25304"/>
                </a:lnTo>
                <a:lnTo>
                  <a:pt x="296581" y="16938"/>
                </a:lnTo>
                <a:lnTo>
                  <a:pt x="302186" y="12747"/>
                </a:lnTo>
                <a:lnTo>
                  <a:pt x="312488" y="9835"/>
                </a:lnTo>
                <a:lnTo>
                  <a:pt x="318813" y="9525"/>
                </a:lnTo>
                <a:lnTo>
                  <a:pt x="320481" y="10540"/>
                </a:lnTo>
                <a:lnTo>
                  <a:pt x="321593" y="12274"/>
                </a:lnTo>
                <a:lnTo>
                  <a:pt x="323686" y="18530"/>
                </a:lnTo>
                <a:lnTo>
                  <a:pt x="323813" y="41299"/>
                </a:lnTo>
                <a:lnTo>
                  <a:pt x="320993" y="47563"/>
                </a:lnTo>
                <a:lnTo>
                  <a:pt x="317269" y="53875"/>
                </a:lnTo>
                <a:lnTo>
                  <a:pt x="314879" y="66550"/>
                </a:lnTo>
                <a:lnTo>
                  <a:pt x="313494" y="73956"/>
                </a:lnTo>
                <a:lnTo>
                  <a:pt x="306124" y="96970"/>
                </a:lnTo>
                <a:lnTo>
                  <a:pt x="301959" y="136026"/>
                </a:lnTo>
                <a:lnTo>
                  <a:pt x="296126" y="151189"/>
                </a:lnTo>
                <a:lnTo>
                  <a:pt x="295634" y="156375"/>
                </a:lnTo>
                <a:lnTo>
                  <a:pt x="296561" y="158181"/>
                </a:lnTo>
                <a:lnTo>
                  <a:pt x="298238" y="159385"/>
                </a:lnTo>
                <a:lnTo>
                  <a:pt x="304384" y="161653"/>
                </a:lnTo>
                <a:lnTo>
                  <a:pt x="317990" y="161782"/>
                </a:lnTo>
                <a:lnTo>
                  <a:pt x="319932" y="160727"/>
                </a:lnTo>
                <a:lnTo>
                  <a:pt x="321227" y="158966"/>
                </a:lnTo>
                <a:lnTo>
                  <a:pt x="322090" y="156734"/>
                </a:lnTo>
                <a:lnTo>
                  <a:pt x="323723" y="155246"/>
                </a:lnTo>
                <a:lnTo>
                  <a:pt x="333950" y="150035"/>
                </a:lnTo>
                <a:lnTo>
                  <a:pt x="349295" y="137158"/>
                </a:lnTo>
                <a:lnTo>
                  <a:pt x="355601" y="134970"/>
                </a:lnTo>
                <a:lnTo>
                  <a:pt x="357707" y="133328"/>
                </a:lnTo>
                <a:lnTo>
                  <a:pt x="366418" y="120115"/>
                </a:lnTo>
                <a:lnTo>
                  <a:pt x="372030" y="116812"/>
                </a:lnTo>
                <a:lnTo>
                  <a:pt x="380443" y="114324"/>
                </a:lnTo>
                <a:lnTo>
                  <a:pt x="390085" y="114173"/>
                </a:lnTo>
                <a:lnTo>
                  <a:pt x="390480" y="128358"/>
                </a:lnTo>
                <a:lnTo>
                  <a:pt x="391542" y="129979"/>
                </a:lnTo>
                <a:lnTo>
                  <a:pt x="393308" y="131059"/>
                </a:lnTo>
                <a:lnTo>
                  <a:pt x="395544" y="131779"/>
                </a:lnTo>
                <a:lnTo>
                  <a:pt x="397035" y="133317"/>
                </a:lnTo>
                <a:lnTo>
                  <a:pt x="398691" y="137849"/>
                </a:lnTo>
                <a:lnTo>
                  <a:pt x="400191" y="139481"/>
                </a:lnTo>
                <a:lnTo>
                  <a:pt x="408101" y="142315"/>
                </a:lnTo>
                <a:lnTo>
                  <a:pt x="426838" y="142733"/>
                </a:lnTo>
                <a:lnTo>
                  <a:pt x="435849" y="136196"/>
                </a:lnTo>
                <a:lnTo>
                  <a:pt x="444735" y="133043"/>
                </a:lnTo>
                <a:lnTo>
                  <a:pt x="488527" y="92297"/>
                </a:lnTo>
                <a:lnTo>
                  <a:pt x="507562" y="68577"/>
                </a:lnTo>
                <a:lnTo>
                  <a:pt x="517664" y="60039"/>
                </a:lnTo>
                <a:lnTo>
                  <a:pt x="528244" y="44391"/>
                </a:lnTo>
                <a:lnTo>
                  <a:pt x="535176" y="29085"/>
                </a:lnTo>
                <a:lnTo>
                  <a:pt x="561811" y="0"/>
                </a:lnTo>
                <a:lnTo>
                  <a:pt x="553729" y="8081"/>
                </a:lnTo>
                <a:lnTo>
                  <a:pt x="551616" y="16739"/>
                </a:lnTo>
                <a:lnTo>
                  <a:pt x="545947" y="25564"/>
                </a:lnTo>
                <a:lnTo>
                  <a:pt x="542738" y="34881"/>
                </a:lnTo>
                <a:lnTo>
                  <a:pt x="536613" y="45403"/>
                </a:lnTo>
                <a:lnTo>
                  <a:pt x="532593" y="72014"/>
                </a:lnTo>
                <a:lnTo>
                  <a:pt x="526904" y="83216"/>
                </a:lnTo>
                <a:lnTo>
                  <a:pt x="523865" y="129965"/>
                </a:lnTo>
                <a:lnTo>
                  <a:pt x="523841" y="150779"/>
                </a:lnTo>
                <a:lnTo>
                  <a:pt x="524899" y="151276"/>
                </a:lnTo>
                <a:lnTo>
                  <a:pt x="538030" y="152230"/>
                </a:lnTo>
                <a:lnTo>
                  <a:pt x="543553" y="149430"/>
                </a:lnTo>
                <a:lnTo>
                  <a:pt x="565155" y="129878"/>
                </a:lnTo>
                <a:lnTo>
                  <a:pt x="583818" y="106608"/>
                </a:lnTo>
                <a:lnTo>
                  <a:pt x="601893" y="92332"/>
                </a:lnTo>
                <a:lnTo>
                  <a:pt x="638125" y="47673"/>
                </a:lnTo>
                <a:lnTo>
                  <a:pt x="654014" y="32701"/>
                </a:lnTo>
                <a:lnTo>
                  <a:pt x="660365" y="30336"/>
                </a:lnTo>
                <a:lnTo>
                  <a:pt x="662482" y="28647"/>
                </a:lnTo>
                <a:lnTo>
                  <a:pt x="666668" y="19050"/>
                </a:lnTo>
                <a:lnTo>
                  <a:pt x="666716" y="36529"/>
                </a:lnTo>
                <a:lnTo>
                  <a:pt x="660171" y="45289"/>
                </a:lnTo>
                <a:lnTo>
                  <a:pt x="658074" y="54132"/>
                </a:lnTo>
                <a:lnTo>
                  <a:pt x="657584" y="60322"/>
                </a:lnTo>
                <a:lnTo>
                  <a:pt x="654543" y="66601"/>
                </a:lnTo>
                <a:lnTo>
                  <a:pt x="652251" y="69757"/>
                </a:lnTo>
                <a:lnTo>
                  <a:pt x="647514" y="87914"/>
                </a:lnTo>
                <a:lnTo>
                  <a:pt x="645448" y="90316"/>
                </a:lnTo>
                <a:lnTo>
                  <a:pt x="643012" y="91917"/>
                </a:lnTo>
                <a:lnTo>
                  <a:pt x="641388" y="94042"/>
                </a:lnTo>
                <a:lnTo>
                  <a:pt x="639584" y="99226"/>
                </a:lnTo>
                <a:lnTo>
                  <a:pt x="638144" y="132664"/>
                </a:lnTo>
                <a:lnTo>
                  <a:pt x="643198" y="138111"/>
                </a:lnTo>
                <a:lnTo>
                  <a:pt x="644688" y="138597"/>
                </a:lnTo>
                <a:lnTo>
                  <a:pt x="645680" y="137863"/>
                </a:lnTo>
                <a:lnTo>
                  <a:pt x="646342" y="136315"/>
                </a:lnTo>
                <a:lnTo>
                  <a:pt x="647842" y="135283"/>
                </a:lnTo>
                <a:lnTo>
                  <a:pt x="655009" y="133831"/>
                </a:lnTo>
                <a:lnTo>
                  <a:pt x="660807" y="133491"/>
                </a:lnTo>
                <a:lnTo>
                  <a:pt x="666912" y="130517"/>
                </a:lnTo>
                <a:lnTo>
                  <a:pt x="708189" y="97204"/>
                </a:lnTo>
                <a:lnTo>
                  <a:pt x="731013" y="70599"/>
                </a:lnTo>
                <a:lnTo>
                  <a:pt x="746209" y="59397"/>
                </a:lnTo>
                <a:lnTo>
                  <a:pt x="777641" y="21291"/>
                </a:lnTo>
                <a:lnTo>
                  <a:pt x="779517" y="15387"/>
                </a:lnTo>
                <a:lnTo>
                  <a:pt x="781075" y="13389"/>
                </a:lnTo>
                <a:lnTo>
                  <a:pt x="790503" y="9408"/>
                </a:lnTo>
                <a:lnTo>
                  <a:pt x="790530" y="9398"/>
                </a:lnTo>
                <a:lnTo>
                  <a:pt x="782339" y="17595"/>
                </a:lnTo>
                <a:lnTo>
                  <a:pt x="781408" y="23583"/>
                </a:lnTo>
                <a:lnTo>
                  <a:pt x="780219" y="25204"/>
                </a:lnTo>
                <a:lnTo>
                  <a:pt x="776076" y="27004"/>
                </a:lnTo>
                <a:lnTo>
                  <a:pt x="774547" y="28542"/>
                </a:lnTo>
                <a:lnTo>
                  <a:pt x="772849" y="33074"/>
                </a:lnTo>
                <a:lnTo>
                  <a:pt x="771893" y="41575"/>
                </a:lnTo>
                <a:lnTo>
                  <a:pt x="770701" y="43549"/>
                </a:lnTo>
                <a:lnTo>
                  <a:pt x="768848" y="44864"/>
                </a:lnTo>
                <a:lnTo>
                  <a:pt x="766553" y="45740"/>
                </a:lnTo>
                <a:lnTo>
                  <a:pt x="765025" y="47384"/>
                </a:lnTo>
                <a:lnTo>
                  <a:pt x="759748" y="57624"/>
                </a:lnTo>
                <a:lnTo>
                  <a:pt x="748828" y="69838"/>
                </a:lnTo>
                <a:lnTo>
                  <a:pt x="745543" y="78944"/>
                </a:lnTo>
                <a:lnTo>
                  <a:pt x="743026" y="88989"/>
                </a:lnTo>
                <a:lnTo>
                  <a:pt x="735607" y="104060"/>
                </a:lnTo>
                <a:lnTo>
                  <a:pt x="719240" y="150573"/>
                </a:lnTo>
                <a:lnTo>
                  <a:pt x="704725" y="196810"/>
                </a:lnTo>
                <a:lnTo>
                  <a:pt x="694646" y="216767"/>
                </a:lnTo>
                <a:lnTo>
                  <a:pt x="682463" y="236270"/>
                </a:lnTo>
                <a:lnTo>
                  <a:pt x="666123" y="273917"/>
                </a:lnTo>
                <a:lnTo>
                  <a:pt x="651821" y="291683"/>
                </a:lnTo>
                <a:lnTo>
                  <a:pt x="645665" y="304612"/>
                </a:lnTo>
                <a:lnTo>
                  <a:pt x="632586" y="320537"/>
                </a:lnTo>
                <a:lnTo>
                  <a:pt x="626578" y="333243"/>
                </a:lnTo>
                <a:lnTo>
                  <a:pt x="619529" y="342211"/>
                </a:lnTo>
                <a:lnTo>
                  <a:pt x="600168" y="342769"/>
                </a:lnTo>
                <a:lnTo>
                  <a:pt x="595022" y="337713"/>
                </a:lnTo>
                <a:lnTo>
                  <a:pt x="592519" y="332408"/>
                </a:lnTo>
                <a:lnTo>
                  <a:pt x="590633" y="319171"/>
                </a:lnTo>
                <a:lnTo>
                  <a:pt x="593390" y="313584"/>
                </a:lnTo>
                <a:lnTo>
                  <a:pt x="597085" y="307573"/>
                </a:lnTo>
                <a:lnTo>
                  <a:pt x="599165" y="297181"/>
                </a:lnTo>
                <a:lnTo>
                  <a:pt x="600839" y="282224"/>
                </a:lnTo>
                <a:lnTo>
                  <a:pt x="607568" y="270620"/>
                </a:lnTo>
                <a:lnTo>
                  <a:pt x="622421" y="248928"/>
                </a:lnTo>
                <a:lnTo>
                  <a:pt x="629509" y="231491"/>
                </a:lnTo>
                <a:lnTo>
                  <a:pt x="670962" y="186225"/>
                </a:lnTo>
                <a:lnTo>
                  <a:pt x="701782" y="160373"/>
                </a:lnTo>
                <a:lnTo>
                  <a:pt x="744809" y="134666"/>
                </a:lnTo>
                <a:lnTo>
                  <a:pt x="786974" y="103199"/>
                </a:lnTo>
                <a:lnTo>
                  <a:pt x="830488" y="82571"/>
                </a:lnTo>
                <a:lnTo>
                  <a:pt x="866741" y="6654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1" name="SMARTInkShape-260"/>
          <p:cNvSpPr/>
          <p:nvPr>
            <p:custDataLst>
              <p:tags r:id="rId25"/>
            </p:custDataLst>
          </p:nvPr>
        </p:nvSpPr>
        <p:spPr>
          <a:xfrm>
            <a:off x="6524625" y="48768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2" name="SMARTInkShape-261"/>
          <p:cNvSpPr/>
          <p:nvPr>
            <p:custDataLst>
              <p:tags r:id="rId26"/>
            </p:custDataLst>
          </p:nvPr>
        </p:nvSpPr>
        <p:spPr>
          <a:xfrm>
            <a:off x="6486528" y="4752978"/>
            <a:ext cx="1428744" cy="447542"/>
          </a:xfrm>
          <a:custGeom>
            <a:avLst/>
            <a:gdLst/>
            <a:ahLst/>
            <a:cxnLst/>
            <a:rect l="0" t="0" r="0" b="0"/>
            <a:pathLst>
              <a:path w="1428744" h="447542">
                <a:moveTo>
                  <a:pt x="38097" y="123822"/>
                </a:moveTo>
                <a:lnTo>
                  <a:pt x="38097" y="123822"/>
                </a:lnTo>
                <a:lnTo>
                  <a:pt x="38097" y="132955"/>
                </a:lnTo>
                <a:lnTo>
                  <a:pt x="29897" y="141514"/>
                </a:lnTo>
                <a:lnTo>
                  <a:pt x="28573" y="152386"/>
                </a:lnTo>
                <a:lnTo>
                  <a:pt x="28572" y="152397"/>
                </a:lnTo>
                <a:lnTo>
                  <a:pt x="36772" y="144196"/>
                </a:lnTo>
                <a:lnTo>
                  <a:pt x="37981" y="134788"/>
                </a:lnTo>
                <a:lnTo>
                  <a:pt x="38096" y="123949"/>
                </a:lnTo>
                <a:lnTo>
                  <a:pt x="29897" y="115632"/>
                </a:lnTo>
                <a:lnTo>
                  <a:pt x="29455" y="116245"/>
                </a:lnTo>
                <a:lnTo>
                  <a:pt x="28688" y="122615"/>
                </a:lnTo>
                <a:lnTo>
                  <a:pt x="25801" y="123286"/>
                </a:lnTo>
                <a:lnTo>
                  <a:pt x="20381" y="123716"/>
                </a:lnTo>
                <a:lnTo>
                  <a:pt x="19640" y="126597"/>
                </a:lnTo>
                <a:lnTo>
                  <a:pt x="19442" y="128847"/>
                </a:lnTo>
                <a:lnTo>
                  <a:pt x="18252" y="130347"/>
                </a:lnTo>
                <a:lnTo>
                  <a:pt x="14108" y="132014"/>
                </a:lnTo>
                <a:lnTo>
                  <a:pt x="12579" y="133516"/>
                </a:lnTo>
                <a:lnTo>
                  <a:pt x="9924" y="141431"/>
                </a:lnTo>
                <a:lnTo>
                  <a:pt x="9522" y="152386"/>
                </a:lnTo>
                <a:lnTo>
                  <a:pt x="17722" y="144195"/>
                </a:lnTo>
                <a:lnTo>
                  <a:pt x="18654" y="138207"/>
                </a:lnTo>
                <a:lnTo>
                  <a:pt x="19843" y="136587"/>
                </a:lnTo>
                <a:lnTo>
                  <a:pt x="27213" y="133774"/>
                </a:lnTo>
                <a:lnTo>
                  <a:pt x="27968" y="130715"/>
                </a:lnTo>
                <a:lnTo>
                  <a:pt x="28561" y="123942"/>
                </a:lnTo>
                <a:lnTo>
                  <a:pt x="19438" y="114693"/>
                </a:lnTo>
                <a:lnTo>
                  <a:pt x="9924" y="123440"/>
                </a:lnTo>
                <a:lnTo>
                  <a:pt x="9641" y="128765"/>
                </a:lnTo>
                <a:lnTo>
                  <a:pt x="8543" y="130293"/>
                </a:lnTo>
                <a:lnTo>
                  <a:pt x="6752" y="131310"/>
                </a:lnTo>
                <a:lnTo>
                  <a:pt x="4500" y="131989"/>
                </a:lnTo>
                <a:lnTo>
                  <a:pt x="3000" y="133500"/>
                </a:lnTo>
                <a:lnTo>
                  <a:pt x="1331" y="138001"/>
                </a:lnTo>
                <a:lnTo>
                  <a:pt x="0" y="160553"/>
                </a:lnTo>
                <a:lnTo>
                  <a:pt x="1057" y="161009"/>
                </a:lnTo>
                <a:lnTo>
                  <a:pt x="5054" y="161516"/>
                </a:lnTo>
                <a:lnTo>
                  <a:pt x="6544" y="162710"/>
                </a:lnTo>
                <a:lnTo>
                  <a:pt x="8198" y="166858"/>
                </a:lnTo>
                <a:lnTo>
                  <a:pt x="9698" y="167329"/>
                </a:lnTo>
                <a:lnTo>
                  <a:pt x="22663" y="162843"/>
                </a:lnTo>
                <a:lnTo>
                  <a:pt x="31878" y="162195"/>
                </a:lnTo>
                <a:lnTo>
                  <a:pt x="38155" y="159221"/>
                </a:lnTo>
                <a:lnTo>
                  <a:pt x="55866" y="148689"/>
                </a:lnTo>
                <a:lnTo>
                  <a:pt x="73200" y="141905"/>
                </a:lnTo>
                <a:lnTo>
                  <a:pt x="117384" y="108128"/>
                </a:lnTo>
                <a:lnTo>
                  <a:pt x="150220" y="82910"/>
                </a:lnTo>
                <a:lnTo>
                  <a:pt x="164667" y="64823"/>
                </a:lnTo>
                <a:lnTo>
                  <a:pt x="171256" y="60558"/>
                </a:lnTo>
                <a:lnTo>
                  <a:pt x="174494" y="59421"/>
                </a:lnTo>
                <a:lnTo>
                  <a:pt x="176654" y="57604"/>
                </a:lnTo>
                <a:lnTo>
                  <a:pt x="179053" y="52764"/>
                </a:lnTo>
                <a:lnTo>
                  <a:pt x="180404" y="44089"/>
                </a:lnTo>
                <a:lnTo>
                  <a:pt x="181652" y="42092"/>
                </a:lnTo>
                <a:lnTo>
                  <a:pt x="183542" y="40760"/>
                </a:lnTo>
                <a:lnTo>
                  <a:pt x="190375" y="38143"/>
                </a:lnTo>
                <a:lnTo>
                  <a:pt x="182285" y="38101"/>
                </a:lnTo>
                <a:lnTo>
                  <a:pt x="181847" y="39158"/>
                </a:lnTo>
                <a:lnTo>
                  <a:pt x="181087" y="51355"/>
                </a:lnTo>
                <a:lnTo>
                  <a:pt x="179991" y="53286"/>
                </a:lnTo>
                <a:lnTo>
                  <a:pt x="178201" y="54573"/>
                </a:lnTo>
                <a:lnTo>
                  <a:pt x="175950" y="55431"/>
                </a:lnTo>
                <a:lnTo>
                  <a:pt x="174448" y="57062"/>
                </a:lnTo>
                <a:lnTo>
                  <a:pt x="161262" y="83917"/>
                </a:lnTo>
                <a:lnTo>
                  <a:pt x="156337" y="91270"/>
                </a:lnTo>
                <a:lnTo>
                  <a:pt x="153564" y="101359"/>
                </a:lnTo>
                <a:lnTo>
                  <a:pt x="151685" y="112110"/>
                </a:lnTo>
                <a:lnTo>
                  <a:pt x="143785" y="132262"/>
                </a:lnTo>
                <a:lnTo>
                  <a:pt x="142883" y="156920"/>
                </a:lnTo>
                <a:lnTo>
                  <a:pt x="143938" y="158587"/>
                </a:lnTo>
                <a:lnTo>
                  <a:pt x="145699" y="159699"/>
                </a:lnTo>
                <a:lnTo>
                  <a:pt x="147932" y="160440"/>
                </a:lnTo>
                <a:lnTo>
                  <a:pt x="150479" y="159876"/>
                </a:lnTo>
                <a:lnTo>
                  <a:pt x="162170" y="154188"/>
                </a:lnTo>
                <a:lnTo>
                  <a:pt x="165262" y="153591"/>
                </a:lnTo>
                <a:lnTo>
                  <a:pt x="174671" y="147695"/>
                </a:lnTo>
                <a:lnTo>
                  <a:pt x="221307" y="111457"/>
                </a:lnTo>
                <a:lnTo>
                  <a:pt x="259804" y="76371"/>
                </a:lnTo>
                <a:lnTo>
                  <a:pt x="278035" y="63531"/>
                </a:lnTo>
                <a:lnTo>
                  <a:pt x="282320" y="57163"/>
                </a:lnTo>
                <a:lnTo>
                  <a:pt x="285282" y="50804"/>
                </a:lnTo>
                <a:lnTo>
                  <a:pt x="304783" y="28586"/>
                </a:lnTo>
                <a:lnTo>
                  <a:pt x="304797" y="42761"/>
                </a:lnTo>
                <a:lnTo>
                  <a:pt x="301975" y="48284"/>
                </a:lnTo>
                <a:lnTo>
                  <a:pt x="298252" y="54266"/>
                </a:lnTo>
                <a:lnTo>
                  <a:pt x="295096" y="63584"/>
                </a:lnTo>
                <a:lnTo>
                  <a:pt x="278848" y="85727"/>
                </a:lnTo>
                <a:lnTo>
                  <a:pt x="275510" y="101597"/>
                </a:lnTo>
                <a:lnTo>
                  <a:pt x="268751" y="114297"/>
                </a:lnTo>
                <a:lnTo>
                  <a:pt x="266700" y="147487"/>
                </a:lnTo>
                <a:lnTo>
                  <a:pt x="267757" y="149124"/>
                </a:lnTo>
                <a:lnTo>
                  <a:pt x="269521" y="150215"/>
                </a:lnTo>
                <a:lnTo>
                  <a:pt x="271754" y="150942"/>
                </a:lnTo>
                <a:lnTo>
                  <a:pt x="274302" y="150369"/>
                </a:lnTo>
                <a:lnTo>
                  <a:pt x="285995" y="144667"/>
                </a:lnTo>
                <a:lnTo>
                  <a:pt x="289087" y="144068"/>
                </a:lnTo>
                <a:lnTo>
                  <a:pt x="335224" y="120215"/>
                </a:lnTo>
                <a:lnTo>
                  <a:pt x="382421" y="92061"/>
                </a:lnTo>
                <a:lnTo>
                  <a:pt x="426891" y="54364"/>
                </a:lnTo>
                <a:lnTo>
                  <a:pt x="461658" y="24076"/>
                </a:lnTo>
                <a:lnTo>
                  <a:pt x="464471" y="18460"/>
                </a:lnTo>
                <a:lnTo>
                  <a:pt x="466682" y="9677"/>
                </a:lnTo>
                <a:lnTo>
                  <a:pt x="443124" y="9524"/>
                </a:lnTo>
                <a:lnTo>
                  <a:pt x="437537" y="12345"/>
                </a:lnTo>
                <a:lnTo>
                  <a:pt x="425326" y="22780"/>
                </a:lnTo>
                <a:lnTo>
                  <a:pt x="421865" y="28820"/>
                </a:lnTo>
                <a:lnTo>
                  <a:pt x="420943" y="31912"/>
                </a:lnTo>
                <a:lnTo>
                  <a:pt x="419269" y="33974"/>
                </a:lnTo>
                <a:lnTo>
                  <a:pt x="411857" y="38992"/>
                </a:lnTo>
                <a:lnTo>
                  <a:pt x="394677" y="62878"/>
                </a:lnTo>
                <a:lnTo>
                  <a:pt x="388521" y="76075"/>
                </a:lnTo>
                <a:lnTo>
                  <a:pt x="377426" y="88873"/>
                </a:lnTo>
                <a:lnTo>
                  <a:pt x="374118" y="98059"/>
                </a:lnTo>
                <a:lnTo>
                  <a:pt x="370761" y="119763"/>
                </a:lnTo>
                <a:lnTo>
                  <a:pt x="364002" y="133172"/>
                </a:lnTo>
                <a:lnTo>
                  <a:pt x="362352" y="146013"/>
                </a:lnTo>
                <a:lnTo>
                  <a:pt x="363276" y="148141"/>
                </a:lnTo>
                <a:lnTo>
                  <a:pt x="364949" y="149560"/>
                </a:lnTo>
                <a:lnTo>
                  <a:pt x="367123" y="150505"/>
                </a:lnTo>
                <a:lnTo>
                  <a:pt x="368574" y="152194"/>
                </a:lnTo>
                <a:lnTo>
                  <a:pt x="371090" y="160432"/>
                </a:lnTo>
                <a:lnTo>
                  <a:pt x="374125" y="161260"/>
                </a:lnTo>
                <a:lnTo>
                  <a:pt x="376415" y="161481"/>
                </a:lnTo>
                <a:lnTo>
                  <a:pt x="417457" y="147721"/>
                </a:lnTo>
                <a:lnTo>
                  <a:pt x="458365" y="125850"/>
                </a:lnTo>
                <a:lnTo>
                  <a:pt x="504704" y="93008"/>
                </a:lnTo>
                <a:lnTo>
                  <a:pt x="518528" y="82610"/>
                </a:lnTo>
                <a:lnTo>
                  <a:pt x="564259" y="59548"/>
                </a:lnTo>
                <a:lnTo>
                  <a:pt x="609545" y="29177"/>
                </a:lnTo>
                <a:lnTo>
                  <a:pt x="644870" y="12397"/>
                </a:lnTo>
                <a:lnTo>
                  <a:pt x="652790" y="9742"/>
                </a:lnTo>
                <a:lnTo>
                  <a:pt x="666499" y="2236"/>
                </a:lnTo>
                <a:lnTo>
                  <a:pt x="688956" y="128"/>
                </a:lnTo>
                <a:lnTo>
                  <a:pt x="695315" y="2877"/>
                </a:lnTo>
                <a:lnTo>
                  <a:pt x="709345" y="14190"/>
                </a:lnTo>
                <a:lnTo>
                  <a:pt x="712137" y="19711"/>
                </a:lnTo>
                <a:lnTo>
                  <a:pt x="712883" y="22664"/>
                </a:lnTo>
                <a:lnTo>
                  <a:pt x="714437" y="24634"/>
                </a:lnTo>
                <a:lnTo>
                  <a:pt x="718986" y="26822"/>
                </a:lnTo>
                <a:lnTo>
                  <a:pt x="720624" y="28463"/>
                </a:lnTo>
                <a:lnTo>
                  <a:pt x="722442" y="33110"/>
                </a:lnTo>
                <a:lnTo>
                  <a:pt x="723769" y="50916"/>
                </a:lnTo>
                <a:lnTo>
                  <a:pt x="721017" y="57200"/>
                </a:lnTo>
                <a:lnTo>
                  <a:pt x="717325" y="63521"/>
                </a:lnTo>
                <a:lnTo>
                  <a:pt x="714189" y="73029"/>
                </a:lnTo>
                <a:lnTo>
                  <a:pt x="708085" y="82549"/>
                </a:lnTo>
                <a:lnTo>
                  <a:pt x="704749" y="92072"/>
                </a:lnTo>
                <a:lnTo>
                  <a:pt x="688427" y="114297"/>
                </a:lnTo>
                <a:lnTo>
                  <a:pt x="685908" y="120647"/>
                </a:lnTo>
                <a:lnTo>
                  <a:pt x="681260" y="126997"/>
                </a:lnTo>
                <a:lnTo>
                  <a:pt x="675667" y="130525"/>
                </a:lnTo>
                <a:lnTo>
                  <a:pt x="669653" y="133151"/>
                </a:lnTo>
                <a:lnTo>
                  <a:pt x="663452" y="137846"/>
                </a:lnTo>
                <a:lnTo>
                  <a:pt x="659991" y="143460"/>
                </a:lnTo>
                <a:lnTo>
                  <a:pt x="657394" y="149484"/>
                </a:lnTo>
                <a:lnTo>
                  <a:pt x="652713" y="155689"/>
                </a:lnTo>
                <a:lnTo>
                  <a:pt x="647104" y="159152"/>
                </a:lnTo>
                <a:lnTo>
                  <a:pt x="641083" y="161750"/>
                </a:lnTo>
                <a:lnTo>
                  <a:pt x="634880" y="166431"/>
                </a:lnTo>
                <a:lnTo>
                  <a:pt x="631417" y="172040"/>
                </a:lnTo>
                <a:lnTo>
                  <a:pt x="630493" y="175017"/>
                </a:lnTo>
                <a:lnTo>
                  <a:pt x="628820" y="177002"/>
                </a:lnTo>
                <a:lnTo>
                  <a:pt x="620608" y="180450"/>
                </a:lnTo>
                <a:lnTo>
                  <a:pt x="609725" y="180968"/>
                </a:lnTo>
                <a:lnTo>
                  <a:pt x="609598" y="157374"/>
                </a:lnTo>
                <a:lnTo>
                  <a:pt x="612419" y="151787"/>
                </a:lnTo>
                <a:lnTo>
                  <a:pt x="616142" y="145776"/>
                </a:lnTo>
                <a:lnTo>
                  <a:pt x="618534" y="133293"/>
                </a:lnTo>
                <a:lnTo>
                  <a:pt x="618729" y="130136"/>
                </a:lnTo>
                <a:lnTo>
                  <a:pt x="621770" y="123806"/>
                </a:lnTo>
                <a:lnTo>
                  <a:pt x="660517" y="82431"/>
                </a:lnTo>
                <a:lnTo>
                  <a:pt x="666800" y="78967"/>
                </a:lnTo>
                <a:lnTo>
                  <a:pt x="673121" y="76369"/>
                </a:lnTo>
                <a:lnTo>
                  <a:pt x="695323" y="59793"/>
                </a:lnTo>
                <a:lnTo>
                  <a:pt x="701672" y="57265"/>
                </a:lnTo>
                <a:lnTo>
                  <a:pt x="727268" y="42062"/>
                </a:lnTo>
                <a:lnTo>
                  <a:pt x="738889" y="38214"/>
                </a:lnTo>
                <a:lnTo>
                  <a:pt x="749035" y="31899"/>
                </a:lnTo>
                <a:lnTo>
                  <a:pt x="758744" y="28499"/>
                </a:lnTo>
                <a:lnTo>
                  <a:pt x="768324" y="22318"/>
                </a:lnTo>
                <a:lnTo>
                  <a:pt x="777865" y="20016"/>
                </a:lnTo>
                <a:lnTo>
                  <a:pt x="809181" y="19047"/>
                </a:lnTo>
                <a:lnTo>
                  <a:pt x="809611" y="33236"/>
                </a:lnTo>
                <a:lnTo>
                  <a:pt x="806795" y="38759"/>
                </a:lnTo>
                <a:lnTo>
                  <a:pt x="803074" y="44741"/>
                </a:lnTo>
                <a:lnTo>
                  <a:pt x="800685" y="57206"/>
                </a:lnTo>
                <a:lnTo>
                  <a:pt x="800488" y="60361"/>
                </a:lnTo>
                <a:lnTo>
                  <a:pt x="797448" y="66689"/>
                </a:lnTo>
                <a:lnTo>
                  <a:pt x="793628" y="73029"/>
                </a:lnTo>
                <a:lnTo>
                  <a:pt x="790419" y="82549"/>
                </a:lnTo>
                <a:lnTo>
                  <a:pt x="784294" y="92072"/>
                </a:lnTo>
                <a:lnTo>
                  <a:pt x="773727" y="117668"/>
                </a:lnTo>
                <a:lnTo>
                  <a:pt x="755797" y="140502"/>
                </a:lnTo>
                <a:lnTo>
                  <a:pt x="752475" y="152383"/>
                </a:lnTo>
                <a:lnTo>
                  <a:pt x="752473" y="147336"/>
                </a:lnTo>
                <a:lnTo>
                  <a:pt x="755294" y="142034"/>
                </a:lnTo>
                <a:lnTo>
                  <a:pt x="793762" y="101593"/>
                </a:lnTo>
                <a:lnTo>
                  <a:pt x="839657" y="64821"/>
                </a:lnTo>
                <a:lnTo>
                  <a:pt x="846959" y="60558"/>
                </a:lnTo>
                <a:lnTo>
                  <a:pt x="853733" y="57604"/>
                </a:lnTo>
                <a:lnTo>
                  <a:pt x="879638" y="42092"/>
                </a:lnTo>
                <a:lnTo>
                  <a:pt x="887660" y="39872"/>
                </a:lnTo>
                <a:lnTo>
                  <a:pt x="890223" y="38222"/>
                </a:lnTo>
                <a:lnTo>
                  <a:pt x="891931" y="36063"/>
                </a:lnTo>
                <a:lnTo>
                  <a:pt x="893069" y="33567"/>
                </a:lnTo>
                <a:lnTo>
                  <a:pt x="894887" y="31902"/>
                </a:lnTo>
                <a:lnTo>
                  <a:pt x="903347" y="29011"/>
                </a:lnTo>
                <a:lnTo>
                  <a:pt x="912939" y="28610"/>
                </a:lnTo>
                <a:lnTo>
                  <a:pt x="923492" y="37706"/>
                </a:lnTo>
                <a:lnTo>
                  <a:pt x="923885" y="29861"/>
                </a:lnTo>
                <a:lnTo>
                  <a:pt x="926727" y="29145"/>
                </a:lnTo>
                <a:lnTo>
                  <a:pt x="933437" y="28572"/>
                </a:lnTo>
                <a:lnTo>
                  <a:pt x="933444" y="23515"/>
                </a:lnTo>
                <a:lnTo>
                  <a:pt x="932387" y="22026"/>
                </a:lnTo>
                <a:lnTo>
                  <a:pt x="930623" y="21033"/>
                </a:lnTo>
                <a:lnTo>
                  <a:pt x="923746" y="19309"/>
                </a:lnTo>
                <a:lnTo>
                  <a:pt x="909767" y="19057"/>
                </a:lnTo>
                <a:lnTo>
                  <a:pt x="904225" y="21874"/>
                </a:lnTo>
                <a:lnTo>
                  <a:pt x="897100" y="27249"/>
                </a:lnTo>
                <a:lnTo>
                  <a:pt x="888089" y="29369"/>
                </a:lnTo>
                <a:lnTo>
                  <a:pt x="873002" y="41795"/>
                </a:lnTo>
                <a:lnTo>
                  <a:pt x="869541" y="47855"/>
                </a:lnTo>
                <a:lnTo>
                  <a:pt x="866944" y="54075"/>
                </a:lnTo>
                <a:lnTo>
                  <a:pt x="850368" y="76203"/>
                </a:lnTo>
                <a:lnTo>
                  <a:pt x="847839" y="82550"/>
                </a:lnTo>
                <a:lnTo>
                  <a:pt x="841525" y="92073"/>
                </a:lnTo>
                <a:lnTo>
                  <a:pt x="839183" y="101597"/>
                </a:lnTo>
                <a:lnTo>
                  <a:pt x="838200" y="146047"/>
                </a:lnTo>
                <a:lnTo>
                  <a:pt x="841021" y="152397"/>
                </a:lnTo>
                <a:lnTo>
                  <a:pt x="846398" y="160041"/>
                </a:lnTo>
                <a:lnTo>
                  <a:pt x="849957" y="161086"/>
                </a:lnTo>
                <a:lnTo>
                  <a:pt x="870078" y="161874"/>
                </a:lnTo>
                <a:lnTo>
                  <a:pt x="912714" y="147732"/>
                </a:lnTo>
                <a:lnTo>
                  <a:pt x="955759" y="125851"/>
                </a:lnTo>
                <a:lnTo>
                  <a:pt x="1003123" y="89156"/>
                </a:lnTo>
                <a:lnTo>
                  <a:pt x="1045167" y="60500"/>
                </a:lnTo>
                <a:lnTo>
                  <a:pt x="1055468" y="57588"/>
                </a:lnTo>
                <a:lnTo>
                  <a:pt x="1066357" y="57158"/>
                </a:lnTo>
                <a:lnTo>
                  <a:pt x="1066786" y="79537"/>
                </a:lnTo>
                <a:lnTo>
                  <a:pt x="1063970" y="85795"/>
                </a:lnTo>
                <a:lnTo>
                  <a:pt x="1060249" y="92105"/>
                </a:lnTo>
                <a:lnTo>
                  <a:pt x="1057860" y="104778"/>
                </a:lnTo>
                <a:lnTo>
                  <a:pt x="1057663" y="107951"/>
                </a:lnTo>
                <a:lnTo>
                  <a:pt x="1054623" y="114299"/>
                </a:lnTo>
                <a:lnTo>
                  <a:pt x="1050803" y="120648"/>
                </a:lnTo>
                <a:lnTo>
                  <a:pt x="1047594" y="130172"/>
                </a:lnTo>
                <a:lnTo>
                  <a:pt x="1041469" y="139697"/>
                </a:lnTo>
                <a:lnTo>
                  <a:pt x="1038650" y="150516"/>
                </a:lnTo>
                <a:lnTo>
                  <a:pt x="1038259" y="160433"/>
                </a:lnTo>
                <a:lnTo>
                  <a:pt x="1039305" y="160930"/>
                </a:lnTo>
                <a:lnTo>
                  <a:pt x="1043289" y="161481"/>
                </a:lnTo>
                <a:lnTo>
                  <a:pt x="1044775" y="160570"/>
                </a:lnTo>
                <a:lnTo>
                  <a:pt x="1045766" y="158904"/>
                </a:lnTo>
                <a:lnTo>
                  <a:pt x="1046426" y="156735"/>
                </a:lnTo>
                <a:lnTo>
                  <a:pt x="1047925" y="155289"/>
                </a:lnTo>
                <a:lnTo>
                  <a:pt x="1074532" y="142204"/>
                </a:lnTo>
                <a:lnTo>
                  <a:pt x="1116242" y="102910"/>
                </a:lnTo>
                <a:lnTo>
                  <a:pt x="1148266" y="60606"/>
                </a:lnTo>
                <a:lnTo>
                  <a:pt x="1154503" y="47678"/>
                </a:lnTo>
                <a:lnTo>
                  <a:pt x="1158694" y="41297"/>
                </a:lnTo>
                <a:lnTo>
                  <a:pt x="1160556" y="34933"/>
                </a:lnTo>
                <a:lnTo>
                  <a:pt x="1159995" y="32812"/>
                </a:lnTo>
                <a:lnTo>
                  <a:pt x="1158562" y="31399"/>
                </a:lnTo>
                <a:lnTo>
                  <a:pt x="1154148" y="28770"/>
                </a:lnTo>
                <a:lnTo>
                  <a:pt x="1145713" y="22398"/>
                </a:lnTo>
                <a:lnTo>
                  <a:pt x="1136511" y="20040"/>
                </a:lnTo>
                <a:lnTo>
                  <a:pt x="1130236" y="19488"/>
                </a:lnTo>
                <a:lnTo>
                  <a:pt x="1123920" y="22065"/>
                </a:lnTo>
                <a:lnTo>
                  <a:pt x="1120754" y="24234"/>
                </a:lnTo>
                <a:lnTo>
                  <a:pt x="1097356" y="30823"/>
                </a:lnTo>
                <a:lnTo>
                  <a:pt x="1051206" y="63523"/>
                </a:lnTo>
                <a:lnTo>
                  <a:pt x="1032955" y="82549"/>
                </a:lnTo>
                <a:lnTo>
                  <a:pt x="1029258" y="93366"/>
                </a:lnTo>
                <a:lnTo>
                  <a:pt x="1028746" y="108340"/>
                </a:lnTo>
                <a:lnTo>
                  <a:pt x="1029788" y="110326"/>
                </a:lnTo>
                <a:lnTo>
                  <a:pt x="1031541" y="111649"/>
                </a:lnTo>
                <a:lnTo>
                  <a:pt x="1036902" y="113774"/>
                </a:lnTo>
                <a:lnTo>
                  <a:pt x="1045566" y="120740"/>
                </a:lnTo>
                <a:lnTo>
                  <a:pt x="1054392" y="122909"/>
                </a:lnTo>
                <a:lnTo>
                  <a:pt x="1060578" y="123416"/>
                </a:lnTo>
                <a:lnTo>
                  <a:pt x="1062651" y="124610"/>
                </a:lnTo>
                <a:lnTo>
                  <a:pt x="1064033" y="126464"/>
                </a:lnTo>
                <a:lnTo>
                  <a:pt x="1064954" y="128758"/>
                </a:lnTo>
                <a:lnTo>
                  <a:pt x="1066627" y="130288"/>
                </a:lnTo>
                <a:lnTo>
                  <a:pt x="1071308" y="131987"/>
                </a:lnTo>
                <a:lnTo>
                  <a:pt x="1072979" y="133499"/>
                </a:lnTo>
                <a:lnTo>
                  <a:pt x="1074837" y="138001"/>
                </a:lnTo>
                <a:lnTo>
                  <a:pt x="1076284" y="165135"/>
                </a:lnTo>
                <a:lnTo>
                  <a:pt x="1064148" y="212196"/>
                </a:lnTo>
                <a:lnTo>
                  <a:pt x="1060328" y="223424"/>
                </a:lnTo>
                <a:lnTo>
                  <a:pt x="1050806" y="269727"/>
                </a:lnTo>
                <a:lnTo>
                  <a:pt x="1038864" y="316498"/>
                </a:lnTo>
                <a:lnTo>
                  <a:pt x="1037449" y="326931"/>
                </a:lnTo>
                <a:lnTo>
                  <a:pt x="1030739" y="345074"/>
                </a:lnTo>
                <a:lnTo>
                  <a:pt x="1028547" y="355506"/>
                </a:lnTo>
                <a:lnTo>
                  <a:pt x="1021362" y="367330"/>
                </a:lnTo>
                <a:lnTo>
                  <a:pt x="1013588" y="377536"/>
                </a:lnTo>
                <a:lnTo>
                  <a:pt x="1007603" y="390466"/>
                </a:lnTo>
                <a:lnTo>
                  <a:pt x="992359" y="407687"/>
                </a:lnTo>
                <a:lnTo>
                  <a:pt x="988558" y="408734"/>
                </a:lnTo>
                <a:lnTo>
                  <a:pt x="986062" y="409014"/>
                </a:lnTo>
                <a:lnTo>
                  <a:pt x="984398" y="410258"/>
                </a:lnTo>
                <a:lnTo>
                  <a:pt x="982550" y="414463"/>
                </a:lnTo>
                <a:lnTo>
                  <a:pt x="980999" y="416008"/>
                </a:lnTo>
                <a:lnTo>
                  <a:pt x="976454" y="417724"/>
                </a:lnTo>
                <a:lnTo>
                  <a:pt x="963777" y="418976"/>
                </a:lnTo>
                <a:lnTo>
                  <a:pt x="953975" y="410885"/>
                </a:lnTo>
                <a:lnTo>
                  <a:pt x="953154" y="407333"/>
                </a:lnTo>
                <a:lnTo>
                  <a:pt x="952498" y="368259"/>
                </a:lnTo>
                <a:lnTo>
                  <a:pt x="955319" y="361930"/>
                </a:lnTo>
                <a:lnTo>
                  <a:pt x="988513" y="320476"/>
                </a:lnTo>
                <a:lnTo>
                  <a:pt x="1007667" y="302563"/>
                </a:lnTo>
                <a:lnTo>
                  <a:pt x="1045013" y="260217"/>
                </a:lnTo>
                <a:lnTo>
                  <a:pt x="1090911" y="225380"/>
                </a:lnTo>
                <a:lnTo>
                  <a:pt x="1135240" y="184423"/>
                </a:lnTo>
                <a:lnTo>
                  <a:pt x="1177520" y="146071"/>
                </a:lnTo>
                <a:lnTo>
                  <a:pt x="1224188" y="107949"/>
                </a:lnTo>
                <a:lnTo>
                  <a:pt x="1268860" y="70043"/>
                </a:lnTo>
                <a:lnTo>
                  <a:pt x="1287842" y="49856"/>
                </a:lnTo>
                <a:lnTo>
                  <a:pt x="1331577" y="11415"/>
                </a:lnTo>
                <a:lnTo>
                  <a:pt x="1332644" y="7541"/>
                </a:lnTo>
                <a:lnTo>
                  <a:pt x="1332928" y="5027"/>
                </a:lnTo>
                <a:lnTo>
                  <a:pt x="1334176" y="3350"/>
                </a:lnTo>
                <a:lnTo>
                  <a:pt x="1342750" y="84"/>
                </a:lnTo>
                <a:lnTo>
                  <a:pt x="1343011" y="0"/>
                </a:lnTo>
                <a:lnTo>
                  <a:pt x="1337962" y="5054"/>
                </a:lnTo>
                <a:lnTo>
                  <a:pt x="1335481" y="10359"/>
                </a:lnTo>
                <a:lnTo>
                  <a:pt x="1334820" y="13255"/>
                </a:lnTo>
                <a:lnTo>
                  <a:pt x="1326132" y="28645"/>
                </a:lnTo>
                <a:lnTo>
                  <a:pt x="1309819" y="74512"/>
                </a:lnTo>
                <a:lnTo>
                  <a:pt x="1282660" y="121078"/>
                </a:lnTo>
                <a:lnTo>
                  <a:pt x="1277593" y="138528"/>
                </a:lnTo>
                <a:lnTo>
                  <a:pt x="1276395" y="159995"/>
                </a:lnTo>
                <a:lnTo>
                  <a:pt x="1277438" y="160637"/>
                </a:lnTo>
                <a:lnTo>
                  <a:pt x="1281418" y="161351"/>
                </a:lnTo>
                <a:lnTo>
                  <a:pt x="1286715" y="158846"/>
                </a:lnTo>
                <a:lnTo>
                  <a:pt x="1292596" y="155263"/>
                </a:lnTo>
                <a:lnTo>
                  <a:pt x="1298739" y="153671"/>
                </a:lnTo>
                <a:lnTo>
                  <a:pt x="1329449" y="127582"/>
                </a:lnTo>
                <a:lnTo>
                  <a:pt x="1373815" y="86321"/>
                </a:lnTo>
                <a:lnTo>
                  <a:pt x="1384224" y="78580"/>
                </a:lnTo>
                <a:lnTo>
                  <a:pt x="1412745" y="44850"/>
                </a:lnTo>
                <a:lnTo>
                  <a:pt x="1419165" y="41098"/>
                </a:lnTo>
                <a:lnTo>
                  <a:pt x="1422360" y="40097"/>
                </a:lnTo>
                <a:lnTo>
                  <a:pt x="1424489" y="38373"/>
                </a:lnTo>
                <a:lnTo>
                  <a:pt x="1428698" y="28704"/>
                </a:lnTo>
                <a:lnTo>
                  <a:pt x="1428732" y="28611"/>
                </a:lnTo>
                <a:lnTo>
                  <a:pt x="1428743" y="33640"/>
                </a:lnTo>
                <a:lnTo>
                  <a:pt x="1427686" y="35126"/>
                </a:lnTo>
                <a:lnTo>
                  <a:pt x="1425923" y="36116"/>
                </a:lnTo>
                <a:lnTo>
                  <a:pt x="1423690" y="36777"/>
                </a:lnTo>
                <a:lnTo>
                  <a:pt x="1422200" y="38275"/>
                </a:lnTo>
                <a:lnTo>
                  <a:pt x="1416987" y="48284"/>
                </a:lnTo>
                <a:lnTo>
                  <a:pt x="1412938" y="54267"/>
                </a:lnTo>
                <a:lnTo>
                  <a:pt x="1409599" y="63584"/>
                </a:lnTo>
                <a:lnTo>
                  <a:pt x="1381065" y="107008"/>
                </a:lnTo>
                <a:lnTo>
                  <a:pt x="1374402" y="121662"/>
                </a:lnTo>
                <a:lnTo>
                  <a:pt x="1367095" y="141152"/>
                </a:lnTo>
                <a:lnTo>
                  <a:pt x="1347178" y="175590"/>
                </a:lnTo>
                <a:lnTo>
                  <a:pt x="1332904" y="219129"/>
                </a:lnTo>
                <a:lnTo>
                  <a:pt x="1318602" y="250829"/>
                </a:lnTo>
                <a:lnTo>
                  <a:pt x="1304329" y="295272"/>
                </a:lnTo>
                <a:lnTo>
                  <a:pt x="1279500" y="339526"/>
                </a:lnTo>
                <a:lnTo>
                  <a:pt x="1271048" y="356480"/>
                </a:lnTo>
                <a:lnTo>
                  <a:pt x="1264835" y="378349"/>
                </a:lnTo>
                <a:lnTo>
                  <a:pt x="1232932" y="425154"/>
                </a:lnTo>
                <a:lnTo>
                  <a:pt x="1230593" y="431667"/>
                </a:lnTo>
                <a:lnTo>
                  <a:pt x="1228912" y="433827"/>
                </a:lnTo>
                <a:lnTo>
                  <a:pt x="1211437" y="446179"/>
                </a:lnTo>
                <a:lnTo>
                  <a:pt x="1201625" y="447541"/>
                </a:lnTo>
                <a:lnTo>
                  <a:pt x="1192076" y="439459"/>
                </a:lnTo>
                <a:lnTo>
                  <a:pt x="1191268" y="435907"/>
                </a:lnTo>
                <a:lnTo>
                  <a:pt x="1191053" y="433479"/>
                </a:lnTo>
                <a:lnTo>
                  <a:pt x="1187990" y="427958"/>
                </a:lnTo>
                <a:lnTo>
                  <a:pt x="1184161" y="421977"/>
                </a:lnTo>
                <a:lnTo>
                  <a:pt x="1182005" y="412660"/>
                </a:lnTo>
                <a:lnTo>
                  <a:pt x="1181501" y="406358"/>
                </a:lnTo>
                <a:lnTo>
                  <a:pt x="1184099" y="400030"/>
                </a:lnTo>
                <a:lnTo>
                  <a:pt x="1187723" y="393690"/>
                </a:lnTo>
                <a:lnTo>
                  <a:pt x="1190049" y="380996"/>
                </a:lnTo>
                <a:lnTo>
                  <a:pt x="1191426" y="373588"/>
                </a:lnTo>
                <a:lnTo>
                  <a:pt x="1207483" y="330263"/>
                </a:lnTo>
                <a:lnTo>
                  <a:pt x="1231936" y="288491"/>
                </a:lnTo>
                <a:lnTo>
                  <a:pt x="1270371" y="244447"/>
                </a:lnTo>
                <a:lnTo>
                  <a:pt x="1317291" y="200021"/>
                </a:lnTo>
                <a:lnTo>
                  <a:pt x="1371597" y="1619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SMARTInkShape-262"/>
          <p:cNvSpPr/>
          <p:nvPr>
            <p:custDataLst>
              <p:tags r:id="rId27"/>
            </p:custDataLst>
          </p:nvPr>
        </p:nvSpPr>
        <p:spPr>
          <a:xfrm>
            <a:off x="8033698" y="4705908"/>
            <a:ext cx="976941" cy="189539"/>
          </a:xfrm>
          <a:custGeom>
            <a:avLst/>
            <a:gdLst/>
            <a:ahLst/>
            <a:cxnLst/>
            <a:rect l="0" t="0" r="0" b="0"/>
            <a:pathLst>
              <a:path w="976941" h="189539">
                <a:moveTo>
                  <a:pt x="81602" y="18492"/>
                </a:moveTo>
                <a:lnTo>
                  <a:pt x="81602" y="18492"/>
                </a:lnTo>
                <a:lnTo>
                  <a:pt x="91011" y="9084"/>
                </a:lnTo>
                <a:lnTo>
                  <a:pt x="99318" y="8977"/>
                </a:lnTo>
                <a:lnTo>
                  <a:pt x="99763" y="10032"/>
                </a:lnTo>
                <a:lnTo>
                  <a:pt x="100257" y="14027"/>
                </a:lnTo>
                <a:lnTo>
                  <a:pt x="97655" y="19330"/>
                </a:lnTo>
                <a:lnTo>
                  <a:pt x="92417" y="26301"/>
                </a:lnTo>
                <a:lnTo>
                  <a:pt x="90323" y="41829"/>
                </a:lnTo>
                <a:lnTo>
                  <a:pt x="83598" y="52806"/>
                </a:lnTo>
                <a:lnTo>
                  <a:pt x="77904" y="59495"/>
                </a:lnTo>
                <a:lnTo>
                  <a:pt x="74667" y="68819"/>
                </a:lnTo>
                <a:lnTo>
                  <a:pt x="72170" y="78960"/>
                </a:lnTo>
                <a:lnTo>
                  <a:pt x="46597" y="125677"/>
                </a:lnTo>
                <a:lnTo>
                  <a:pt x="28678" y="154867"/>
                </a:lnTo>
                <a:lnTo>
                  <a:pt x="24646" y="166732"/>
                </a:lnTo>
                <a:lnTo>
                  <a:pt x="5834" y="189497"/>
                </a:lnTo>
                <a:lnTo>
                  <a:pt x="473" y="184754"/>
                </a:lnTo>
                <a:lnTo>
                  <a:pt x="0" y="183308"/>
                </a:lnTo>
                <a:lnTo>
                  <a:pt x="743" y="182344"/>
                </a:lnTo>
                <a:lnTo>
                  <a:pt x="2296" y="181702"/>
                </a:lnTo>
                <a:lnTo>
                  <a:pt x="3332" y="180215"/>
                </a:lnTo>
                <a:lnTo>
                  <a:pt x="4788" y="173067"/>
                </a:lnTo>
                <a:lnTo>
                  <a:pt x="5129" y="167272"/>
                </a:lnTo>
                <a:lnTo>
                  <a:pt x="8103" y="161169"/>
                </a:lnTo>
                <a:lnTo>
                  <a:pt x="10378" y="158060"/>
                </a:lnTo>
                <a:lnTo>
                  <a:pt x="13579" y="143571"/>
                </a:lnTo>
                <a:lnTo>
                  <a:pt x="15718" y="127316"/>
                </a:lnTo>
                <a:lnTo>
                  <a:pt x="25236" y="113914"/>
                </a:lnTo>
                <a:lnTo>
                  <a:pt x="30092" y="107469"/>
                </a:lnTo>
                <a:lnTo>
                  <a:pt x="36032" y="94708"/>
                </a:lnTo>
                <a:lnTo>
                  <a:pt x="42026" y="87052"/>
                </a:lnTo>
                <a:lnTo>
                  <a:pt x="43373" y="77132"/>
                </a:lnTo>
                <a:lnTo>
                  <a:pt x="46267" y="79127"/>
                </a:lnTo>
                <a:lnTo>
                  <a:pt x="52910" y="85063"/>
                </a:lnTo>
                <a:lnTo>
                  <a:pt x="53026" y="108764"/>
                </a:lnTo>
                <a:lnTo>
                  <a:pt x="54085" y="110423"/>
                </a:lnTo>
                <a:lnTo>
                  <a:pt x="55849" y="111530"/>
                </a:lnTo>
                <a:lnTo>
                  <a:pt x="58083" y="112267"/>
                </a:lnTo>
                <a:lnTo>
                  <a:pt x="59572" y="113818"/>
                </a:lnTo>
                <a:lnTo>
                  <a:pt x="62159" y="121814"/>
                </a:lnTo>
                <a:lnTo>
                  <a:pt x="65200" y="122621"/>
                </a:lnTo>
                <a:lnTo>
                  <a:pt x="85215" y="123256"/>
                </a:lnTo>
                <a:lnTo>
                  <a:pt x="91322" y="120440"/>
                </a:lnTo>
                <a:lnTo>
                  <a:pt x="107028" y="108078"/>
                </a:lnTo>
                <a:lnTo>
                  <a:pt x="136768" y="94082"/>
                </a:lnTo>
                <a:lnTo>
                  <a:pt x="164075" y="70326"/>
                </a:lnTo>
                <a:lnTo>
                  <a:pt x="176836" y="64126"/>
                </a:lnTo>
                <a:lnTo>
                  <a:pt x="194019" y="48832"/>
                </a:lnTo>
                <a:lnTo>
                  <a:pt x="197887" y="47851"/>
                </a:lnTo>
                <a:lnTo>
                  <a:pt x="200400" y="47590"/>
                </a:lnTo>
                <a:lnTo>
                  <a:pt x="202075" y="46357"/>
                </a:lnTo>
                <a:lnTo>
                  <a:pt x="203938" y="42165"/>
                </a:lnTo>
                <a:lnTo>
                  <a:pt x="205389" y="37663"/>
                </a:lnTo>
                <a:lnTo>
                  <a:pt x="205426" y="51735"/>
                </a:lnTo>
                <a:lnTo>
                  <a:pt x="204369" y="53353"/>
                </a:lnTo>
                <a:lnTo>
                  <a:pt x="202605" y="54433"/>
                </a:lnTo>
                <a:lnTo>
                  <a:pt x="200371" y="55152"/>
                </a:lnTo>
                <a:lnTo>
                  <a:pt x="198882" y="56691"/>
                </a:lnTo>
                <a:lnTo>
                  <a:pt x="193669" y="66764"/>
                </a:lnTo>
                <a:lnTo>
                  <a:pt x="191238" y="69723"/>
                </a:lnTo>
                <a:lnTo>
                  <a:pt x="188537" y="78656"/>
                </a:lnTo>
                <a:lnTo>
                  <a:pt x="186279" y="88623"/>
                </a:lnTo>
                <a:lnTo>
                  <a:pt x="179028" y="103645"/>
                </a:lnTo>
                <a:lnTo>
                  <a:pt x="178302" y="107011"/>
                </a:lnTo>
                <a:lnTo>
                  <a:pt x="169504" y="126039"/>
                </a:lnTo>
                <a:lnTo>
                  <a:pt x="168778" y="131465"/>
                </a:lnTo>
                <a:lnTo>
                  <a:pt x="167236" y="135082"/>
                </a:lnTo>
                <a:lnTo>
                  <a:pt x="165150" y="137494"/>
                </a:lnTo>
                <a:lnTo>
                  <a:pt x="162701" y="139102"/>
                </a:lnTo>
                <a:lnTo>
                  <a:pt x="161068" y="141232"/>
                </a:lnTo>
                <a:lnTo>
                  <a:pt x="159253" y="146421"/>
                </a:lnTo>
                <a:lnTo>
                  <a:pt x="157839" y="160834"/>
                </a:lnTo>
                <a:lnTo>
                  <a:pt x="180193" y="161353"/>
                </a:lnTo>
                <a:lnTo>
                  <a:pt x="186451" y="158539"/>
                </a:lnTo>
                <a:lnTo>
                  <a:pt x="203320" y="146178"/>
                </a:lnTo>
                <a:lnTo>
                  <a:pt x="222493" y="140257"/>
                </a:lnTo>
                <a:lnTo>
                  <a:pt x="264759" y="104752"/>
                </a:lnTo>
                <a:lnTo>
                  <a:pt x="293557" y="87354"/>
                </a:lnTo>
                <a:lnTo>
                  <a:pt x="335572" y="40795"/>
                </a:lnTo>
                <a:lnTo>
                  <a:pt x="348137" y="28183"/>
                </a:lnTo>
                <a:lnTo>
                  <a:pt x="339165" y="28021"/>
                </a:lnTo>
                <a:lnTo>
                  <a:pt x="306981" y="59816"/>
                </a:lnTo>
                <a:lnTo>
                  <a:pt x="303479" y="66139"/>
                </a:lnTo>
                <a:lnTo>
                  <a:pt x="300864" y="72477"/>
                </a:lnTo>
                <a:lnTo>
                  <a:pt x="294500" y="81995"/>
                </a:lnTo>
                <a:lnTo>
                  <a:pt x="283842" y="107588"/>
                </a:lnTo>
                <a:lnTo>
                  <a:pt x="276051" y="119210"/>
                </a:lnTo>
                <a:lnTo>
                  <a:pt x="270060" y="132618"/>
                </a:lnTo>
                <a:lnTo>
                  <a:pt x="265902" y="139065"/>
                </a:lnTo>
                <a:lnTo>
                  <a:pt x="263562" y="148644"/>
                </a:lnTo>
                <a:lnTo>
                  <a:pt x="262588" y="169402"/>
                </a:lnTo>
                <a:lnTo>
                  <a:pt x="263643" y="169899"/>
                </a:lnTo>
                <a:lnTo>
                  <a:pt x="275835" y="170761"/>
                </a:lnTo>
                <a:lnTo>
                  <a:pt x="281875" y="168012"/>
                </a:lnTo>
                <a:lnTo>
                  <a:pt x="288087" y="164320"/>
                </a:lnTo>
                <a:lnTo>
                  <a:pt x="313582" y="154022"/>
                </a:lnTo>
                <a:lnTo>
                  <a:pt x="355093" y="124522"/>
                </a:lnTo>
                <a:lnTo>
                  <a:pt x="397931" y="94864"/>
                </a:lnTo>
                <a:lnTo>
                  <a:pt x="426882" y="72294"/>
                </a:lnTo>
                <a:lnTo>
                  <a:pt x="470233" y="29909"/>
                </a:lnTo>
                <a:lnTo>
                  <a:pt x="471284" y="26036"/>
                </a:lnTo>
                <a:lnTo>
                  <a:pt x="472112" y="18623"/>
                </a:lnTo>
                <a:lnTo>
                  <a:pt x="472123" y="23587"/>
                </a:lnTo>
                <a:lnTo>
                  <a:pt x="471066" y="25064"/>
                </a:lnTo>
                <a:lnTo>
                  <a:pt x="467070" y="26704"/>
                </a:lnTo>
                <a:lnTo>
                  <a:pt x="465580" y="28200"/>
                </a:lnTo>
                <a:lnTo>
                  <a:pt x="460367" y="38206"/>
                </a:lnTo>
                <a:lnTo>
                  <a:pt x="447491" y="53504"/>
                </a:lnTo>
                <a:lnTo>
                  <a:pt x="441508" y="66134"/>
                </a:lnTo>
                <a:lnTo>
                  <a:pt x="421500" y="92708"/>
                </a:lnTo>
                <a:lnTo>
                  <a:pt x="403565" y="107000"/>
                </a:lnTo>
                <a:lnTo>
                  <a:pt x="399321" y="116390"/>
                </a:lnTo>
                <a:lnTo>
                  <a:pt x="396377" y="126560"/>
                </a:lnTo>
                <a:lnTo>
                  <a:pt x="385863" y="141713"/>
                </a:lnTo>
                <a:lnTo>
                  <a:pt x="371515" y="158113"/>
                </a:lnTo>
                <a:lnTo>
                  <a:pt x="369202" y="164507"/>
                </a:lnTo>
                <a:lnTo>
                  <a:pt x="367526" y="166635"/>
                </a:lnTo>
                <a:lnTo>
                  <a:pt x="361171" y="170689"/>
                </a:lnTo>
                <a:lnTo>
                  <a:pt x="358267" y="178927"/>
                </a:lnTo>
                <a:lnTo>
                  <a:pt x="359180" y="179424"/>
                </a:lnTo>
                <a:lnTo>
                  <a:pt x="363014" y="179976"/>
                </a:lnTo>
                <a:lnTo>
                  <a:pt x="364460" y="181181"/>
                </a:lnTo>
                <a:lnTo>
                  <a:pt x="366066" y="185343"/>
                </a:lnTo>
                <a:lnTo>
                  <a:pt x="367553" y="186876"/>
                </a:lnTo>
                <a:lnTo>
                  <a:pt x="375440" y="189538"/>
                </a:lnTo>
                <a:lnTo>
                  <a:pt x="387049" y="182350"/>
                </a:lnTo>
                <a:lnTo>
                  <a:pt x="433444" y="171495"/>
                </a:lnTo>
                <a:lnTo>
                  <a:pt x="436814" y="171294"/>
                </a:lnTo>
                <a:lnTo>
                  <a:pt x="443379" y="168249"/>
                </a:lnTo>
                <a:lnTo>
                  <a:pt x="449825" y="164425"/>
                </a:lnTo>
                <a:lnTo>
                  <a:pt x="462586" y="161971"/>
                </a:lnTo>
                <a:lnTo>
                  <a:pt x="465767" y="161770"/>
                </a:lnTo>
                <a:lnTo>
                  <a:pt x="472122" y="158724"/>
                </a:lnTo>
                <a:lnTo>
                  <a:pt x="478475" y="154900"/>
                </a:lnTo>
                <a:lnTo>
                  <a:pt x="491012" y="151878"/>
                </a:lnTo>
                <a:lnTo>
                  <a:pt x="491177" y="166390"/>
                </a:lnTo>
                <a:lnTo>
                  <a:pt x="490119" y="167890"/>
                </a:lnTo>
                <a:lnTo>
                  <a:pt x="488355" y="168891"/>
                </a:lnTo>
                <a:lnTo>
                  <a:pt x="482977" y="170497"/>
                </a:lnTo>
                <a:lnTo>
                  <a:pt x="482240" y="173538"/>
                </a:lnTo>
                <a:lnTo>
                  <a:pt x="481768" y="179059"/>
                </a:lnTo>
                <a:lnTo>
                  <a:pt x="482788" y="179511"/>
                </a:lnTo>
                <a:lnTo>
                  <a:pt x="491062" y="180407"/>
                </a:lnTo>
                <a:lnTo>
                  <a:pt x="496199" y="175357"/>
                </a:lnTo>
                <a:lnTo>
                  <a:pt x="501523" y="172876"/>
                </a:lnTo>
                <a:lnTo>
                  <a:pt x="515107" y="168244"/>
                </a:lnTo>
                <a:lnTo>
                  <a:pt x="551422" y="147297"/>
                </a:lnTo>
                <a:lnTo>
                  <a:pt x="598734" y="110557"/>
                </a:lnTo>
                <a:lnTo>
                  <a:pt x="629811" y="69554"/>
                </a:lnTo>
                <a:lnTo>
                  <a:pt x="632167" y="63058"/>
                </a:lnTo>
                <a:lnTo>
                  <a:pt x="633854" y="60902"/>
                </a:lnTo>
                <a:lnTo>
                  <a:pt x="640225" y="56811"/>
                </a:lnTo>
                <a:lnTo>
                  <a:pt x="643446" y="47509"/>
                </a:lnTo>
                <a:lnTo>
                  <a:pt x="652707" y="47078"/>
                </a:lnTo>
                <a:lnTo>
                  <a:pt x="644866" y="55269"/>
                </a:lnTo>
                <a:lnTo>
                  <a:pt x="642774" y="63935"/>
                </a:lnTo>
                <a:lnTo>
                  <a:pt x="637106" y="72761"/>
                </a:lnTo>
                <a:lnTo>
                  <a:pt x="633899" y="82079"/>
                </a:lnTo>
                <a:lnTo>
                  <a:pt x="627774" y="91543"/>
                </a:lnTo>
                <a:lnTo>
                  <a:pt x="612825" y="132204"/>
                </a:lnTo>
                <a:lnTo>
                  <a:pt x="606928" y="140319"/>
                </a:lnTo>
                <a:lnTo>
                  <a:pt x="605604" y="150343"/>
                </a:lnTo>
                <a:lnTo>
                  <a:pt x="605488" y="159912"/>
                </a:lnTo>
                <a:lnTo>
                  <a:pt x="606543" y="160397"/>
                </a:lnTo>
                <a:lnTo>
                  <a:pt x="610537" y="160936"/>
                </a:lnTo>
                <a:lnTo>
                  <a:pt x="612025" y="160021"/>
                </a:lnTo>
                <a:lnTo>
                  <a:pt x="613018" y="158353"/>
                </a:lnTo>
                <a:lnTo>
                  <a:pt x="613679" y="156183"/>
                </a:lnTo>
                <a:lnTo>
                  <a:pt x="615178" y="154736"/>
                </a:lnTo>
                <a:lnTo>
                  <a:pt x="625189" y="149591"/>
                </a:lnTo>
                <a:lnTo>
                  <a:pt x="631171" y="145550"/>
                </a:lnTo>
                <a:lnTo>
                  <a:pt x="651847" y="137686"/>
                </a:lnTo>
                <a:lnTo>
                  <a:pt x="698926" y="101397"/>
                </a:lnTo>
                <a:lnTo>
                  <a:pt x="722165" y="80808"/>
                </a:lnTo>
                <a:lnTo>
                  <a:pt x="745888" y="51392"/>
                </a:lnTo>
                <a:lnTo>
                  <a:pt x="789507" y="15331"/>
                </a:lnTo>
                <a:lnTo>
                  <a:pt x="793102" y="8973"/>
                </a:lnTo>
                <a:lnTo>
                  <a:pt x="795809" y="0"/>
                </a:lnTo>
                <a:lnTo>
                  <a:pt x="795962" y="7692"/>
                </a:lnTo>
                <a:lnTo>
                  <a:pt x="779500" y="28215"/>
                </a:lnTo>
                <a:lnTo>
                  <a:pt x="763820" y="63511"/>
                </a:lnTo>
                <a:lnTo>
                  <a:pt x="732470" y="110643"/>
                </a:lnTo>
                <a:lnTo>
                  <a:pt x="722598" y="130612"/>
                </a:lnTo>
                <a:lnTo>
                  <a:pt x="719972" y="138173"/>
                </a:lnTo>
                <a:lnTo>
                  <a:pt x="715278" y="145061"/>
                </a:lnTo>
                <a:lnTo>
                  <a:pt x="709664" y="148828"/>
                </a:lnTo>
                <a:lnTo>
                  <a:pt x="706684" y="149833"/>
                </a:lnTo>
                <a:lnTo>
                  <a:pt x="704700" y="151561"/>
                </a:lnTo>
                <a:lnTo>
                  <a:pt x="700773" y="161235"/>
                </a:lnTo>
                <a:lnTo>
                  <a:pt x="705797" y="161328"/>
                </a:lnTo>
                <a:lnTo>
                  <a:pt x="711095" y="158527"/>
                </a:lnTo>
                <a:lnTo>
                  <a:pt x="756588" y="120077"/>
                </a:lnTo>
                <a:lnTo>
                  <a:pt x="802425" y="79699"/>
                </a:lnTo>
                <a:lnTo>
                  <a:pt x="849868" y="40724"/>
                </a:lnTo>
                <a:lnTo>
                  <a:pt x="860758" y="29899"/>
                </a:lnTo>
                <a:lnTo>
                  <a:pt x="864632" y="28854"/>
                </a:lnTo>
                <a:lnTo>
                  <a:pt x="870686" y="28182"/>
                </a:lnTo>
                <a:lnTo>
                  <a:pt x="866679" y="28065"/>
                </a:lnTo>
                <a:lnTo>
                  <a:pt x="865336" y="29108"/>
                </a:lnTo>
                <a:lnTo>
                  <a:pt x="863846" y="33088"/>
                </a:lnTo>
                <a:lnTo>
                  <a:pt x="861830" y="44267"/>
                </a:lnTo>
                <a:lnTo>
                  <a:pt x="846190" y="66139"/>
                </a:lnTo>
                <a:lnTo>
                  <a:pt x="843694" y="72477"/>
                </a:lnTo>
                <a:lnTo>
                  <a:pt x="827457" y="97005"/>
                </a:lnTo>
                <a:lnTo>
                  <a:pt x="819179" y="103138"/>
                </a:lnTo>
                <a:lnTo>
                  <a:pt x="803340" y="134226"/>
                </a:lnTo>
                <a:lnTo>
                  <a:pt x="797431" y="140719"/>
                </a:lnTo>
                <a:lnTo>
                  <a:pt x="796015" y="151408"/>
                </a:lnTo>
                <a:lnTo>
                  <a:pt x="801044" y="151713"/>
                </a:lnTo>
                <a:lnTo>
                  <a:pt x="806343" y="148963"/>
                </a:lnTo>
                <a:lnTo>
                  <a:pt x="852591" y="113683"/>
                </a:lnTo>
                <a:lnTo>
                  <a:pt x="865315" y="104200"/>
                </a:lnTo>
                <a:lnTo>
                  <a:pt x="912009" y="72467"/>
                </a:lnTo>
                <a:lnTo>
                  <a:pt x="957711" y="37542"/>
                </a:lnTo>
                <a:lnTo>
                  <a:pt x="976821" y="18623"/>
                </a:lnTo>
                <a:lnTo>
                  <a:pt x="976940" y="26704"/>
                </a:lnTo>
                <a:lnTo>
                  <a:pt x="968750" y="36102"/>
                </a:lnTo>
                <a:lnTo>
                  <a:pt x="966629" y="44862"/>
                </a:lnTo>
                <a:lnTo>
                  <a:pt x="941605" y="84595"/>
                </a:lnTo>
                <a:lnTo>
                  <a:pt x="939017" y="91263"/>
                </a:lnTo>
                <a:lnTo>
                  <a:pt x="922448" y="113728"/>
                </a:lnTo>
                <a:lnTo>
                  <a:pt x="919920" y="120085"/>
                </a:lnTo>
                <a:lnTo>
                  <a:pt x="906700" y="135966"/>
                </a:lnTo>
                <a:lnTo>
                  <a:pt x="900573" y="139494"/>
                </a:lnTo>
                <a:lnTo>
                  <a:pt x="897458" y="140435"/>
                </a:lnTo>
                <a:lnTo>
                  <a:pt x="895382" y="142121"/>
                </a:lnTo>
                <a:lnTo>
                  <a:pt x="881822" y="161239"/>
                </a:lnTo>
                <a:lnTo>
                  <a:pt x="895894" y="161364"/>
                </a:lnTo>
                <a:lnTo>
                  <a:pt x="897514" y="160307"/>
                </a:lnTo>
                <a:lnTo>
                  <a:pt x="898593" y="158544"/>
                </a:lnTo>
                <a:lnTo>
                  <a:pt x="900752" y="15184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SMARTInkShape-263"/>
          <p:cNvSpPr/>
          <p:nvPr>
            <p:custDataLst>
              <p:tags r:id="rId28"/>
            </p:custDataLst>
          </p:nvPr>
        </p:nvSpPr>
        <p:spPr>
          <a:xfrm>
            <a:off x="9067800" y="4886325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9525" y="9525"/>
                </a:moveTo>
                <a:lnTo>
                  <a:pt x="9525" y="9525"/>
                </a:lnTo>
                <a:lnTo>
                  <a:pt x="9525" y="0"/>
                </a:lnTo>
                <a:lnTo>
                  <a:pt x="115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3" name="SMARTInkShape-Group66"/>
          <p:cNvGrpSpPr/>
          <p:nvPr/>
        </p:nvGrpSpPr>
        <p:grpSpPr>
          <a:xfrm>
            <a:off x="1447803" y="5334000"/>
            <a:ext cx="1542999" cy="323851"/>
            <a:chOff x="1447803" y="5334000"/>
            <a:chExt cx="1542999" cy="323851"/>
          </a:xfrm>
        </p:grpSpPr>
        <p:sp>
          <p:nvSpPr>
            <p:cNvPr id="305" name="SMARTInkShape-264"/>
            <p:cNvSpPr/>
            <p:nvPr>
              <p:custDataLst>
                <p:tags r:id="rId78"/>
              </p:custDataLst>
            </p:nvPr>
          </p:nvSpPr>
          <p:spPr>
            <a:xfrm>
              <a:off x="1447803" y="5457825"/>
              <a:ext cx="152387" cy="200026"/>
            </a:xfrm>
            <a:custGeom>
              <a:avLst/>
              <a:gdLst/>
              <a:ahLst/>
              <a:cxnLst/>
              <a:rect l="0" t="0" r="0" b="0"/>
              <a:pathLst>
                <a:path w="152387" h="200026">
                  <a:moveTo>
                    <a:pt x="104772" y="0"/>
                  </a:moveTo>
                  <a:lnTo>
                    <a:pt x="104772" y="0"/>
                  </a:lnTo>
                  <a:lnTo>
                    <a:pt x="90307" y="14465"/>
                  </a:lnTo>
                  <a:lnTo>
                    <a:pt x="87760" y="19834"/>
                  </a:lnTo>
                  <a:lnTo>
                    <a:pt x="87080" y="22748"/>
                  </a:lnTo>
                  <a:lnTo>
                    <a:pt x="85569" y="24690"/>
                  </a:lnTo>
                  <a:lnTo>
                    <a:pt x="81068" y="26849"/>
                  </a:lnTo>
                  <a:lnTo>
                    <a:pt x="79444" y="28482"/>
                  </a:lnTo>
                  <a:lnTo>
                    <a:pt x="77640" y="33119"/>
                  </a:lnTo>
                  <a:lnTo>
                    <a:pt x="75424" y="44721"/>
                  </a:lnTo>
                  <a:lnTo>
                    <a:pt x="71267" y="50920"/>
                  </a:lnTo>
                  <a:lnTo>
                    <a:pt x="65892" y="54381"/>
                  </a:lnTo>
                  <a:lnTo>
                    <a:pt x="62977" y="55304"/>
                  </a:lnTo>
                  <a:lnTo>
                    <a:pt x="61034" y="56978"/>
                  </a:lnTo>
                  <a:lnTo>
                    <a:pt x="32725" y="101362"/>
                  </a:lnTo>
                  <a:lnTo>
                    <a:pt x="16885" y="142282"/>
                  </a:lnTo>
                  <a:lnTo>
                    <a:pt x="8" y="161914"/>
                  </a:lnTo>
                  <a:lnTo>
                    <a:pt x="0" y="156865"/>
                  </a:lnTo>
                  <a:lnTo>
                    <a:pt x="1057" y="155377"/>
                  </a:lnTo>
                  <a:lnTo>
                    <a:pt x="2821" y="154384"/>
                  </a:lnTo>
                  <a:lnTo>
                    <a:pt x="5054" y="153723"/>
                  </a:lnTo>
                  <a:lnTo>
                    <a:pt x="6543" y="152224"/>
                  </a:lnTo>
                  <a:lnTo>
                    <a:pt x="11756" y="142213"/>
                  </a:lnTo>
                  <a:lnTo>
                    <a:pt x="24633" y="126913"/>
                  </a:lnTo>
                  <a:lnTo>
                    <a:pt x="26821" y="120611"/>
                  </a:lnTo>
                  <a:lnTo>
                    <a:pt x="29284" y="101397"/>
                  </a:lnTo>
                  <a:lnTo>
                    <a:pt x="36074" y="89780"/>
                  </a:lnTo>
                  <a:lnTo>
                    <a:pt x="64389" y="44698"/>
                  </a:lnTo>
                  <a:lnTo>
                    <a:pt x="72228" y="38996"/>
                  </a:lnTo>
                  <a:lnTo>
                    <a:pt x="75674" y="30156"/>
                  </a:lnTo>
                  <a:lnTo>
                    <a:pt x="76196" y="19088"/>
                  </a:lnTo>
                  <a:lnTo>
                    <a:pt x="76197" y="27255"/>
                  </a:lnTo>
                  <a:lnTo>
                    <a:pt x="84398" y="36660"/>
                  </a:lnTo>
                  <a:lnTo>
                    <a:pt x="85329" y="42730"/>
                  </a:lnTo>
                  <a:lnTo>
                    <a:pt x="85712" y="69888"/>
                  </a:lnTo>
                  <a:lnTo>
                    <a:pt x="88540" y="76217"/>
                  </a:lnTo>
                  <a:lnTo>
                    <a:pt x="92266" y="82557"/>
                  </a:lnTo>
                  <a:lnTo>
                    <a:pt x="104870" y="119768"/>
                  </a:lnTo>
                  <a:lnTo>
                    <a:pt x="112121" y="133175"/>
                  </a:lnTo>
                  <a:lnTo>
                    <a:pt x="112847" y="136409"/>
                  </a:lnTo>
                  <a:lnTo>
                    <a:pt x="133438" y="176741"/>
                  </a:lnTo>
                  <a:lnTo>
                    <a:pt x="135524" y="178153"/>
                  </a:lnTo>
                  <a:lnTo>
                    <a:pt x="141421" y="180417"/>
                  </a:lnTo>
                  <a:lnTo>
                    <a:pt x="152386" y="190490"/>
                  </a:lnTo>
                  <a:lnTo>
                    <a:pt x="147337" y="190497"/>
                  </a:lnTo>
                  <a:lnTo>
                    <a:pt x="145849" y="191556"/>
                  </a:lnTo>
                  <a:lnTo>
                    <a:pt x="144856" y="193320"/>
                  </a:lnTo>
                  <a:lnTo>
                    <a:pt x="144195" y="195556"/>
                  </a:lnTo>
                  <a:lnTo>
                    <a:pt x="142696" y="197045"/>
                  </a:lnTo>
                  <a:lnTo>
                    <a:pt x="138207" y="198701"/>
                  </a:lnTo>
                  <a:lnTo>
                    <a:pt x="92345" y="200022"/>
                  </a:lnTo>
                  <a:lnTo>
                    <a:pt x="63504" y="200025"/>
                  </a:lnTo>
                  <a:lnTo>
                    <a:pt x="57150" y="197203"/>
                  </a:lnTo>
                  <a:lnTo>
                    <a:pt x="50798" y="193480"/>
                  </a:lnTo>
                  <a:lnTo>
                    <a:pt x="38097" y="191088"/>
                  </a:lnTo>
                  <a:lnTo>
                    <a:pt x="10885" y="190500"/>
                  </a:lnTo>
                  <a:lnTo>
                    <a:pt x="18690" y="181367"/>
                  </a:lnTo>
                  <a:lnTo>
                    <a:pt x="2857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265"/>
            <p:cNvSpPr/>
            <p:nvPr>
              <p:custDataLst>
                <p:tags r:id="rId79"/>
              </p:custDataLst>
            </p:nvPr>
          </p:nvSpPr>
          <p:spPr>
            <a:xfrm>
              <a:off x="1857378" y="5334000"/>
              <a:ext cx="190498" cy="275784"/>
            </a:xfrm>
            <a:custGeom>
              <a:avLst/>
              <a:gdLst/>
              <a:ahLst/>
              <a:cxnLst/>
              <a:rect l="0" t="0" r="0" b="0"/>
              <a:pathLst>
                <a:path w="190498" h="275784">
                  <a:moveTo>
                    <a:pt x="190497" y="0"/>
                  </a:moveTo>
                  <a:lnTo>
                    <a:pt x="190497" y="0"/>
                  </a:lnTo>
                  <a:lnTo>
                    <a:pt x="163363" y="0"/>
                  </a:lnTo>
                  <a:lnTo>
                    <a:pt x="154602" y="6545"/>
                  </a:lnTo>
                  <a:lnTo>
                    <a:pt x="144626" y="9133"/>
                  </a:lnTo>
                  <a:lnTo>
                    <a:pt x="129769" y="22748"/>
                  </a:lnTo>
                  <a:lnTo>
                    <a:pt x="126465" y="28808"/>
                  </a:lnTo>
                  <a:lnTo>
                    <a:pt x="123938" y="35028"/>
                  </a:lnTo>
                  <a:lnTo>
                    <a:pt x="85706" y="79023"/>
                  </a:lnTo>
                  <a:lnTo>
                    <a:pt x="57146" y="125885"/>
                  </a:lnTo>
                  <a:lnTo>
                    <a:pt x="34922" y="168396"/>
                  </a:lnTo>
                  <a:lnTo>
                    <a:pt x="18458" y="207321"/>
                  </a:lnTo>
                  <a:lnTo>
                    <a:pt x="15480" y="211239"/>
                  </a:lnTo>
                  <a:lnTo>
                    <a:pt x="12170" y="221237"/>
                  </a:lnTo>
                  <a:lnTo>
                    <a:pt x="9640" y="231678"/>
                  </a:lnTo>
                  <a:lnTo>
                    <a:pt x="2215" y="247003"/>
                  </a:lnTo>
                  <a:lnTo>
                    <a:pt x="0" y="275783"/>
                  </a:lnTo>
                  <a:lnTo>
                    <a:pt x="19047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266"/>
            <p:cNvSpPr/>
            <p:nvPr>
              <p:custDataLst>
                <p:tags r:id="rId80"/>
              </p:custDataLst>
            </p:nvPr>
          </p:nvSpPr>
          <p:spPr>
            <a:xfrm>
              <a:off x="1981200" y="5372100"/>
              <a:ext cx="38101" cy="247651"/>
            </a:xfrm>
            <a:custGeom>
              <a:avLst/>
              <a:gdLst/>
              <a:ahLst/>
              <a:cxnLst/>
              <a:rect l="0" t="0" r="0" b="0"/>
              <a:pathLst>
                <a:path w="38101" h="247651">
                  <a:moveTo>
                    <a:pt x="38100" y="0"/>
                  </a:moveTo>
                  <a:lnTo>
                    <a:pt x="38100" y="0"/>
                  </a:lnTo>
                  <a:lnTo>
                    <a:pt x="38100" y="8201"/>
                  </a:lnTo>
                  <a:lnTo>
                    <a:pt x="37042" y="8642"/>
                  </a:lnTo>
                  <a:lnTo>
                    <a:pt x="33044" y="9133"/>
                  </a:lnTo>
                  <a:lnTo>
                    <a:pt x="27739" y="12173"/>
                  </a:lnTo>
                  <a:lnTo>
                    <a:pt x="24842" y="14465"/>
                  </a:lnTo>
                  <a:lnTo>
                    <a:pt x="21624" y="19834"/>
                  </a:lnTo>
                  <a:lnTo>
                    <a:pt x="19389" y="28482"/>
                  </a:lnTo>
                  <a:lnTo>
                    <a:pt x="19054" y="60360"/>
                  </a:lnTo>
                  <a:lnTo>
                    <a:pt x="16229" y="66692"/>
                  </a:lnTo>
                  <a:lnTo>
                    <a:pt x="12505" y="73032"/>
                  </a:lnTo>
                  <a:lnTo>
                    <a:pt x="10408" y="83610"/>
                  </a:lnTo>
                  <a:lnTo>
                    <a:pt x="8728" y="98622"/>
                  </a:lnTo>
                  <a:lnTo>
                    <a:pt x="1358" y="117083"/>
                  </a:lnTo>
                  <a:lnTo>
                    <a:pt x="35" y="160229"/>
                  </a:lnTo>
                  <a:lnTo>
                    <a:pt x="1" y="205408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267"/>
            <p:cNvSpPr/>
            <p:nvPr>
              <p:custDataLst>
                <p:tags r:id="rId81"/>
              </p:custDataLst>
            </p:nvPr>
          </p:nvSpPr>
          <p:spPr>
            <a:xfrm>
              <a:off x="1895867" y="5505450"/>
              <a:ext cx="199634" cy="66676"/>
            </a:xfrm>
            <a:custGeom>
              <a:avLst/>
              <a:gdLst/>
              <a:ahLst/>
              <a:cxnLst/>
              <a:rect l="0" t="0" r="0" b="0"/>
              <a:pathLst>
                <a:path w="199634" h="66676">
                  <a:moveTo>
                    <a:pt x="9133" y="66675"/>
                  </a:moveTo>
                  <a:lnTo>
                    <a:pt x="9133" y="66675"/>
                  </a:lnTo>
                  <a:lnTo>
                    <a:pt x="9133" y="61619"/>
                  </a:lnTo>
                  <a:lnTo>
                    <a:pt x="8075" y="60130"/>
                  </a:lnTo>
                  <a:lnTo>
                    <a:pt x="6311" y="59136"/>
                  </a:lnTo>
                  <a:lnTo>
                    <a:pt x="0" y="57266"/>
                  </a:lnTo>
                  <a:lnTo>
                    <a:pt x="22277" y="57150"/>
                  </a:lnTo>
                  <a:lnTo>
                    <a:pt x="28380" y="54328"/>
                  </a:lnTo>
                  <a:lnTo>
                    <a:pt x="34621" y="50605"/>
                  </a:lnTo>
                  <a:lnTo>
                    <a:pt x="47250" y="48213"/>
                  </a:lnTo>
                  <a:lnTo>
                    <a:pt x="93172" y="47635"/>
                  </a:lnTo>
                  <a:lnTo>
                    <a:pt x="102223" y="44808"/>
                  </a:lnTo>
                  <a:lnTo>
                    <a:pt x="110831" y="41081"/>
                  </a:lnTo>
                  <a:lnTo>
                    <a:pt x="126520" y="37925"/>
                  </a:lnTo>
                  <a:lnTo>
                    <a:pt x="141838" y="30735"/>
                  </a:lnTo>
                  <a:lnTo>
                    <a:pt x="160112" y="23945"/>
                  </a:lnTo>
                  <a:lnTo>
                    <a:pt x="1996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268"/>
            <p:cNvSpPr/>
            <p:nvPr>
              <p:custDataLst>
                <p:tags r:id="rId82"/>
              </p:custDataLst>
            </p:nvPr>
          </p:nvSpPr>
          <p:spPr>
            <a:xfrm>
              <a:off x="2162175" y="5391155"/>
              <a:ext cx="190501" cy="209419"/>
            </a:xfrm>
            <a:custGeom>
              <a:avLst/>
              <a:gdLst/>
              <a:ahLst/>
              <a:cxnLst/>
              <a:rect l="0" t="0" r="0" b="0"/>
              <a:pathLst>
                <a:path w="190501" h="209419">
                  <a:moveTo>
                    <a:pt x="57150" y="28570"/>
                  </a:moveTo>
                  <a:lnTo>
                    <a:pt x="57150" y="28570"/>
                  </a:lnTo>
                  <a:lnTo>
                    <a:pt x="66283" y="19437"/>
                  </a:lnTo>
                  <a:lnTo>
                    <a:pt x="74842" y="19079"/>
                  </a:lnTo>
                  <a:lnTo>
                    <a:pt x="75294" y="20126"/>
                  </a:lnTo>
                  <a:lnTo>
                    <a:pt x="76165" y="33235"/>
                  </a:lnTo>
                  <a:lnTo>
                    <a:pt x="75118" y="34855"/>
                  </a:lnTo>
                  <a:lnTo>
                    <a:pt x="73362" y="35935"/>
                  </a:lnTo>
                  <a:lnTo>
                    <a:pt x="71133" y="36655"/>
                  </a:lnTo>
                  <a:lnTo>
                    <a:pt x="69647" y="38193"/>
                  </a:lnTo>
                  <a:lnTo>
                    <a:pt x="67996" y="42725"/>
                  </a:lnTo>
                  <a:lnTo>
                    <a:pt x="65694" y="63581"/>
                  </a:lnTo>
                  <a:lnTo>
                    <a:pt x="60152" y="74104"/>
                  </a:lnTo>
                  <a:lnTo>
                    <a:pt x="56981" y="89098"/>
                  </a:lnTo>
                  <a:lnTo>
                    <a:pt x="49787" y="104184"/>
                  </a:lnTo>
                  <a:lnTo>
                    <a:pt x="38009" y="138790"/>
                  </a:lnTo>
                  <a:lnTo>
                    <a:pt x="30752" y="152216"/>
                  </a:lnTo>
                  <a:lnTo>
                    <a:pt x="30026" y="155451"/>
                  </a:lnTo>
                  <a:lnTo>
                    <a:pt x="10492" y="190299"/>
                  </a:lnTo>
                  <a:lnTo>
                    <a:pt x="9955" y="194994"/>
                  </a:lnTo>
                  <a:lnTo>
                    <a:pt x="8753" y="196669"/>
                  </a:lnTo>
                  <a:lnTo>
                    <a:pt x="6894" y="197786"/>
                  </a:lnTo>
                  <a:lnTo>
                    <a:pt x="35" y="200009"/>
                  </a:lnTo>
                  <a:lnTo>
                    <a:pt x="0" y="182410"/>
                  </a:lnTo>
                  <a:lnTo>
                    <a:pt x="6546" y="173650"/>
                  </a:lnTo>
                  <a:lnTo>
                    <a:pt x="8201" y="167839"/>
                  </a:lnTo>
                  <a:lnTo>
                    <a:pt x="9701" y="165865"/>
                  </a:lnTo>
                  <a:lnTo>
                    <a:pt x="15809" y="162030"/>
                  </a:lnTo>
                  <a:lnTo>
                    <a:pt x="17610" y="157383"/>
                  </a:lnTo>
                  <a:lnTo>
                    <a:pt x="19148" y="155720"/>
                  </a:lnTo>
                  <a:lnTo>
                    <a:pt x="27125" y="152833"/>
                  </a:lnTo>
                  <a:lnTo>
                    <a:pt x="41705" y="152433"/>
                  </a:lnTo>
                  <a:lnTo>
                    <a:pt x="43678" y="153479"/>
                  </a:lnTo>
                  <a:lnTo>
                    <a:pt x="44994" y="155234"/>
                  </a:lnTo>
                  <a:lnTo>
                    <a:pt x="45871" y="157463"/>
                  </a:lnTo>
                  <a:lnTo>
                    <a:pt x="47514" y="158948"/>
                  </a:lnTo>
                  <a:lnTo>
                    <a:pt x="52162" y="160600"/>
                  </a:lnTo>
                  <a:lnTo>
                    <a:pt x="53824" y="162098"/>
                  </a:lnTo>
                  <a:lnTo>
                    <a:pt x="55672" y="166585"/>
                  </a:lnTo>
                  <a:lnTo>
                    <a:pt x="57223" y="168205"/>
                  </a:lnTo>
                  <a:lnTo>
                    <a:pt x="61769" y="170005"/>
                  </a:lnTo>
                  <a:lnTo>
                    <a:pt x="63404" y="171543"/>
                  </a:lnTo>
                  <a:lnTo>
                    <a:pt x="75232" y="190385"/>
                  </a:lnTo>
                  <a:lnTo>
                    <a:pt x="75770" y="195032"/>
                  </a:lnTo>
                  <a:lnTo>
                    <a:pt x="76972" y="196695"/>
                  </a:lnTo>
                  <a:lnTo>
                    <a:pt x="78831" y="197803"/>
                  </a:lnTo>
                  <a:lnTo>
                    <a:pt x="81129" y="198542"/>
                  </a:lnTo>
                  <a:lnTo>
                    <a:pt x="82661" y="200093"/>
                  </a:lnTo>
                  <a:lnTo>
                    <a:pt x="84363" y="204639"/>
                  </a:lnTo>
                  <a:lnTo>
                    <a:pt x="85876" y="206274"/>
                  </a:lnTo>
                  <a:lnTo>
                    <a:pt x="90378" y="208092"/>
                  </a:lnTo>
                  <a:lnTo>
                    <a:pt x="103023" y="209418"/>
                  </a:lnTo>
                  <a:lnTo>
                    <a:pt x="114906" y="201990"/>
                  </a:lnTo>
                  <a:lnTo>
                    <a:pt x="117879" y="201333"/>
                  </a:lnTo>
                  <a:lnTo>
                    <a:pt x="119861" y="199837"/>
                  </a:lnTo>
                  <a:lnTo>
                    <a:pt x="138910" y="167986"/>
                  </a:lnTo>
                  <a:lnTo>
                    <a:pt x="154565" y="121636"/>
                  </a:lnTo>
                  <a:lnTo>
                    <a:pt x="159744" y="106945"/>
                  </a:lnTo>
                  <a:lnTo>
                    <a:pt x="161494" y="87443"/>
                  </a:lnTo>
                  <a:lnTo>
                    <a:pt x="158911" y="78372"/>
                  </a:lnTo>
                  <a:lnTo>
                    <a:pt x="155294" y="69754"/>
                  </a:lnTo>
                  <a:lnTo>
                    <a:pt x="152199" y="54061"/>
                  </a:lnTo>
                  <a:lnTo>
                    <a:pt x="145050" y="42237"/>
                  </a:lnTo>
                  <a:lnTo>
                    <a:pt x="111113" y="6356"/>
                  </a:lnTo>
                  <a:lnTo>
                    <a:pt x="104770" y="2822"/>
                  </a:lnTo>
                  <a:lnTo>
                    <a:pt x="92074" y="553"/>
                  </a:lnTo>
                  <a:lnTo>
                    <a:pt x="44842" y="0"/>
                  </a:lnTo>
                  <a:lnTo>
                    <a:pt x="38274" y="2819"/>
                  </a:lnTo>
                  <a:lnTo>
                    <a:pt x="35041" y="5053"/>
                  </a:lnTo>
                  <a:lnTo>
                    <a:pt x="31449" y="10357"/>
                  </a:lnTo>
                  <a:lnTo>
                    <a:pt x="28794" y="16242"/>
                  </a:lnTo>
                  <a:lnTo>
                    <a:pt x="20542" y="26738"/>
                  </a:lnTo>
                  <a:lnTo>
                    <a:pt x="19492" y="33083"/>
                  </a:lnTo>
                  <a:lnTo>
                    <a:pt x="19181" y="41666"/>
                  </a:lnTo>
                  <a:lnTo>
                    <a:pt x="21930" y="47796"/>
                  </a:lnTo>
                  <a:lnTo>
                    <a:pt x="25622" y="54048"/>
                  </a:lnTo>
                  <a:lnTo>
                    <a:pt x="27262" y="60354"/>
                  </a:lnTo>
                  <a:lnTo>
                    <a:pt x="28758" y="62460"/>
                  </a:lnTo>
                  <a:lnTo>
                    <a:pt x="30814" y="63863"/>
                  </a:lnTo>
                  <a:lnTo>
                    <a:pt x="35920" y="66480"/>
                  </a:lnTo>
                  <a:lnTo>
                    <a:pt x="44745" y="72846"/>
                  </a:lnTo>
                  <a:lnTo>
                    <a:pt x="54062" y="75203"/>
                  </a:lnTo>
                  <a:lnTo>
                    <a:pt x="96088" y="76178"/>
                  </a:lnTo>
                  <a:lnTo>
                    <a:pt x="120564" y="75135"/>
                  </a:lnTo>
                  <a:lnTo>
                    <a:pt x="168159" y="57230"/>
                  </a:lnTo>
                  <a:lnTo>
                    <a:pt x="190500" y="476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SMARTInkShape-269"/>
            <p:cNvSpPr/>
            <p:nvPr>
              <p:custDataLst>
                <p:tags r:id="rId83"/>
              </p:custDataLst>
            </p:nvPr>
          </p:nvSpPr>
          <p:spPr>
            <a:xfrm>
              <a:off x="2428876" y="5362578"/>
              <a:ext cx="142875" cy="237719"/>
            </a:xfrm>
            <a:custGeom>
              <a:avLst/>
              <a:gdLst/>
              <a:ahLst/>
              <a:cxnLst/>
              <a:rect l="0" t="0" r="0" b="0"/>
              <a:pathLst>
                <a:path w="142875" h="237719">
                  <a:moveTo>
                    <a:pt x="76199" y="19047"/>
                  </a:moveTo>
                  <a:lnTo>
                    <a:pt x="76199" y="19047"/>
                  </a:lnTo>
                  <a:lnTo>
                    <a:pt x="85714" y="19047"/>
                  </a:lnTo>
                  <a:lnTo>
                    <a:pt x="85724" y="9914"/>
                  </a:lnTo>
                  <a:lnTo>
                    <a:pt x="76591" y="9532"/>
                  </a:lnTo>
                  <a:lnTo>
                    <a:pt x="68032" y="1322"/>
                  </a:lnTo>
                  <a:lnTo>
                    <a:pt x="58592" y="113"/>
                  </a:lnTo>
                  <a:lnTo>
                    <a:pt x="42997" y="0"/>
                  </a:lnTo>
                  <a:lnTo>
                    <a:pt x="41364" y="1057"/>
                  </a:lnTo>
                  <a:lnTo>
                    <a:pt x="40276" y="2820"/>
                  </a:lnTo>
                  <a:lnTo>
                    <a:pt x="39550" y="5054"/>
                  </a:lnTo>
                  <a:lnTo>
                    <a:pt x="38008" y="6544"/>
                  </a:lnTo>
                  <a:lnTo>
                    <a:pt x="33472" y="8198"/>
                  </a:lnTo>
                  <a:lnTo>
                    <a:pt x="31839" y="9698"/>
                  </a:lnTo>
                  <a:lnTo>
                    <a:pt x="30025" y="14187"/>
                  </a:lnTo>
                  <a:lnTo>
                    <a:pt x="28483" y="15807"/>
                  </a:lnTo>
                  <a:lnTo>
                    <a:pt x="23947" y="17607"/>
                  </a:lnTo>
                  <a:lnTo>
                    <a:pt x="22314" y="19145"/>
                  </a:lnTo>
                  <a:lnTo>
                    <a:pt x="11701" y="38289"/>
                  </a:lnTo>
                  <a:lnTo>
                    <a:pt x="9562" y="61649"/>
                  </a:lnTo>
                  <a:lnTo>
                    <a:pt x="9527" y="74432"/>
                  </a:lnTo>
                  <a:lnTo>
                    <a:pt x="23713" y="90340"/>
                  </a:lnTo>
                  <a:lnTo>
                    <a:pt x="29236" y="93067"/>
                  </a:lnTo>
                  <a:lnTo>
                    <a:pt x="47078" y="95209"/>
                  </a:lnTo>
                  <a:lnTo>
                    <a:pt x="66637" y="95247"/>
                  </a:lnTo>
                  <a:lnTo>
                    <a:pt x="61607" y="95247"/>
                  </a:lnTo>
                  <a:lnTo>
                    <a:pt x="60121" y="96305"/>
                  </a:lnTo>
                  <a:lnTo>
                    <a:pt x="59130" y="98069"/>
                  </a:lnTo>
                  <a:lnTo>
                    <a:pt x="57540" y="103448"/>
                  </a:lnTo>
                  <a:lnTo>
                    <a:pt x="54501" y="104184"/>
                  </a:lnTo>
                  <a:lnTo>
                    <a:pt x="48982" y="104656"/>
                  </a:lnTo>
                  <a:lnTo>
                    <a:pt x="40288" y="111296"/>
                  </a:lnTo>
                  <a:lnTo>
                    <a:pt x="34486" y="112963"/>
                  </a:lnTo>
                  <a:lnTo>
                    <a:pt x="32515" y="114466"/>
                  </a:lnTo>
                  <a:lnTo>
                    <a:pt x="12167" y="142930"/>
                  </a:lnTo>
                  <a:lnTo>
                    <a:pt x="9640" y="149248"/>
                  </a:lnTo>
                  <a:lnTo>
                    <a:pt x="3326" y="158754"/>
                  </a:lnTo>
                  <a:lnTo>
                    <a:pt x="985" y="168274"/>
                  </a:lnTo>
                  <a:lnTo>
                    <a:pt x="1" y="214839"/>
                  </a:lnTo>
                  <a:lnTo>
                    <a:pt x="0" y="217191"/>
                  </a:lnTo>
                  <a:lnTo>
                    <a:pt x="5055" y="223571"/>
                  </a:lnTo>
                  <a:lnTo>
                    <a:pt x="10360" y="226363"/>
                  </a:lnTo>
                  <a:lnTo>
                    <a:pt x="25509" y="229361"/>
                  </a:lnTo>
                  <a:lnTo>
                    <a:pt x="38121" y="236078"/>
                  </a:lnTo>
                  <a:lnTo>
                    <a:pt x="45747" y="237718"/>
                  </a:lnTo>
                  <a:lnTo>
                    <a:pt x="68918" y="229885"/>
                  </a:lnTo>
                  <a:lnTo>
                    <a:pt x="88911" y="227793"/>
                  </a:lnTo>
                  <a:lnTo>
                    <a:pt x="114114" y="216853"/>
                  </a:lnTo>
                  <a:lnTo>
                    <a:pt x="117351" y="214418"/>
                  </a:lnTo>
                  <a:lnTo>
                    <a:pt x="126591" y="211711"/>
                  </a:lnTo>
                  <a:lnTo>
                    <a:pt x="142874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270"/>
            <p:cNvSpPr/>
            <p:nvPr>
              <p:custDataLst>
                <p:tags r:id="rId84"/>
              </p:custDataLst>
            </p:nvPr>
          </p:nvSpPr>
          <p:spPr>
            <a:xfrm>
              <a:off x="2771775" y="5438775"/>
              <a:ext cx="219027" cy="19051"/>
            </a:xfrm>
            <a:custGeom>
              <a:avLst/>
              <a:gdLst/>
              <a:ahLst/>
              <a:cxnLst/>
              <a:rect l="0" t="0" r="0" b="0"/>
              <a:pathLst>
                <a:path w="219027" h="1905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35213" y="10583"/>
                  </a:lnTo>
                  <a:lnTo>
                    <a:pt x="47682" y="17064"/>
                  </a:lnTo>
                  <a:lnTo>
                    <a:pt x="93957" y="19040"/>
                  </a:lnTo>
                  <a:lnTo>
                    <a:pt x="138740" y="19050"/>
                  </a:lnTo>
                  <a:lnTo>
                    <a:pt x="165212" y="17992"/>
                  </a:lnTo>
                  <a:lnTo>
                    <a:pt x="183747" y="10849"/>
                  </a:lnTo>
                  <a:lnTo>
                    <a:pt x="219026" y="9525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271"/>
            <p:cNvSpPr/>
            <p:nvPr>
              <p:custDataLst>
                <p:tags r:id="rId85"/>
              </p:custDataLst>
            </p:nvPr>
          </p:nvSpPr>
          <p:spPr>
            <a:xfrm>
              <a:off x="2771778" y="5534025"/>
              <a:ext cx="190498" cy="9526"/>
            </a:xfrm>
            <a:custGeom>
              <a:avLst/>
              <a:gdLst/>
              <a:ahLst/>
              <a:cxnLst/>
              <a:rect l="0" t="0" r="0" b="0"/>
              <a:pathLst>
                <a:path w="190498" h="9526">
                  <a:moveTo>
                    <a:pt x="9522" y="0"/>
                  </a:moveTo>
                  <a:lnTo>
                    <a:pt x="9522" y="0"/>
                  </a:lnTo>
                  <a:lnTo>
                    <a:pt x="0" y="9522"/>
                  </a:lnTo>
                  <a:lnTo>
                    <a:pt x="44711" y="9525"/>
                  </a:lnTo>
                  <a:lnTo>
                    <a:pt x="92073" y="9525"/>
                  </a:lnTo>
                  <a:lnTo>
                    <a:pt x="139697" y="9525"/>
                  </a:lnTo>
                  <a:lnTo>
                    <a:pt x="155572" y="9525"/>
                  </a:lnTo>
                  <a:lnTo>
                    <a:pt x="1904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0" name="SMARTInkShape-Group67"/>
          <p:cNvGrpSpPr/>
          <p:nvPr/>
        </p:nvGrpSpPr>
        <p:grpSpPr>
          <a:xfrm>
            <a:off x="3238500" y="5257800"/>
            <a:ext cx="990601" cy="304798"/>
            <a:chOff x="3238500" y="5257800"/>
            <a:chExt cx="990601" cy="304798"/>
          </a:xfrm>
        </p:grpSpPr>
        <p:sp>
          <p:nvSpPr>
            <p:cNvPr id="314" name="SMARTInkShape-272"/>
            <p:cNvSpPr/>
            <p:nvPr>
              <p:custDataLst>
                <p:tags r:id="rId72"/>
              </p:custDataLst>
            </p:nvPr>
          </p:nvSpPr>
          <p:spPr>
            <a:xfrm>
              <a:off x="3238500" y="5400675"/>
              <a:ext cx="132945" cy="161923"/>
            </a:xfrm>
            <a:custGeom>
              <a:avLst/>
              <a:gdLst/>
              <a:ahLst/>
              <a:cxnLst/>
              <a:rect l="0" t="0" r="0" b="0"/>
              <a:pathLst>
                <a:path w="132945" h="161923">
                  <a:moveTo>
                    <a:pt x="85725" y="0"/>
                  </a:moveTo>
                  <a:lnTo>
                    <a:pt x="85725" y="0"/>
                  </a:lnTo>
                  <a:lnTo>
                    <a:pt x="67999" y="0"/>
                  </a:lnTo>
                  <a:lnTo>
                    <a:pt x="67558" y="1058"/>
                  </a:lnTo>
                  <a:lnTo>
                    <a:pt x="66792" y="13257"/>
                  </a:lnTo>
                  <a:lnTo>
                    <a:pt x="65694" y="15188"/>
                  </a:lnTo>
                  <a:lnTo>
                    <a:pt x="63905" y="16475"/>
                  </a:lnTo>
                  <a:lnTo>
                    <a:pt x="61653" y="17333"/>
                  </a:lnTo>
                  <a:lnTo>
                    <a:pt x="60152" y="18963"/>
                  </a:lnTo>
                  <a:lnTo>
                    <a:pt x="54921" y="29185"/>
                  </a:lnTo>
                  <a:lnTo>
                    <a:pt x="52489" y="32157"/>
                  </a:lnTo>
                  <a:lnTo>
                    <a:pt x="49786" y="41103"/>
                  </a:lnTo>
                  <a:lnTo>
                    <a:pt x="47527" y="51076"/>
                  </a:lnTo>
                  <a:lnTo>
                    <a:pt x="37454" y="66103"/>
                  </a:lnTo>
                  <a:lnTo>
                    <a:pt x="32521" y="72771"/>
                  </a:lnTo>
                  <a:lnTo>
                    <a:pt x="26532" y="85675"/>
                  </a:lnTo>
                  <a:lnTo>
                    <a:pt x="13489" y="101594"/>
                  </a:lnTo>
                  <a:lnTo>
                    <a:pt x="11287" y="107947"/>
                  </a:lnTo>
                  <a:lnTo>
                    <a:pt x="9641" y="110065"/>
                  </a:lnTo>
                  <a:lnTo>
                    <a:pt x="3327" y="114104"/>
                  </a:lnTo>
                  <a:lnTo>
                    <a:pt x="39" y="123694"/>
                  </a:lnTo>
                  <a:lnTo>
                    <a:pt x="0" y="106215"/>
                  </a:lnTo>
                  <a:lnTo>
                    <a:pt x="6546" y="97455"/>
                  </a:lnTo>
                  <a:lnTo>
                    <a:pt x="21232" y="57722"/>
                  </a:lnTo>
                  <a:lnTo>
                    <a:pt x="25312" y="51054"/>
                  </a:lnTo>
                  <a:lnTo>
                    <a:pt x="28666" y="41351"/>
                  </a:lnTo>
                  <a:lnTo>
                    <a:pt x="34835" y="31772"/>
                  </a:lnTo>
                  <a:lnTo>
                    <a:pt x="38191" y="22231"/>
                  </a:lnTo>
                  <a:lnTo>
                    <a:pt x="46174" y="11407"/>
                  </a:lnTo>
                  <a:lnTo>
                    <a:pt x="47195" y="5026"/>
                  </a:lnTo>
                  <a:lnTo>
                    <a:pt x="48397" y="3351"/>
                  </a:lnTo>
                  <a:lnTo>
                    <a:pt x="50256" y="2234"/>
                  </a:lnTo>
                  <a:lnTo>
                    <a:pt x="57139" y="3"/>
                  </a:lnTo>
                  <a:lnTo>
                    <a:pt x="57149" y="8201"/>
                  </a:lnTo>
                  <a:lnTo>
                    <a:pt x="63696" y="16868"/>
                  </a:lnTo>
                  <a:lnTo>
                    <a:pt x="65792" y="25693"/>
                  </a:lnTo>
                  <a:lnTo>
                    <a:pt x="66282" y="31881"/>
                  </a:lnTo>
                  <a:lnTo>
                    <a:pt x="69323" y="38158"/>
                  </a:lnTo>
                  <a:lnTo>
                    <a:pt x="73144" y="44476"/>
                  </a:lnTo>
                  <a:lnTo>
                    <a:pt x="74842" y="50811"/>
                  </a:lnTo>
                  <a:lnTo>
                    <a:pt x="76353" y="52924"/>
                  </a:lnTo>
                  <a:lnTo>
                    <a:pt x="78418" y="54333"/>
                  </a:lnTo>
                  <a:lnTo>
                    <a:pt x="83536" y="56956"/>
                  </a:lnTo>
                  <a:lnTo>
                    <a:pt x="89338" y="61650"/>
                  </a:lnTo>
                  <a:lnTo>
                    <a:pt x="92623" y="67264"/>
                  </a:lnTo>
                  <a:lnTo>
                    <a:pt x="95141" y="73287"/>
                  </a:lnTo>
                  <a:lnTo>
                    <a:pt x="109394" y="90234"/>
                  </a:lnTo>
                  <a:lnTo>
                    <a:pt x="114942" y="93021"/>
                  </a:lnTo>
                  <a:lnTo>
                    <a:pt x="117903" y="93764"/>
                  </a:lnTo>
                  <a:lnTo>
                    <a:pt x="119877" y="95317"/>
                  </a:lnTo>
                  <a:lnTo>
                    <a:pt x="123304" y="103320"/>
                  </a:lnTo>
                  <a:lnTo>
                    <a:pt x="126416" y="104128"/>
                  </a:lnTo>
                  <a:lnTo>
                    <a:pt x="128727" y="104344"/>
                  </a:lnTo>
                  <a:lnTo>
                    <a:pt x="130268" y="105546"/>
                  </a:lnTo>
                  <a:lnTo>
                    <a:pt x="132944" y="112938"/>
                  </a:lnTo>
                  <a:lnTo>
                    <a:pt x="132021" y="113392"/>
                  </a:lnTo>
                  <a:lnTo>
                    <a:pt x="128173" y="113897"/>
                  </a:lnTo>
                  <a:lnTo>
                    <a:pt x="126724" y="115089"/>
                  </a:lnTo>
                  <a:lnTo>
                    <a:pt x="124207" y="122465"/>
                  </a:lnTo>
                  <a:lnTo>
                    <a:pt x="121172" y="123220"/>
                  </a:lnTo>
                  <a:lnTo>
                    <a:pt x="118882" y="123422"/>
                  </a:lnTo>
                  <a:lnTo>
                    <a:pt x="113514" y="126468"/>
                  </a:lnTo>
                  <a:lnTo>
                    <a:pt x="107601" y="130291"/>
                  </a:lnTo>
                  <a:lnTo>
                    <a:pt x="98322" y="133502"/>
                  </a:lnTo>
                  <a:lnTo>
                    <a:pt x="88869" y="139628"/>
                  </a:lnTo>
                  <a:lnTo>
                    <a:pt x="51682" y="151433"/>
                  </a:lnTo>
                  <a:lnTo>
                    <a:pt x="44842" y="151970"/>
                  </a:lnTo>
                  <a:lnTo>
                    <a:pt x="38274" y="155031"/>
                  </a:lnTo>
                  <a:lnTo>
                    <a:pt x="31828" y="158861"/>
                  </a:lnTo>
                  <a:lnTo>
                    <a:pt x="19065" y="161320"/>
                  </a:lnTo>
                  <a:lnTo>
                    <a:pt x="165" y="161922"/>
                  </a:lnTo>
                  <a:lnTo>
                    <a:pt x="5106" y="156868"/>
                  </a:lnTo>
                  <a:lnTo>
                    <a:pt x="10383" y="154386"/>
                  </a:lnTo>
                  <a:lnTo>
                    <a:pt x="13272" y="153724"/>
                  </a:lnTo>
                  <a:lnTo>
                    <a:pt x="285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273"/>
            <p:cNvSpPr/>
            <p:nvPr>
              <p:custDataLst>
                <p:tags r:id="rId73"/>
              </p:custDataLst>
            </p:nvPr>
          </p:nvSpPr>
          <p:spPr>
            <a:xfrm>
              <a:off x="3582762" y="5295900"/>
              <a:ext cx="84364" cy="209392"/>
            </a:xfrm>
            <a:custGeom>
              <a:avLst/>
              <a:gdLst/>
              <a:ahLst/>
              <a:cxnLst/>
              <a:rect l="0" t="0" r="0" b="0"/>
              <a:pathLst>
                <a:path w="84364" h="209392">
                  <a:moveTo>
                    <a:pt x="84363" y="0"/>
                  </a:moveTo>
                  <a:lnTo>
                    <a:pt x="84363" y="0"/>
                  </a:lnTo>
                  <a:lnTo>
                    <a:pt x="79306" y="0"/>
                  </a:lnTo>
                  <a:lnTo>
                    <a:pt x="78875" y="1058"/>
                  </a:lnTo>
                  <a:lnTo>
                    <a:pt x="81219" y="5056"/>
                  </a:lnTo>
                  <a:lnTo>
                    <a:pt x="81208" y="6545"/>
                  </a:lnTo>
                  <a:lnTo>
                    <a:pt x="80143" y="7539"/>
                  </a:lnTo>
                  <a:lnTo>
                    <a:pt x="78375" y="8201"/>
                  </a:lnTo>
                  <a:lnTo>
                    <a:pt x="77196" y="9701"/>
                  </a:lnTo>
                  <a:lnTo>
                    <a:pt x="75886" y="14189"/>
                  </a:lnTo>
                  <a:lnTo>
                    <a:pt x="74478" y="15810"/>
                  </a:lnTo>
                  <a:lnTo>
                    <a:pt x="70092" y="17609"/>
                  </a:lnTo>
                  <a:lnTo>
                    <a:pt x="68499" y="19148"/>
                  </a:lnTo>
                  <a:lnTo>
                    <a:pt x="57960" y="38292"/>
                  </a:lnTo>
                  <a:lnTo>
                    <a:pt x="57236" y="41403"/>
                  </a:lnTo>
                  <a:lnTo>
                    <a:pt x="49528" y="55059"/>
                  </a:lnTo>
                  <a:lnTo>
                    <a:pt x="46172" y="70053"/>
                  </a:lnTo>
                  <a:lnTo>
                    <a:pt x="40003" y="82728"/>
                  </a:lnTo>
                  <a:lnTo>
                    <a:pt x="31808" y="130305"/>
                  </a:lnTo>
                  <a:lnTo>
                    <a:pt x="15633" y="173441"/>
                  </a:lnTo>
                  <a:lnTo>
                    <a:pt x="9147" y="189312"/>
                  </a:lnTo>
                  <a:lnTo>
                    <a:pt x="8601" y="194559"/>
                  </a:lnTo>
                  <a:lnTo>
                    <a:pt x="5535" y="200418"/>
                  </a:lnTo>
                  <a:lnTo>
                    <a:pt x="0" y="207746"/>
                  </a:lnTo>
                  <a:lnTo>
                    <a:pt x="605" y="208347"/>
                  </a:lnTo>
                  <a:lnTo>
                    <a:pt x="6959" y="209391"/>
                  </a:lnTo>
                  <a:lnTo>
                    <a:pt x="7360" y="208386"/>
                  </a:lnTo>
                  <a:lnTo>
                    <a:pt x="816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274"/>
            <p:cNvSpPr/>
            <p:nvPr>
              <p:custDataLst>
                <p:tags r:id="rId74"/>
              </p:custDataLst>
            </p:nvPr>
          </p:nvSpPr>
          <p:spPr>
            <a:xfrm>
              <a:off x="3705225" y="5257800"/>
              <a:ext cx="28576" cy="276061"/>
            </a:xfrm>
            <a:custGeom>
              <a:avLst/>
              <a:gdLst/>
              <a:ahLst/>
              <a:cxnLst/>
              <a:rect l="0" t="0" r="0" b="0"/>
              <a:pathLst>
                <a:path w="28576" h="276061">
                  <a:moveTo>
                    <a:pt x="28575" y="0"/>
                  </a:moveTo>
                  <a:lnTo>
                    <a:pt x="28575" y="0"/>
                  </a:lnTo>
                  <a:lnTo>
                    <a:pt x="19443" y="9133"/>
                  </a:lnTo>
                  <a:lnTo>
                    <a:pt x="19050" y="27216"/>
                  </a:lnTo>
                  <a:lnTo>
                    <a:pt x="25596" y="35911"/>
                  </a:lnTo>
                  <a:lnTo>
                    <a:pt x="28182" y="45873"/>
                  </a:lnTo>
                  <a:lnTo>
                    <a:pt x="28574" y="88563"/>
                  </a:lnTo>
                  <a:lnTo>
                    <a:pt x="28575" y="134012"/>
                  </a:lnTo>
                  <a:lnTo>
                    <a:pt x="27517" y="145286"/>
                  </a:lnTo>
                  <a:lnTo>
                    <a:pt x="21036" y="163969"/>
                  </a:lnTo>
                  <a:lnTo>
                    <a:pt x="16280" y="211589"/>
                  </a:lnTo>
                  <a:lnTo>
                    <a:pt x="10859" y="230296"/>
                  </a:lnTo>
                  <a:lnTo>
                    <a:pt x="8490" y="263499"/>
                  </a:lnTo>
                  <a:lnTo>
                    <a:pt x="117" y="276060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275"/>
            <p:cNvSpPr/>
            <p:nvPr>
              <p:custDataLst>
                <p:tags r:id="rId75"/>
              </p:custDataLst>
            </p:nvPr>
          </p:nvSpPr>
          <p:spPr>
            <a:xfrm>
              <a:off x="3590936" y="5419725"/>
              <a:ext cx="190490" cy="19051"/>
            </a:xfrm>
            <a:custGeom>
              <a:avLst/>
              <a:gdLst/>
              <a:ahLst/>
              <a:cxnLst/>
              <a:rect l="0" t="0" r="0" b="0"/>
              <a:pathLst>
                <a:path w="190490" h="19051">
                  <a:moveTo>
                    <a:pt x="19039" y="19050"/>
                  </a:moveTo>
                  <a:lnTo>
                    <a:pt x="19039" y="19050"/>
                  </a:lnTo>
                  <a:lnTo>
                    <a:pt x="0" y="19050"/>
                  </a:lnTo>
                  <a:lnTo>
                    <a:pt x="8191" y="10849"/>
                  </a:lnTo>
                  <a:lnTo>
                    <a:pt x="14178" y="9917"/>
                  </a:lnTo>
                  <a:lnTo>
                    <a:pt x="41302" y="9535"/>
                  </a:lnTo>
                  <a:lnTo>
                    <a:pt x="47631" y="6708"/>
                  </a:lnTo>
                  <a:lnTo>
                    <a:pt x="53971" y="2981"/>
                  </a:lnTo>
                  <a:lnTo>
                    <a:pt x="66666" y="589"/>
                  </a:lnTo>
                  <a:lnTo>
                    <a:pt x="114114" y="5"/>
                  </a:lnTo>
                  <a:lnTo>
                    <a:pt x="158816" y="0"/>
                  </a:lnTo>
                  <a:lnTo>
                    <a:pt x="1904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276"/>
            <p:cNvSpPr/>
            <p:nvPr>
              <p:custDataLst>
                <p:tags r:id="rId76"/>
              </p:custDataLst>
            </p:nvPr>
          </p:nvSpPr>
          <p:spPr>
            <a:xfrm>
              <a:off x="3838575" y="5277288"/>
              <a:ext cx="142837" cy="245850"/>
            </a:xfrm>
            <a:custGeom>
              <a:avLst/>
              <a:gdLst/>
              <a:ahLst/>
              <a:cxnLst/>
              <a:rect l="0" t="0" r="0" b="0"/>
              <a:pathLst>
                <a:path w="142837" h="245850">
                  <a:moveTo>
                    <a:pt x="28575" y="56712"/>
                  </a:moveTo>
                  <a:lnTo>
                    <a:pt x="28575" y="56712"/>
                  </a:lnTo>
                  <a:lnTo>
                    <a:pt x="28575" y="51656"/>
                  </a:lnTo>
                  <a:lnTo>
                    <a:pt x="31397" y="46351"/>
                  </a:lnTo>
                  <a:lnTo>
                    <a:pt x="36776" y="39379"/>
                  </a:lnTo>
                  <a:lnTo>
                    <a:pt x="38100" y="28148"/>
                  </a:lnTo>
                  <a:lnTo>
                    <a:pt x="33043" y="28140"/>
                  </a:lnTo>
                  <a:lnTo>
                    <a:pt x="31554" y="29197"/>
                  </a:lnTo>
                  <a:lnTo>
                    <a:pt x="30561" y="30960"/>
                  </a:lnTo>
                  <a:lnTo>
                    <a:pt x="28968" y="36338"/>
                  </a:lnTo>
                  <a:lnTo>
                    <a:pt x="22106" y="45005"/>
                  </a:lnTo>
                  <a:lnTo>
                    <a:pt x="18897" y="53830"/>
                  </a:lnTo>
                  <a:lnTo>
                    <a:pt x="12772" y="63149"/>
                  </a:lnTo>
                  <a:lnTo>
                    <a:pt x="10487" y="73671"/>
                  </a:lnTo>
                  <a:lnTo>
                    <a:pt x="8551" y="101340"/>
                  </a:lnTo>
                  <a:lnTo>
                    <a:pt x="1335" y="125122"/>
                  </a:lnTo>
                  <a:lnTo>
                    <a:pt x="23" y="168609"/>
                  </a:lnTo>
                  <a:lnTo>
                    <a:pt x="0" y="215762"/>
                  </a:lnTo>
                  <a:lnTo>
                    <a:pt x="0" y="228123"/>
                  </a:lnTo>
                  <a:lnTo>
                    <a:pt x="0" y="183504"/>
                  </a:lnTo>
                  <a:lnTo>
                    <a:pt x="1058" y="167893"/>
                  </a:lnTo>
                  <a:lnTo>
                    <a:pt x="7539" y="149778"/>
                  </a:lnTo>
                  <a:lnTo>
                    <a:pt x="9408" y="107384"/>
                  </a:lnTo>
                  <a:lnTo>
                    <a:pt x="10560" y="88633"/>
                  </a:lnTo>
                  <a:lnTo>
                    <a:pt x="17723" y="64548"/>
                  </a:lnTo>
                  <a:lnTo>
                    <a:pt x="19846" y="44109"/>
                  </a:lnTo>
                  <a:lnTo>
                    <a:pt x="27217" y="30450"/>
                  </a:lnTo>
                  <a:lnTo>
                    <a:pt x="34853" y="20990"/>
                  </a:lnTo>
                  <a:lnTo>
                    <a:pt x="36656" y="15082"/>
                  </a:lnTo>
                  <a:lnTo>
                    <a:pt x="38196" y="13085"/>
                  </a:lnTo>
                  <a:lnTo>
                    <a:pt x="44361" y="9213"/>
                  </a:lnTo>
                  <a:lnTo>
                    <a:pt x="46174" y="4557"/>
                  </a:lnTo>
                  <a:lnTo>
                    <a:pt x="47716" y="2892"/>
                  </a:lnTo>
                  <a:lnTo>
                    <a:pt x="55699" y="0"/>
                  </a:lnTo>
                  <a:lnTo>
                    <a:pt x="66245" y="8706"/>
                  </a:lnTo>
                  <a:lnTo>
                    <a:pt x="71605" y="14031"/>
                  </a:lnTo>
                  <a:lnTo>
                    <a:pt x="74157" y="19398"/>
                  </a:lnTo>
                  <a:lnTo>
                    <a:pt x="76147" y="47207"/>
                  </a:lnTo>
                  <a:lnTo>
                    <a:pt x="76197" y="69414"/>
                  </a:lnTo>
                  <a:lnTo>
                    <a:pt x="73376" y="75762"/>
                  </a:lnTo>
                  <a:lnTo>
                    <a:pt x="69654" y="82112"/>
                  </a:lnTo>
                  <a:lnTo>
                    <a:pt x="66499" y="91637"/>
                  </a:lnTo>
                  <a:lnTo>
                    <a:pt x="43087" y="118361"/>
                  </a:lnTo>
                  <a:lnTo>
                    <a:pt x="37494" y="121153"/>
                  </a:lnTo>
                  <a:lnTo>
                    <a:pt x="27865" y="123300"/>
                  </a:lnTo>
                  <a:lnTo>
                    <a:pt x="20420" y="123376"/>
                  </a:lnTo>
                  <a:lnTo>
                    <a:pt x="24512" y="123384"/>
                  </a:lnTo>
                  <a:lnTo>
                    <a:pt x="29592" y="120564"/>
                  </a:lnTo>
                  <a:lnTo>
                    <a:pt x="35377" y="116840"/>
                  </a:lnTo>
                  <a:lnTo>
                    <a:pt x="44584" y="113686"/>
                  </a:lnTo>
                  <a:lnTo>
                    <a:pt x="54015" y="107577"/>
                  </a:lnTo>
                  <a:lnTo>
                    <a:pt x="91454" y="95719"/>
                  </a:lnTo>
                  <a:lnTo>
                    <a:pt x="98149" y="95215"/>
                  </a:lnTo>
                  <a:lnTo>
                    <a:pt x="104653" y="97815"/>
                  </a:lnTo>
                  <a:lnTo>
                    <a:pt x="121528" y="110628"/>
                  </a:lnTo>
                  <a:lnTo>
                    <a:pt x="127390" y="112425"/>
                  </a:lnTo>
                  <a:lnTo>
                    <a:pt x="129377" y="113962"/>
                  </a:lnTo>
                  <a:lnTo>
                    <a:pt x="140656" y="133104"/>
                  </a:lnTo>
                  <a:lnTo>
                    <a:pt x="142789" y="164865"/>
                  </a:lnTo>
                  <a:lnTo>
                    <a:pt x="142836" y="172867"/>
                  </a:lnTo>
                  <a:lnTo>
                    <a:pt x="140036" y="179951"/>
                  </a:lnTo>
                  <a:lnTo>
                    <a:pt x="136322" y="186626"/>
                  </a:lnTo>
                  <a:lnTo>
                    <a:pt x="133172" y="196335"/>
                  </a:lnTo>
                  <a:lnTo>
                    <a:pt x="116926" y="218632"/>
                  </a:lnTo>
                  <a:lnTo>
                    <a:pt x="116051" y="221809"/>
                  </a:lnTo>
                  <a:lnTo>
                    <a:pt x="114409" y="223927"/>
                  </a:lnTo>
                  <a:lnTo>
                    <a:pt x="98156" y="234336"/>
                  </a:lnTo>
                  <a:lnTo>
                    <a:pt x="88820" y="236694"/>
                  </a:lnTo>
                  <a:lnTo>
                    <a:pt x="82514" y="237246"/>
                  </a:lnTo>
                  <a:lnTo>
                    <a:pt x="76184" y="240313"/>
                  </a:lnTo>
                  <a:lnTo>
                    <a:pt x="68554" y="245849"/>
                  </a:lnTo>
                  <a:lnTo>
                    <a:pt x="66869" y="245245"/>
                  </a:lnTo>
                  <a:lnTo>
                    <a:pt x="58639" y="238892"/>
                  </a:lnTo>
                  <a:lnTo>
                    <a:pt x="52535" y="238044"/>
                  </a:lnTo>
                  <a:lnTo>
                    <a:pt x="50898" y="236867"/>
                  </a:lnTo>
                  <a:lnTo>
                    <a:pt x="49807" y="235024"/>
                  </a:lnTo>
                  <a:lnTo>
                    <a:pt x="47753" y="228564"/>
                  </a:lnTo>
                  <a:lnTo>
                    <a:pt x="42606" y="223225"/>
                  </a:lnTo>
                  <a:lnTo>
                    <a:pt x="42163" y="221696"/>
                  </a:lnTo>
                  <a:lnTo>
                    <a:pt x="42925" y="220676"/>
                  </a:lnTo>
                  <a:lnTo>
                    <a:pt x="44492" y="219996"/>
                  </a:lnTo>
                  <a:lnTo>
                    <a:pt x="45536" y="218485"/>
                  </a:lnTo>
                  <a:lnTo>
                    <a:pt x="47350" y="210555"/>
                  </a:lnTo>
                  <a:lnTo>
                    <a:pt x="50325" y="209754"/>
                  </a:lnTo>
                  <a:lnTo>
                    <a:pt x="52600" y="209540"/>
                  </a:lnTo>
                  <a:lnTo>
                    <a:pt x="57950" y="206480"/>
                  </a:lnTo>
                  <a:lnTo>
                    <a:pt x="66675" y="199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277"/>
            <p:cNvSpPr/>
            <p:nvPr>
              <p:custDataLst>
                <p:tags r:id="rId77"/>
              </p:custDataLst>
            </p:nvPr>
          </p:nvSpPr>
          <p:spPr>
            <a:xfrm>
              <a:off x="4057653" y="5286375"/>
              <a:ext cx="171448" cy="200023"/>
            </a:xfrm>
            <a:custGeom>
              <a:avLst/>
              <a:gdLst/>
              <a:ahLst/>
              <a:cxnLst/>
              <a:rect l="0" t="0" r="0" b="0"/>
              <a:pathLst>
                <a:path w="171448" h="200023">
                  <a:moveTo>
                    <a:pt x="114297" y="19050"/>
                  </a:moveTo>
                  <a:lnTo>
                    <a:pt x="114297" y="19050"/>
                  </a:lnTo>
                  <a:lnTo>
                    <a:pt x="105165" y="9917"/>
                  </a:lnTo>
                  <a:lnTo>
                    <a:pt x="104806" y="1358"/>
                  </a:lnTo>
                  <a:lnTo>
                    <a:pt x="103737" y="906"/>
                  </a:lnTo>
                  <a:lnTo>
                    <a:pt x="63066" y="0"/>
                  </a:lnTo>
                  <a:lnTo>
                    <a:pt x="61093" y="1058"/>
                  </a:lnTo>
                  <a:lnTo>
                    <a:pt x="59778" y="2822"/>
                  </a:lnTo>
                  <a:lnTo>
                    <a:pt x="58901" y="5056"/>
                  </a:lnTo>
                  <a:lnTo>
                    <a:pt x="57258" y="6545"/>
                  </a:lnTo>
                  <a:lnTo>
                    <a:pt x="52610" y="8201"/>
                  </a:lnTo>
                  <a:lnTo>
                    <a:pt x="50948" y="9701"/>
                  </a:lnTo>
                  <a:lnTo>
                    <a:pt x="49100" y="14189"/>
                  </a:lnTo>
                  <a:lnTo>
                    <a:pt x="47549" y="15810"/>
                  </a:lnTo>
                  <a:lnTo>
                    <a:pt x="43003" y="17609"/>
                  </a:lnTo>
                  <a:lnTo>
                    <a:pt x="41368" y="19148"/>
                  </a:lnTo>
                  <a:lnTo>
                    <a:pt x="39551" y="23680"/>
                  </a:lnTo>
                  <a:lnTo>
                    <a:pt x="38097" y="61776"/>
                  </a:lnTo>
                  <a:lnTo>
                    <a:pt x="39155" y="63409"/>
                  </a:lnTo>
                  <a:lnTo>
                    <a:pt x="40919" y="64498"/>
                  </a:lnTo>
                  <a:lnTo>
                    <a:pt x="43154" y="65224"/>
                  </a:lnTo>
                  <a:lnTo>
                    <a:pt x="44643" y="66766"/>
                  </a:lnTo>
                  <a:lnTo>
                    <a:pt x="46298" y="71301"/>
                  </a:lnTo>
                  <a:lnTo>
                    <a:pt x="47798" y="72934"/>
                  </a:lnTo>
                  <a:lnTo>
                    <a:pt x="57245" y="76972"/>
                  </a:lnTo>
                  <a:lnTo>
                    <a:pt x="64467" y="82661"/>
                  </a:lnTo>
                  <a:lnTo>
                    <a:pt x="74443" y="85322"/>
                  </a:lnTo>
                  <a:lnTo>
                    <a:pt x="80734" y="85605"/>
                  </a:lnTo>
                  <a:lnTo>
                    <a:pt x="82396" y="86703"/>
                  </a:lnTo>
                  <a:lnTo>
                    <a:pt x="83505" y="88494"/>
                  </a:lnTo>
                  <a:lnTo>
                    <a:pt x="85721" y="95247"/>
                  </a:lnTo>
                  <a:lnTo>
                    <a:pt x="85722" y="100306"/>
                  </a:lnTo>
                  <a:lnTo>
                    <a:pt x="84664" y="101795"/>
                  </a:lnTo>
                  <a:lnTo>
                    <a:pt x="82900" y="102789"/>
                  </a:lnTo>
                  <a:lnTo>
                    <a:pt x="76021" y="104513"/>
                  </a:lnTo>
                  <a:lnTo>
                    <a:pt x="71533" y="104659"/>
                  </a:lnTo>
                  <a:lnTo>
                    <a:pt x="66010" y="107546"/>
                  </a:lnTo>
                  <a:lnTo>
                    <a:pt x="60028" y="111299"/>
                  </a:lnTo>
                  <a:lnTo>
                    <a:pt x="49464" y="113905"/>
                  </a:lnTo>
                  <a:lnTo>
                    <a:pt x="40382" y="120768"/>
                  </a:lnTo>
                  <a:lnTo>
                    <a:pt x="34527" y="122467"/>
                  </a:lnTo>
                  <a:lnTo>
                    <a:pt x="32542" y="123977"/>
                  </a:lnTo>
                  <a:lnTo>
                    <a:pt x="24038" y="136963"/>
                  </a:lnTo>
                  <a:lnTo>
                    <a:pt x="18443" y="140248"/>
                  </a:lnTo>
                  <a:lnTo>
                    <a:pt x="15470" y="141123"/>
                  </a:lnTo>
                  <a:lnTo>
                    <a:pt x="13487" y="142765"/>
                  </a:lnTo>
                  <a:lnTo>
                    <a:pt x="11284" y="147413"/>
                  </a:lnTo>
                  <a:lnTo>
                    <a:pt x="9639" y="149075"/>
                  </a:lnTo>
                  <a:lnTo>
                    <a:pt x="4988" y="150922"/>
                  </a:lnTo>
                  <a:lnTo>
                    <a:pt x="3324" y="152473"/>
                  </a:lnTo>
                  <a:lnTo>
                    <a:pt x="435" y="160472"/>
                  </a:lnTo>
                  <a:lnTo>
                    <a:pt x="0" y="179524"/>
                  </a:lnTo>
                  <a:lnTo>
                    <a:pt x="8198" y="189049"/>
                  </a:lnTo>
                  <a:lnTo>
                    <a:pt x="11756" y="189855"/>
                  </a:lnTo>
                  <a:lnTo>
                    <a:pt x="14186" y="190070"/>
                  </a:lnTo>
                  <a:lnTo>
                    <a:pt x="19709" y="193131"/>
                  </a:lnTo>
                  <a:lnTo>
                    <a:pt x="25691" y="196961"/>
                  </a:lnTo>
                  <a:lnTo>
                    <a:pt x="36255" y="199622"/>
                  </a:lnTo>
                  <a:lnTo>
                    <a:pt x="79014" y="200022"/>
                  </a:lnTo>
                  <a:lnTo>
                    <a:pt x="85563" y="197202"/>
                  </a:lnTo>
                  <a:lnTo>
                    <a:pt x="88791" y="194968"/>
                  </a:lnTo>
                  <a:lnTo>
                    <a:pt x="112297" y="188266"/>
                  </a:lnTo>
                  <a:lnTo>
                    <a:pt x="119758" y="184215"/>
                  </a:lnTo>
                  <a:lnTo>
                    <a:pt x="133171" y="181615"/>
                  </a:lnTo>
                  <a:lnTo>
                    <a:pt x="136405" y="181402"/>
                  </a:lnTo>
                  <a:lnTo>
                    <a:pt x="142820" y="178343"/>
                  </a:lnTo>
                  <a:lnTo>
                    <a:pt x="149199" y="174513"/>
                  </a:lnTo>
                  <a:lnTo>
                    <a:pt x="160038" y="171853"/>
                  </a:lnTo>
                  <a:lnTo>
                    <a:pt x="17144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" name="SMARTInkShape-Group68"/>
          <p:cNvGrpSpPr/>
          <p:nvPr/>
        </p:nvGrpSpPr>
        <p:grpSpPr>
          <a:xfrm>
            <a:off x="4591050" y="5305425"/>
            <a:ext cx="371081" cy="219076"/>
            <a:chOff x="4591050" y="5305425"/>
            <a:chExt cx="371081" cy="219076"/>
          </a:xfrm>
        </p:grpSpPr>
        <p:sp>
          <p:nvSpPr>
            <p:cNvPr id="321" name="SMARTInkShape-278"/>
            <p:cNvSpPr/>
            <p:nvPr>
              <p:custDataLst>
                <p:tags r:id="rId68"/>
              </p:custDataLst>
            </p:nvPr>
          </p:nvSpPr>
          <p:spPr>
            <a:xfrm>
              <a:off x="4591050" y="5362575"/>
              <a:ext cx="257176" cy="9526"/>
            </a:xfrm>
            <a:custGeom>
              <a:avLst/>
              <a:gdLst/>
              <a:ahLst/>
              <a:cxnLst/>
              <a:rect l="0" t="0" r="0" b="0"/>
              <a:pathLst>
                <a:path w="257176" h="9526">
                  <a:moveTo>
                    <a:pt x="0" y="9525"/>
                  </a:moveTo>
                  <a:lnTo>
                    <a:pt x="0" y="9525"/>
                  </a:lnTo>
                  <a:lnTo>
                    <a:pt x="41706" y="9525"/>
                  </a:lnTo>
                  <a:lnTo>
                    <a:pt x="47816" y="6703"/>
                  </a:lnTo>
                  <a:lnTo>
                    <a:pt x="54060" y="2980"/>
                  </a:lnTo>
                  <a:lnTo>
                    <a:pt x="66692" y="588"/>
                  </a:lnTo>
                  <a:lnTo>
                    <a:pt x="114300" y="1"/>
                  </a:lnTo>
                  <a:lnTo>
                    <a:pt x="161336" y="0"/>
                  </a:lnTo>
                  <a:lnTo>
                    <a:pt x="208957" y="0"/>
                  </a:lnTo>
                  <a:lnTo>
                    <a:pt x="256525" y="0"/>
                  </a:lnTo>
                  <a:lnTo>
                    <a:pt x="257175" y="0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279"/>
            <p:cNvSpPr/>
            <p:nvPr>
              <p:custDataLst>
                <p:tags r:id="rId69"/>
              </p:custDataLst>
            </p:nvPr>
          </p:nvSpPr>
          <p:spPr>
            <a:xfrm>
              <a:off x="4591050" y="5419725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5810" y="17992"/>
                  </a:lnTo>
                  <a:lnTo>
                    <a:pt x="16889" y="16228"/>
                  </a:lnTo>
                  <a:lnTo>
                    <a:pt x="17610" y="13994"/>
                  </a:lnTo>
                  <a:lnTo>
                    <a:pt x="19148" y="12505"/>
                  </a:lnTo>
                  <a:lnTo>
                    <a:pt x="23680" y="10849"/>
                  </a:lnTo>
                  <a:lnTo>
                    <a:pt x="69967" y="9525"/>
                  </a:lnTo>
                  <a:lnTo>
                    <a:pt x="117475" y="9525"/>
                  </a:lnTo>
                  <a:lnTo>
                    <a:pt x="155575" y="9525"/>
                  </a:lnTo>
                  <a:lnTo>
                    <a:pt x="161925" y="6703"/>
                  </a:lnTo>
                  <a:lnTo>
                    <a:pt x="168275" y="2980"/>
                  </a:lnTo>
                  <a:lnTo>
                    <a:pt x="179094" y="392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280"/>
            <p:cNvSpPr/>
            <p:nvPr>
              <p:custDataLst>
                <p:tags r:id="rId70"/>
              </p:custDataLst>
            </p:nvPr>
          </p:nvSpPr>
          <p:spPr>
            <a:xfrm>
              <a:off x="4829175" y="5305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281"/>
            <p:cNvSpPr/>
            <p:nvPr>
              <p:custDataLst>
                <p:tags r:id="rId71"/>
              </p:custDataLst>
            </p:nvPr>
          </p:nvSpPr>
          <p:spPr>
            <a:xfrm>
              <a:off x="4800600" y="5314950"/>
              <a:ext cx="161531" cy="209551"/>
            </a:xfrm>
            <a:custGeom>
              <a:avLst/>
              <a:gdLst/>
              <a:ahLst/>
              <a:cxnLst/>
              <a:rect l="0" t="0" r="0" b="0"/>
              <a:pathLst>
                <a:path w="161531" h="209551">
                  <a:moveTo>
                    <a:pt x="47625" y="0"/>
                  </a:moveTo>
                  <a:lnTo>
                    <a:pt x="47625" y="0"/>
                  </a:lnTo>
                  <a:lnTo>
                    <a:pt x="52682" y="0"/>
                  </a:lnTo>
                  <a:lnTo>
                    <a:pt x="54171" y="1058"/>
                  </a:lnTo>
                  <a:lnTo>
                    <a:pt x="55164" y="2822"/>
                  </a:lnTo>
                  <a:lnTo>
                    <a:pt x="56758" y="8201"/>
                  </a:lnTo>
                  <a:lnTo>
                    <a:pt x="59798" y="8937"/>
                  </a:lnTo>
                  <a:lnTo>
                    <a:pt x="62090" y="9133"/>
                  </a:lnTo>
                  <a:lnTo>
                    <a:pt x="63618" y="10321"/>
                  </a:lnTo>
                  <a:lnTo>
                    <a:pt x="65317" y="14465"/>
                  </a:lnTo>
                  <a:lnTo>
                    <a:pt x="66827" y="15994"/>
                  </a:lnTo>
                  <a:lnTo>
                    <a:pt x="76857" y="21268"/>
                  </a:lnTo>
                  <a:lnTo>
                    <a:pt x="82842" y="25328"/>
                  </a:lnTo>
                  <a:lnTo>
                    <a:pt x="92161" y="28671"/>
                  </a:lnTo>
                  <a:lnTo>
                    <a:pt x="98463" y="33203"/>
                  </a:lnTo>
                  <a:lnTo>
                    <a:pt x="101970" y="38746"/>
                  </a:lnTo>
                  <a:lnTo>
                    <a:pt x="102905" y="41706"/>
                  </a:lnTo>
                  <a:lnTo>
                    <a:pt x="104587" y="43679"/>
                  </a:lnTo>
                  <a:lnTo>
                    <a:pt x="124000" y="54933"/>
                  </a:lnTo>
                  <a:lnTo>
                    <a:pt x="136559" y="56712"/>
                  </a:lnTo>
                  <a:lnTo>
                    <a:pt x="138665" y="57916"/>
                  </a:lnTo>
                  <a:lnTo>
                    <a:pt x="140068" y="59777"/>
                  </a:lnTo>
                  <a:lnTo>
                    <a:pt x="141004" y="62076"/>
                  </a:lnTo>
                  <a:lnTo>
                    <a:pt x="142685" y="63610"/>
                  </a:lnTo>
                  <a:lnTo>
                    <a:pt x="150912" y="66271"/>
                  </a:lnTo>
                  <a:lnTo>
                    <a:pt x="151738" y="69318"/>
                  </a:lnTo>
                  <a:lnTo>
                    <a:pt x="152269" y="74840"/>
                  </a:lnTo>
                  <a:lnTo>
                    <a:pt x="155164" y="75595"/>
                  </a:lnTo>
                  <a:lnTo>
                    <a:pt x="161530" y="76165"/>
                  </a:lnTo>
                  <a:lnTo>
                    <a:pt x="153689" y="84398"/>
                  </a:lnTo>
                  <a:lnTo>
                    <a:pt x="147726" y="85332"/>
                  </a:lnTo>
                  <a:lnTo>
                    <a:pt x="146109" y="86521"/>
                  </a:lnTo>
                  <a:lnTo>
                    <a:pt x="144312" y="90665"/>
                  </a:lnTo>
                  <a:lnTo>
                    <a:pt x="142775" y="92194"/>
                  </a:lnTo>
                  <a:lnTo>
                    <a:pt x="132703" y="97468"/>
                  </a:lnTo>
                  <a:lnTo>
                    <a:pt x="126713" y="101528"/>
                  </a:lnTo>
                  <a:lnTo>
                    <a:pt x="117389" y="104871"/>
                  </a:lnTo>
                  <a:lnTo>
                    <a:pt x="95245" y="121194"/>
                  </a:lnTo>
                  <a:lnTo>
                    <a:pt x="88898" y="123714"/>
                  </a:lnTo>
                  <a:lnTo>
                    <a:pt x="57150" y="149631"/>
                  </a:lnTo>
                  <a:lnTo>
                    <a:pt x="50800" y="152228"/>
                  </a:lnTo>
                  <a:lnTo>
                    <a:pt x="3350" y="196676"/>
                  </a:lnTo>
                  <a:lnTo>
                    <a:pt x="1489" y="198537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5" name="SMARTInkShape-Group69"/>
          <p:cNvGrpSpPr/>
          <p:nvPr/>
        </p:nvGrpSpPr>
        <p:grpSpPr>
          <a:xfrm>
            <a:off x="5353050" y="5200650"/>
            <a:ext cx="1828801" cy="266701"/>
            <a:chOff x="5353050" y="5200650"/>
            <a:chExt cx="1828801" cy="266701"/>
          </a:xfrm>
        </p:grpSpPr>
        <p:sp>
          <p:nvSpPr>
            <p:cNvPr id="326" name="SMARTInkShape-282"/>
            <p:cNvSpPr/>
            <p:nvPr>
              <p:custDataLst>
                <p:tags r:id="rId59"/>
              </p:custDataLst>
            </p:nvPr>
          </p:nvSpPr>
          <p:spPr>
            <a:xfrm>
              <a:off x="5353050" y="5324475"/>
              <a:ext cx="190501" cy="142876"/>
            </a:xfrm>
            <a:custGeom>
              <a:avLst/>
              <a:gdLst/>
              <a:ahLst/>
              <a:cxnLst/>
              <a:rect l="0" t="0" r="0" b="0"/>
              <a:pathLst>
                <a:path w="190501" h="142876">
                  <a:moveTo>
                    <a:pt x="123825" y="0"/>
                  </a:moveTo>
                  <a:lnTo>
                    <a:pt x="123825" y="0"/>
                  </a:lnTo>
                  <a:lnTo>
                    <a:pt x="114692" y="9133"/>
                  </a:lnTo>
                  <a:lnTo>
                    <a:pt x="109360" y="9409"/>
                  </a:lnTo>
                  <a:lnTo>
                    <a:pt x="107831" y="10506"/>
                  </a:lnTo>
                  <a:lnTo>
                    <a:pt x="106812" y="12296"/>
                  </a:lnTo>
                  <a:lnTo>
                    <a:pt x="105178" y="17716"/>
                  </a:lnTo>
                  <a:lnTo>
                    <a:pt x="98309" y="26391"/>
                  </a:lnTo>
                  <a:lnTo>
                    <a:pt x="95098" y="35218"/>
                  </a:lnTo>
                  <a:lnTo>
                    <a:pt x="69306" y="66851"/>
                  </a:lnTo>
                  <a:lnTo>
                    <a:pt x="66786" y="73103"/>
                  </a:lnTo>
                  <a:lnTo>
                    <a:pt x="24073" y="118799"/>
                  </a:lnTo>
                  <a:lnTo>
                    <a:pt x="11290" y="131585"/>
                  </a:lnTo>
                  <a:lnTo>
                    <a:pt x="7488" y="132566"/>
                  </a:lnTo>
                  <a:lnTo>
                    <a:pt x="1479" y="133195"/>
                  </a:lnTo>
                  <a:lnTo>
                    <a:pt x="986" y="134305"/>
                  </a:lnTo>
                  <a:lnTo>
                    <a:pt x="0" y="142865"/>
                  </a:lnTo>
                  <a:lnTo>
                    <a:pt x="41705" y="142875"/>
                  </a:lnTo>
                  <a:lnTo>
                    <a:pt x="82296" y="133612"/>
                  </a:lnTo>
                  <a:lnTo>
                    <a:pt x="126999" y="133350"/>
                  </a:lnTo>
                  <a:lnTo>
                    <a:pt x="174025" y="133350"/>
                  </a:lnTo>
                  <a:lnTo>
                    <a:pt x="1905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283"/>
            <p:cNvSpPr/>
            <p:nvPr>
              <p:custDataLst>
                <p:tags r:id="rId60"/>
              </p:custDataLst>
            </p:nvPr>
          </p:nvSpPr>
          <p:spPr>
            <a:xfrm>
              <a:off x="5743585" y="5200650"/>
              <a:ext cx="180966" cy="219065"/>
            </a:xfrm>
            <a:custGeom>
              <a:avLst/>
              <a:gdLst/>
              <a:ahLst/>
              <a:cxnLst/>
              <a:rect l="0" t="0" r="0" b="0"/>
              <a:pathLst>
                <a:path w="180966" h="219065">
                  <a:moveTo>
                    <a:pt x="180965" y="0"/>
                  </a:moveTo>
                  <a:lnTo>
                    <a:pt x="180965" y="0"/>
                  </a:lnTo>
                  <a:lnTo>
                    <a:pt x="171474" y="9491"/>
                  </a:lnTo>
                  <a:lnTo>
                    <a:pt x="156892" y="9525"/>
                  </a:lnTo>
                  <a:lnTo>
                    <a:pt x="155391" y="10583"/>
                  </a:lnTo>
                  <a:lnTo>
                    <a:pt x="154391" y="12347"/>
                  </a:lnTo>
                  <a:lnTo>
                    <a:pt x="153724" y="14581"/>
                  </a:lnTo>
                  <a:lnTo>
                    <a:pt x="152221" y="16070"/>
                  </a:lnTo>
                  <a:lnTo>
                    <a:pt x="144306" y="18658"/>
                  </a:lnTo>
                  <a:lnTo>
                    <a:pt x="138236" y="18934"/>
                  </a:lnTo>
                  <a:lnTo>
                    <a:pt x="132693" y="21821"/>
                  </a:lnTo>
                  <a:lnTo>
                    <a:pt x="91662" y="60729"/>
                  </a:lnTo>
                  <a:lnTo>
                    <a:pt x="88358" y="66854"/>
                  </a:lnTo>
                  <a:lnTo>
                    <a:pt x="85832" y="73104"/>
                  </a:lnTo>
                  <a:lnTo>
                    <a:pt x="70629" y="93140"/>
                  </a:lnTo>
                  <a:lnTo>
                    <a:pt x="64626" y="112316"/>
                  </a:lnTo>
                  <a:lnTo>
                    <a:pt x="50258" y="133175"/>
                  </a:lnTo>
                  <a:lnTo>
                    <a:pt x="47732" y="139623"/>
                  </a:lnTo>
                  <a:lnTo>
                    <a:pt x="31208" y="161920"/>
                  </a:lnTo>
                  <a:lnTo>
                    <a:pt x="28682" y="168273"/>
                  </a:lnTo>
                  <a:lnTo>
                    <a:pt x="22368" y="177800"/>
                  </a:lnTo>
                  <a:lnTo>
                    <a:pt x="18967" y="187325"/>
                  </a:lnTo>
                  <a:lnTo>
                    <a:pt x="12786" y="196850"/>
                  </a:lnTo>
                  <a:lnTo>
                    <a:pt x="9946" y="207669"/>
                  </a:lnTo>
                  <a:lnTo>
                    <a:pt x="0" y="219064"/>
                  </a:lnTo>
                  <a:lnTo>
                    <a:pt x="5050" y="214015"/>
                  </a:lnTo>
                  <a:lnTo>
                    <a:pt x="7531" y="208712"/>
                  </a:lnTo>
                  <a:lnTo>
                    <a:pt x="8192" y="205817"/>
                  </a:lnTo>
                  <a:lnTo>
                    <a:pt x="9691" y="203886"/>
                  </a:lnTo>
                  <a:lnTo>
                    <a:pt x="1904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284"/>
            <p:cNvSpPr/>
            <p:nvPr>
              <p:custDataLst>
                <p:tags r:id="rId61"/>
              </p:custDataLst>
            </p:nvPr>
          </p:nvSpPr>
          <p:spPr>
            <a:xfrm>
              <a:off x="5857875" y="5219703"/>
              <a:ext cx="57151" cy="209509"/>
            </a:xfrm>
            <a:custGeom>
              <a:avLst/>
              <a:gdLst/>
              <a:ahLst/>
              <a:cxnLst/>
              <a:rect l="0" t="0" r="0" b="0"/>
              <a:pathLst>
                <a:path w="57151" h="209509">
                  <a:moveTo>
                    <a:pt x="47625" y="9522"/>
                  </a:moveTo>
                  <a:lnTo>
                    <a:pt x="47625" y="9522"/>
                  </a:lnTo>
                  <a:lnTo>
                    <a:pt x="57147" y="0"/>
                  </a:lnTo>
                  <a:lnTo>
                    <a:pt x="57150" y="8198"/>
                  </a:lnTo>
                  <a:lnTo>
                    <a:pt x="50605" y="16865"/>
                  </a:lnTo>
                  <a:lnTo>
                    <a:pt x="48018" y="26821"/>
                  </a:lnTo>
                  <a:lnTo>
                    <a:pt x="47659" y="41676"/>
                  </a:lnTo>
                  <a:lnTo>
                    <a:pt x="44818" y="47801"/>
                  </a:lnTo>
                  <a:lnTo>
                    <a:pt x="42579" y="50916"/>
                  </a:lnTo>
                  <a:lnTo>
                    <a:pt x="29535" y="91813"/>
                  </a:lnTo>
                  <a:lnTo>
                    <a:pt x="27801" y="102578"/>
                  </a:lnTo>
                  <a:lnTo>
                    <a:pt x="16833" y="132754"/>
                  </a:lnTo>
                  <a:lnTo>
                    <a:pt x="12773" y="139433"/>
                  </a:lnTo>
                  <a:lnTo>
                    <a:pt x="10167" y="152345"/>
                  </a:lnTo>
                  <a:lnTo>
                    <a:pt x="9525" y="199826"/>
                  </a:lnTo>
                  <a:lnTo>
                    <a:pt x="9525" y="209508"/>
                  </a:lnTo>
                  <a:lnTo>
                    <a:pt x="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285"/>
            <p:cNvSpPr/>
            <p:nvPr>
              <p:custDataLst>
                <p:tags r:id="rId62"/>
              </p:custDataLst>
            </p:nvPr>
          </p:nvSpPr>
          <p:spPr>
            <a:xfrm>
              <a:off x="5791204" y="5314950"/>
              <a:ext cx="219072" cy="57151"/>
            </a:xfrm>
            <a:custGeom>
              <a:avLst/>
              <a:gdLst/>
              <a:ahLst/>
              <a:cxnLst/>
              <a:rect l="0" t="0" r="0" b="0"/>
              <a:pathLst>
                <a:path w="219072" h="57151">
                  <a:moveTo>
                    <a:pt x="19046" y="57150"/>
                  </a:moveTo>
                  <a:lnTo>
                    <a:pt x="19046" y="57150"/>
                  </a:lnTo>
                  <a:lnTo>
                    <a:pt x="0" y="57150"/>
                  </a:lnTo>
                  <a:lnTo>
                    <a:pt x="47213" y="57150"/>
                  </a:lnTo>
                  <a:lnTo>
                    <a:pt x="50524" y="57150"/>
                  </a:lnTo>
                  <a:lnTo>
                    <a:pt x="93553" y="48017"/>
                  </a:lnTo>
                  <a:lnTo>
                    <a:pt x="102608" y="44977"/>
                  </a:lnTo>
                  <a:lnTo>
                    <a:pt x="111218" y="41156"/>
                  </a:lnTo>
                  <a:lnTo>
                    <a:pt x="146333" y="30764"/>
                  </a:lnTo>
                  <a:lnTo>
                    <a:pt x="171503" y="21677"/>
                  </a:lnTo>
                  <a:lnTo>
                    <a:pt x="190513" y="17006"/>
                  </a:lnTo>
                  <a:lnTo>
                    <a:pt x="206729" y="8919"/>
                  </a:lnTo>
                  <a:lnTo>
                    <a:pt x="2190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286"/>
            <p:cNvSpPr/>
            <p:nvPr>
              <p:custDataLst>
                <p:tags r:id="rId63"/>
              </p:custDataLst>
            </p:nvPr>
          </p:nvSpPr>
          <p:spPr>
            <a:xfrm>
              <a:off x="6038850" y="5219714"/>
              <a:ext cx="200026" cy="199581"/>
            </a:xfrm>
            <a:custGeom>
              <a:avLst/>
              <a:gdLst/>
              <a:ahLst/>
              <a:cxnLst/>
              <a:rect l="0" t="0" r="0" b="0"/>
              <a:pathLst>
                <a:path w="200026" h="199581">
                  <a:moveTo>
                    <a:pt x="104775" y="38086"/>
                  </a:moveTo>
                  <a:lnTo>
                    <a:pt x="104775" y="38086"/>
                  </a:lnTo>
                  <a:lnTo>
                    <a:pt x="104775" y="33030"/>
                  </a:lnTo>
                  <a:lnTo>
                    <a:pt x="105833" y="31541"/>
                  </a:lnTo>
                  <a:lnTo>
                    <a:pt x="107597" y="30547"/>
                  </a:lnTo>
                  <a:lnTo>
                    <a:pt x="114290" y="28564"/>
                  </a:lnTo>
                  <a:lnTo>
                    <a:pt x="114297" y="33618"/>
                  </a:lnTo>
                  <a:lnTo>
                    <a:pt x="113240" y="35108"/>
                  </a:lnTo>
                  <a:lnTo>
                    <a:pt x="111477" y="36100"/>
                  </a:lnTo>
                  <a:lnTo>
                    <a:pt x="109243" y="36762"/>
                  </a:lnTo>
                  <a:lnTo>
                    <a:pt x="107753" y="38262"/>
                  </a:lnTo>
                  <a:lnTo>
                    <a:pt x="106099" y="42751"/>
                  </a:lnTo>
                  <a:lnTo>
                    <a:pt x="104891" y="55385"/>
                  </a:lnTo>
                  <a:lnTo>
                    <a:pt x="88304" y="76365"/>
                  </a:lnTo>
                  <a:lnTo>
                    <a:pt x="85813" y="82615"/>
                  </a:lnTo>
                  <a:lnTo>
                    <a:pt x="69317" y="104766"/>
                  </a:lnTo>
                  <a:lnTo>
                    <a:pt x="66791" y="111113"/>
                  </a:lnTo>
                  <a:lnTo>
                    <a:pt x="51589" y="136707"/>
                  </a:lnTo>
                  <a:lnTo>
                    <a:pt x="47742" y="148328"/>
                  </a:lnTo>
                  <a:lnTo>
                    <a:pt x="20896" y="179069"/>
                  </a:lnTo>
                  <a:lnTo>
                    <a:pt x="431" y="199580"/>
                  </a:lnTo>
                  <a:lnTo>
                    <a:pt x="0" y="176330"/>
                  </a:lnTo>
                  <a:lnTo>
                    <a:pt x="2822" y="170789"/>
                  </a:lnTo>
                  <a:lnTo>
                    <a:pt x="8201" y="163664"/>
                  </a:lnTo>
                  <a:lnTo>
                    <a:pt x="10321" y="154653"/>
                  </a:lnTo>
                  <a:lnTo>
                    <a:pt x="14465" y="148808"/>
                  </a:lnTo>
                  <a:lnTo>
                    <a:pt x="19834" y="145504"/>
                  </a:lnTo>
                  <a:lnTo>
                    <a:pt x="28482" y="143209"/>
                  </a:lnTo>
                  <a:lnTo>
                    <a:pt x="55671" y="142862"/>
                  </a:lnTo>
                  <a:lnTo>
                    <a:pt x="64462" y="149408"/>
                  </a:lnTo>
                  <a:lnTo>
                    <a:pt x="74445" y="151994"/>
                  </a:lnTo>
                  <a:lnTo>
                    <a:pt x="80736" y="157326"/>
                  </a:lnTo>
                  <a:lnTo>
                    <a:pt x="83508" y="162695"/>
                  </a:lnTo>
                  <a:lnTo>
                    <a:pt x="84247" y="165609"/>
                  </a:lnTo>
                  <a:lnTo>
                    <a:pt x="85798" y="167551"/>
                  </a:lnTo>
                  <a:lnTo>
                    <a:pt x="103020" y="179486"/>
                  </a:lnTo>
                  <a:lnTo>
                    <a:pt x="103995" y="183127"/>
                  </a:lnTo>
                  <a:lnTo>
                    <a:pt x="104254" y="185580"/>
                  </a:lnTo>
                  <a:lnTo>
                    <a:pt x="105487" y="187215"/>
                  </a:lnTo>
                  <a:lnTo>
                    <a:pt x="109677" y="189033"/>
                  </a:lnTo>
                  <a:lnTo>
                    <a:pt x="146170" y="190483"/>
                  </a:lnTo>
                  <a:lnTo>
                    <a:pt x="148247" y="189426"/>
                  </a:lnTo>
                  <a:lnTo>
                    <a:pt x="149631" y="187663"/>
                  </a:lnTo>
                  <a:lnTo>
                    <a:pt x="152228" y="182881"/>
                  </a:lnTo>
                  <a:lnTo>
                    <a:pt x="156909" y="177228"/>
                  </a:lnTo>
                  <a:lnTo>
                    <a:pt x="162518" y="174011"/>
                  </a:lnTo>
                  <a:lnTo>
                    <a:pt x="165496" y="173152"/>
                  </a:lnTo>
                  <a:lnTo>
                    <a:pt x="167480" y="171521"/>
                  </a:lnTo>
                  <a:lnTo>
                    <a:pt x="178757" y="152205"/>
                  </a:lnTo>
                  <a:lnTo>
                    <a:pt x="179496" y="149090"/>
                  </a:lnTo>
                  <a:lnTo>
                    <a:pt x="188320" y="133319"/>
                  </a:lnTo>
                  <a:lnTo>
                    <a:pt x="190373" y="102909"/>
                  </a:lnTo>
                  <a:lnTo>
                    <a:pt x="187621" y="95824"/>
                  </a:lnTo>
                  <a:lnTo>
                    <a:pt x="183929" y="89148"/>
                  </a:lnTo>
                  <a:lnTo>
                    <a:pt x="171351" y="51675"/>
                  </a:lnTo>
                  <a:lnTo>
                    <a:pt x="155030" y="28613"/>
                  </a:lnTo>
                  <a:lnTo>
                    <a:pt x="154153" y="25421"/>
                  </a:lnTo>
                  <a:lnTo>
                    <a:pt x="152510" y="23292"/>
                  </a:lnTo>
                  <a:lnTo>
                    <a:pt x="123771" y="2635"/>
                  </a:lnTo>
                  <a:lnTo>
                    <a:pt x="106654" y="141"/>
                  </a:lnTo>
                  <a:lnTo>
                    <a:pt x="91682" y="0"/>
                  </a:lnTo>
                  <a:lnTo>
                    <a:pt x="85550" y="2814"/>
                  </a:lnTo>
                  <a:lnTo>
                    <a:pt x="79297" y="6534"/>
                  </a:lnTo>
                  <a:lnTo>
                    <a:pt x="69827" y="9687"/>
                  </a:lnTo>
                  <a:lnTo>
                    <a:pt x="63490" y="14176"/>
                  </a:lnTo>
                  <a:lnTo>
                    <a:pt x="59967" y="19698"/>
                  </a:lnTo>
                  <a:lnTo>
                    <a:pt x="57707" y="26810"/>
                  </a:lnTo>
                  <a:lnTo>
                    <a:pt x="50714" y="35820"/>
                  </a:lnTo>
                  <a:lnTo>
                    <a:pt x="48540" y="44705"/>
                  </a:lnTo>
                  <a:lnTo>
                    <a:pt x="48031" y="50905"/>
                  </a:lnTo>
                  <a:lnTo>
                    <a:pt x="48955" y="52983"/>
                  </a:lnTo>
                  <a:lnTo>
                    <a:pt x="50628" y="54367"/>
                  </a:lnTo>
                  <a:lnTo>
                    <a:pt x="52802" y="55290"/>
                  </a:lnTo>
                  <a:lnTo>
                    <a:pt x="54251" y="56964"/>
                  </a:lnTo>
                  <a:lnTo>
                    <a:pt x="56768" y="65175"/>
                  </a:lnTo>
                  <a:lnTo>
                    <a:pt x="62093" y="71278"/>
                  </a:lnTo>
                  <a:lnTo>
                    <a:pt x="70283" y="74004"/>
                  </a:lnTo>
                  <a:lnTo>
                    <a:pt x="87731" y="75755"/>
                  </a:lnTo>
                  <a:lnTo>
                    <a:pt x="94731" y="73172"/>
                  </a:lnTo>
                  <a:lnTo>
                    <a:pt x="98079" y="71002"/>
                  </a:lnTo>
                  <a:lnTo>
                    <a:pt x="112904" y="67947"/>
                  </a:lnTo>
                  <a:lnTo>
                    <a:pt x="149134" y="65678"/>
                  </a:lnTo>
                  <a:lnTo>
                    <a:pt x="174881" y="59137"/>
                  </a:lnTo>
                  <a:lnTo>
                    <a:pt x="200025" y="571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287"/>
            <p:cNvSpPr/>
            <p:nvPr>
              <p:custDataLst>
                <p:tags r:id="rId64"/>
              </p:custDataLst>
            </p:nvPr>
          </p:nvSpPr>
          <p:spPr>
            <a:xfrm>
              <a:off x="6305564" y="5210175"/>
              <a:ext cx="190487" cy="209360"/>
            </a:xfrm>
            <a:custGeom>
              <a:avLst/>
              <a:gdLst/>
              <a:ahLst/>
              <a:cxnLst/>
              <a:rect l="0" t="0" r="0" b="0"/>
              <a:pathLst>
                <a:path w="190487" h="209360">
                  <a:moveTo>
                    <a:pt x="161911" y="9525"/>
                  </a:moveTo>
                  <a:lnTo>
                    <a:pt x="161911" y="9525"/>
                  </a:lnTo>
                  <a:lnTo>
                    <a:pt x="153710" y="9525"/>
                  </a:lnTo>
                  <a:lnTo>
                    <a:pt x="153269" y="8467"/>
                  </a:lnTo>
                  <a:lnTo>
                    <a:pt x="152779" y="4469"/>
                  </a:lnTo>
                  <a:lnTo>
                    <a:pt x="151590" y="2980"/>
                  </a:lnTo>
                  <a:lnTo>
                    <a:pt x="147446" y="1324"/>
                  </a:lnTo>
                  <a:lnTo>
                    <a:pt x="101183" y="0"/>
                  </a:lnTo>
                  <a:lnTo>
                    <a:pt x="95057" y="2822"/>
                  </a:lnTo>
                  <a:lnTo>
                    <a:pt x="88807" y="6545"/>
                  </a:lnTo>
                  <a:lnTo>
                    <a:pt x="78057" y="9133"/>
                  </a:lnTo>
                  <a:lnTo>
                    <a:pt x="68951" y="15994"/>
                  </a:lnTo>
                  <a:lnTo>
                    <a:pt x="63093" y="17692"/>
                  </a:lnTo>
                  <a:lnTo>
                    <a:pt x="61107" y="19202"/>
                  </a:lnTo>
                  <a:lnTo>
                    <a:pt x="57255" y="25328"/>
                  </a:lnTo>
                  <a:lnTo>
                    <a:pt x="52602" y="27132"/>
                  </a:lnTo>
                  <a:lnTo>
                    <a:pt x="50939" y="28671"/>
                  </a:lnTo>
                  <a:lnTo>
                    <a:pt x="39055" y="47514"/>
                  </a:lnTo>
                  <a:lnTo>
                    <a:pt x="38097" y="65222"/>
                  </a:lnTo>
                  <a:lnTo>
                    <a:pt x="46288" y="74749"/>
                  </a:lnTo>
                  <a:lnTo>
                    <a:pt x="49845" y="75555"/>
                  </a:lnTo>
                  <a:lnTo>
                    <a:pt x="52276" y="75770"/>
                  </a:lnTo>
                  <a:lnTo>
                    <a:pt x="53896" y="76972"/>
                  </a:lnTo>
                  <a:lnTo>
                    <a:pt x="55696" y="81130"/>
                  </a:lnTo>
                  <a:lnTo>
                    <a:pt x="57234" y="82661"/>
                  </a:lnTo>
                  <a:lnTo>
                    <a:pt x="61766" y="84363"/>
                  </a:lnTo>
                  <a:lnTo>
                    <a:pt x="84342" y="85722"/>
                  </a:lnTo>
                  <a:lnTo>
                    <a:pt x="95225" y="95240"/>
                  </a:lnTo>
                  <a:lnTo>
                    <a:pt x="81046" y="95250"/>
                  </a:lnTo>
                  <a:lnTo>
                    <a:pt x="79426" y="96308"/>
                  </a:lnTo>
                  <a:lnTo>
                    <a:pt x="78346" y="98072"/>
                  </a:lnTo>
                  <a:lnTo>
                    <a:pt x="77626" y="100306"/>
                  </a:lnTo>
                  <a:lnTo>
                    <a:pt x="76088" y="101795"/>
                  </a:lnTo>
                  <a:lnTo>
                    <a:pt x="71556" y="103451"/>
                  </a:lnTo>
                  <a:lnTo>
                    <a:pt x="60024" y="105571"/>
                  </a:lnTo>
                  <a:lnTo>
                    <a:pt x="50700" y="111244"/>
                  </a:lnTo>
                  <a:lnTo>
                    <a:pt x="44398" y="112942"/>
                  </a:lnTo>
                  <a:lnTo>
                    <a:pt x="42294" y="114452"/>
                  </a:lnTo>
                  <a:lnTo>
                    <a:pt x="40891" y="116518"/>
                  </a:lnTo>
                  <a:lnTo>
                    <a:pt x="38274" y="121636"/>
                  </a:lnTo>
                  <a:lnTo>
                    <a:pt x="33584" y="127438"/>
                  </a:lnTo>
                  <a:lnTo>
                    <a:pt x="27972" y="130723"/>
                  </a:lnTo>
                  <a:lnTo>
                    <a:pt x="24993" y="131598"/>
                  </a:lnTo>
                  <a:lnTo>
                    <a:pt x="23007" y="133240"/>
                  </a:lnTo>
                  <a:lnTo>
                    <a:pt x="2629" y="161979"/>
                  </a:lnTo>
                  <a:lnTo>
                    <a:pt x="218" y="173441"/>
                  </a:lnTo>
                  <a:lnTo>
                    <a:pt x="0" y="188735"/>
                  </a:lnTo>
                  <a:lnTo>
                    <a:pt x="14176" y="204643"/>
                  </a:lnTo>
                  <a:lnTo>
                    <a:pt x="19698" y="207370"/>
                  </a:lnTo>
                  <a:lnTo>
                    <a:pt x="40966" y="209359"/>
                  </a:lnTo>
                  <a:lnTo>
                    <a:pt x="80356" y="208485"/>
                  </a:lnTo>
                  <a:lnTo>
                    <a:pt x="121047" y="197791"/>
                  </a:lnTo>
                  <a:lnTo>
                    <a:pt x="129991" y="193740"/>
                  </a:lnTo>
                  <a:lnTo>
                    <a:pt x="171612" y="183150"/>
                  </a:lnTo>
                  <a:lnTo>
                    <a:pt x="19048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288"/>
            <p:cNvSpPr/>
            <p:nvPr>
              <p:custDataLst>
                <p:tags r:id="rId65"/>
              </p:custDataLst>
            </p:nvPr>
          </p:nvSpPr>
          <p:spPr>
            <a:xfrm>
              <a:off x="6667500" y="5267325"/>
              <a:ext cx="218946" cy="28576"/>
            </a:xfrm>
            <a:custGeom>
              <a:avLst/>
              <a:gdLst/>
              <a:ahLst/>
              <a:cxnLst/>
              <a:rect l="0" t="0" r="0" b="0"/>
              <a:pathLst>
                <a:path w="21894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84"/>
                  </a:lnTo>
                  <a:lnTo>
                    <a:pt x="44476" y="19050"/>
                  </a:lnTo>
                  <a:lnTo>
                    <a:pt x="88900" y="19050"/>
                  </a:lnTo>
                  <a:lnTo>
                    <a:pt x="108146" y="17992"/>
                  </a:lnTo>
                  <a:lnTo>
                    <a:pt x="126607" y="10849"/>
                  </a:lnTo>
                  <a:lnTo>
                    <a:pt x="174093" y="9541"/>
                  </a:lnTo>
                  <a:lnTo>
                    <a:pt x="187259" y="9528"/>
                  </a:lnTo>
                  <a:lnTo>
                    <a:pt x="191882" y="6705"/>
                  </a:lnTo>
                  <a:lnTo>
                    <a:pt x="197464" y="2980"/>
                  </a:lnTo>
                  <a:lnTo>
                    <a:pt x="207749" y="392"/>
                  </a:lnTo>
                  <a:lnTo>
                    <a:pt x="218945" y="3"/>
                  </a:lnTo>
                  <a:lnTo>
                    <a:pt x="213981" y="0"/>
                  </a:lnTo>
                  <a:lnTo>
                    <a:pt x="212503" y="1059"/>
                  </a:lnTo>
                  <a:lnTo>
                    <a:pt x="210862" y="5056"/>
                  </a:lnTo>
                  <a:lnTo>
                    <a:pt x="209367" y="6545"/>
                  </a:lnTo>
                  <a:lnTo>
                    <a:pt x="204883" y="8201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289"/>
            <p:cNvSpPr/>
            <p:nvPr>
              <p:custDataLst>
                <p:tags r:id="rId66"/>
              </p:custDataLst>
            </p:nvPr>
          </p:nvSpPr>
          <p:spPr>
            <a:xfrm>
              <a:off x="6648450" y="5343525"/>
              <a:ext cx="257176" cy="19051"/>
            </a:xfrm>
            <a:custGeom>
              <a:avLst/>
              <a:gdLst/>
              <a:ahLst/>
              <a:cxnLst/>
              <a:rect l="0" t="0" r="0" b="0"/>
              <a:pathLst>
                <a:path w="257176" h="19051">
                  <a:moveTo>
                    <a:pt x="0" y="19050"/>
                  </a:moveTo>
                  <a:lnTo>
                    <a:pt x="0" y="19050"/>
                  </a:lnTo>
                  <a:lnTo>
                    <a:pt x="45518" y="19050"/>
                  </a:lnTo>
                  <a:lnTo>
                    <a:pt x="73201" y="17992"/>
                  </a:lnTo>
                  <a:lnTo>
                    <a:pt x="100640" y="10408"/>
                  </a:lnTo>
                  <a:lnTo>
                    <a:pt x="145646" y="9535"/>
                  </a:lnTo>
                  <a:lnTo>
                    <a:pt x="187494" y="8467"/>
                  </a:lnTo>
                  <a:lnTo>
                    <a:pt x="214940" y="883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290"/>
            <p:cNvSpPr/>
            <p:nvPr>
              <p:custDataLst>
                <p:tags r:id="rId67"/>
              </p:custDataLst>
            </p:nvPr>
          </p:nvSpPr>
          <p:spPr>
            <a:xfrm>
              <a:off x="6953261" y="5257835"/>
              <a:ext cx="228590" cy="152366"/>
            </a:xfrm>
            <a:custGeom>
              <a:avLst/>
              <a:gdLst/>
              <a:ahLst/>
              <a:cxnLst/>
              <a:rect l="0" t="0" r="0" b="0"/>
              <a:pathLst>
                <a:path w="228590" h="152366">
                  <a:moveTo>
                    <a:pt x="152389" y="19015"/>
                  </a:moveTo>
                  <a:lnTo>
                    <a:pt x="152389" y="19015"/>
                  </a:lnTo>
                  <a:lnTo>
                    <a:pt x="160589" y="10814"/>
                  </a:lnTo>
                  <a:lnTo>
                    <a:pt x="169999" y="9606"/>
                  </a:lnTo>
                  <a:lnTo>
                    <a:pt x="180927" y="0"/>
                  </a:lnTo>
                  <a:lnTo>
                    <a:pt x="180961" y="8169"/>
                  </a:lnTo>
                  <a:lnTo>
                    <a:pt x="179904" y="8609"/>
                  </a:lnTo>
                  <a:lnTo>
                    <a:pt x="172763" y="9374"/>
                  </a:lnTo>
                  <a:lnTo>
                    <a:pt x="172027" y="12261"/>
                  </a:lnTo>
                  <a:lnTo>
                    <a:pt x="171830" y="14513"/>
                  </a:lnTo>
                  <a:lnTo>
                    <a:pt x="170642" y="16014"/>
                  </a:lnTo>
                  <a:lnTo>
                    <a:pt x="154115" y="27099"/>
                  </a:lnTo>
                  <a:lnTo>
                    <a:pt x="107932" y="72997"/>
                  </a:lnTo>
                  <a:lnTo>
                    <a:pt x="98412" y="81458"/>
                  </a:lnTo>
                  <a:lnTo>
                    <a:pt x="87830" y="86553"/>
                  </a:lnTo>
                  <a:lnTo>
                    <a:pt x="68651" y="100520"/>
                  </a:lnTo>
                  <a:lnTo>
                    <a:pt x="61197" y="103923"/>
                  </a:lnTo>
                  <a:lnTo>
                    <a:pt x="14541" y="147341"/>
                  </a:lnTo>
                  <a:lnTo>
                    <a:pt x="11003" y="150876"/>
                  </a:lnTo>
                  <a:lnTo>
                    <a:pt x="180" y="152348"/>
                  </a:lnTo>
                  <a:lnTo>
                    <a:pt x="0" y="152365"/>
                  </a:lnTo>
                  <a:lnTo>
                    <a:pt x="17599" y="152365"/>
                  </a:lnTo>
                  <a:lnTo>
                    <a:pt x="26359" y="145820"/>
                  </a:lnTo>
                  <a:lnTo>
                    <a:pt x="35202" y="143723"/>
                  </a:lnTo>
                  <a:lnTo>
                    <a:pt x="82355" y="142842"/>
                  </a:lnTo>
                  <a:lnTo>
                    <a:pt x="127184" y="142840"/>
                  </a:lnTo>
                  <a:lnTo>
                    <a:pt x="174604" y="142840"/>
                  </a:lnTo>
                  <a:lnTo>
                    <a:pt x="212714" y="142840"/>
                  </a:lnTo>
                  <a:lnTo>
                    <a:pt x="214831" y="141782"/>
                  </a:lnTo>
                  <a:lnTo>
                    <a:pt x="216242" y="140018"/>
                  </a:lnTo>
                  <a:lnTo>
                    <a:pt x="217183" y="137784"/>
                  </a:lnTo>
                  <a:lnTo>
                    <a:pt x="218868" y="136295"/>
                  </a:lnTo>
                  <a:lnTo>
                    <a:pt x="228458" y="133349"/>
                  </a:lnTo>
                  <a:lnTo>
                    <a:pt x="228589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2" name="SMARTInkShape-Group70"/>
          <p:cNvGrpSpPr/>
          <p:nvPr/>
        </p:nvGrpSpPr>
        <p:grpSpPr>
          <a:xfrm>
            <a:off x="7343775" y="5124450"/>
            <a:ext cx="723898" cy="266663"/>
            <a:chOff x="7343775" y="5124450"/>
            <a:chExt cx="723898" cy="266663"/>
          </a:xfrm>
        </p:grpSpPr>
        <p:sp>
          <p:nvSpPr>
            <p:cNvPr id="336" name="SMARTInkShape-291"/>
            <p:cNvSpPr/>
            <p:nvPr>
              <p:custDataLst>
                <p:tags r:id="rId53"/>
              </p:custDataLst>
            </p:nvPr>
          </p:nvSpPr>
          <p:spPr>
            <a:xfrm>
              <a:off x="7343895" y="5124450"/>
              <a:ext cx="161806" cy="228470"/>
            </a:xfrm>
            <a:custGeom>
              <a:avLst/>
              <a:gdLst/>
              <a:ahLst/>
              <a:cxnLst/>
              <a:rect l="0" t="0" r="0" b="0"/>
              <a:pathLst>
                <a:path w="161806" h="228470">
                  <a:moveTo>
                    <a:pt x="161805" y="0"/>
                  </a:moveTo>
                  <a:lnTo>
                    <a:pt x="161805" y="0"/>
                  </a:lnTo>
                  <a:lnTo>
                    <a:pt x="161805" y="5056"/>
                  </a:lnTo>
                  <a:lnTo>
                    <a:pt x="160747" y="6545"/>
                  </a:lnTo>
                  <a:lnTo>
                    <a:pt x="158983" y="7539"/>
                  </a:lnTo>
                  <a:lnTo>
                    <a:pt x="152673" y="9409"/>
                  </a:lnTo>
                  <a:lnTo>
                    <a:pt x="144114" y="17716"/>
                  </a:lnTo>
                  <a:lnTo>
                    <a:pt x="138101" y="18655"/>
                  </a:lnTo>
                  <a:lnTo>
                    <a:pt x="136477" y="19845"/>
                  </a:lnTo>
                  <a:lnTo>
                    <a:pt x="135395" y="21696"/>
                  </a:lnTo>
                  <a:lnTo>
                    <a:pt x="134673" y="23989"/>
                  </a:lnTo>
                  <a:lnTo>
                    <a:pt x="133134" y="25518"/>
                  </a:lnTo>
                  <a:lnTo>
                    <a:pt x="123059" y="30793"/>
                  </a:lnTo>
                  <a:lnTo>
                    <a:pt x="91944" y="60363"/>
                  </a:lnTo>
                  <a:lnTo>
                    <a:pt x="88423" y="66692"/>
                  </a:lnTo>
                  <a:lnTo>
                    <a:pt x="85799" y="73032"/>
                  </a:lnTo>
                  <a:lnTo>
                    <a:pt x="53820" y="117083"/>
                  </a:lnTo>
                  <a:lnTo>
                    <a:pt x="42207" y="136643"/>
                  </a:lnTo>
                  <a:lnTo>
                    <a:pt x="38174" y="148320"/>
                  </a:lnTo>
                  <a:lnTo>
                    <a:pt x="21578" y="171397"/>
                  </a:lnTo>
                  <a:lnTo>
                    <a:pt x="19049" y="177776"/>
                  </a:lnTo>
                  <a:lnTo>
                    <a:pt x="12733" y="187318"/>
                  </a:lnTo>
                  <a:lnTo>
                    <a:pt x="10391" y="196848"/>
                  </a:lnTo>
                  <a:lnTo>
                    <a:pt x="9843" y="203199"/>
                  </a:lnTo>
                  <a:lnTo>
                    <a:pt x="6778" y="209550"/>
                  </a:lnTo>
                  <a:lnTo>
                    <a:pt x="1243" y="217194"/>
                  </a:lnTo>
                  <a:lnTo>
                    <a:pt x="0" y="227111"/>
                  </a:lnTo>
                  <a:lnTo>
                    <a:pt x="1019" y="227608"/>
                  </a:lnTo>
                  <a:lnTo>
                    <a:pt x="8092" y="228469"/>
                  </a:lnTo>
                  <a:lnTo>
                    <a:pt x="1893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292"/>
            <p:cNvSpPr/>
            <p:nvPr>
              <p:custDataLst>
                <p:tags r:id="rId54"/>
              </p:custDataLst>
            </p:nvPr>
          </p:nvSpPr>
          <p:spPr>
            <a:xfrm>
              <a:off x="7524750" y="51435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293"/>
            <p:cNvSpPr/>
            <p:nvPr>
              <p:custDataLst>
                <p:tags r:id="rId55"/>
              </p:custDataLst>
            </p:nvPr>
          </p:nvSpPr>
          <p:spPr>
            <a:xfrm>
              <a:off x="7467600" y="5162550"/>
              <a:ext cx="76201" cy="200026"/>
            </a:xfrm>
            <a:custGeom>
              <a:avLst/>
              <a:gdLst/>
              <a:ahLst/>
              <a:cxnLst/>
              <a:rect l="0" t="0" r="0" b="0"/>
              <a:pathLst>
                <a:path w="76201" h="200026">
                  <a:moveTo>
                    <a:pt x="76200" y="0"/>
                  </a:moveTo>
                  <a:lnTo>
                    <a:pt x="76200" y="0"/>
                  </a:lnTo>
                  <a:lnTo>
                    <a:pt x="68000" y="0"/>
                  </a:lnTo>
                  <a:lnTo>
                    <a:pt x="62011" y="5056"/>
                  </a:lnTo>
                  <a:lnTo>
                    <a:pt x="59310" y="10361"/>
                  </a:lnTo>
                  <a:lnTo>
                    <a:pt x="57577" y="17333"/>
                  </a:lnTo>
                  <a:lnTo>
                    <a:pt x="52220" y="23598"/>
                  </a:lnTo>
                  <a:lnTo>
                    <a:pt x="49667" y="32007"/>
                  </a:lnTo>
                  <a:lnTo>
                    <a:pt x="46836" y="53172"/>
                  </a:lnTo>
                  <a:lnTo>
                    <a:pt x="41159" y="64320"/>
                  </a:lnTo>
                  <a:lnTo>
                    <a:pt x="37948" y="79501"/>
                  </a:lnTo>
                  <a:lnTo>
                    <a:pt x="30740" y="94647"/>
                  </a:lnTo>
                  <a:lnTo>
                    <a:pt x="19958" y="138811"/>
                  </a:lnTo>
                  <a:lnTo>
                    <a:pt x="18261" y="150020"/>
                  </a:lnTo>
                  <a:lnTo>
                    <a:pt x="9928" y="178691"/>
                  </a:lnTo>
                  <a:lnTo>
                    <a:pt x="9560" y="194032"/>
                  </a:lnTo>
                  <a:lnTo>
                    <a:pt x="8490" y="196030"/>
                  </a:lnTo>
                  <a:lnTo>
                    <a:pt x="6718" y="197362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294"/>
            <p:cNvSpPr/>
            <p:nvPr>
              <p:custDataLst>
                <p:tags r:id="rId56"/>
              </p:custDataLst>
            </p:nvPr>
          </p:nvSpPr>
          <p:spPr>
            <a:xfrm>
              <a:off x="7343775" y="5191125"/>
              <a:ext cx="323840" cy="171437"/>
            </a:xfrm>
            <a:custGeom>
              <a:avLst/>
              <a:gdLst/>
              <a:ahLst/>
              <a:cxnLst/>
              <a:rect l="0" t="0" r="0" b="0"/>
              <a:pathLst>
                <a:path w="323840" h="171437">
                  <a:moveTo>
                    <a:pt x="0" y="95250"/>
                  </a:moveTo>
                  <a:lnTo>
                    <a:pt x="0" y="95250"/>
                  </a:lnTo>
                  <a:lnTo>
                    <a:pt x="14189" y="95250"/>
                  </a:lnTo>
                  <a:lnTo>
                    <a:pt x="19711" y="92428"/>
                  </a:lnTo>
                  <a:lnTo>
                    <a:pt x="25694" y="88705"/>
                  </a:lnTo>
                  <a:lnTo>
                    <a:pt x="38158" y="86313"/>
                  </a:lnTo>
                  <a:lnTo>
                    <a:pt x="82726" y="84674"/>
                  </a:lnTo>
                  <a:lnTo>
                    <a:pt x="126912" y="69916"/>
                  </a:lnTo>
                  <a:lnTo>
                    <a:pt x="173854" y="57059"/>
                  </a:lnTo>
                  <a:lnTo>
                    <a:pt x="221461" y="32724"/>
                  </a:lnTo>
                  <a:lnTo>
                    <a:pt x="250674" y="21335"/>
                  </a:lnTo>
                  <a:lnTo>
                    <a:pt x="263598" y="13495"/>
                  </a:lnTo>
                  <a:lnTo>
                    <a:pt x="283570" y="7487"/>
                  </a:lnTo>
                  <a:lnTo>
                    <a:pt x="291131" y="3328"/>
                  </a:lnTo>
                  <a:lnTo>
                    <a:pt x="304519" y="293"/>
                  </a:lnTo>
                  <a:lnTo>
                    <a:pt x="323812" y="0"/>
                  </a:lnTo>
                  <a:lnTo>
                    <a:pt x="323839" y="5056"/>
                  </a:lnTo>
                  <a:lnTo>
                    <a:pt x="322784" y="6545"/>
                  </a:lnTo>
                  <a:lnTo>
                    <a:pt x="321023" y="7539"/>
                  </a:lnTo>
                  <a:lnTo>
                    <a:pt x="318790" y="8201"/>
                  </a:lnTo>
                  <a:lnTo>
                    <a:pt x="317302" y="9701"/>
                  </a:lnTo>
                  <a:lnTo>
                    <a:pt x="315648" y="14189"/>
                  </a:lnTo>
                  <a:lnTo>
                    <a:pt x="314716" y="22666"/>
                  </a:lnTo>
                  <a:lnTo>
                    <a:pt x="313528" y="24636"/>
                  </a:lnTo>
                  <a:lnTo>
                    <a:pt x="311676" y="25949"/>
                  </a:lnTo>
                  <a:lnTo>
                    <a:pt x="309385" y="26824"/>
                  </a:lnTo>
                  <a:lnTo>
                    <a:pt x="307856" y="29524"/>
                  </a:lnTo>
                  <a:lnTo>
                    <a:pt x="304647" y="41320"/>
                  </a:lnTo>
                  <a:lnTo>
                    <a:pt x="302582" y="43422"/>
                  </a:lnTo>
                  <a:lnTo>
                    <a:pt x="300146" y="44823"/>
                  </a:lnTo>
                  <a:lnTo>
                    <a:pt x="291662" y="56908"/>
                  </a:lnTo>
                  <a:lnTo>
                    <a:pt x="278441" y="88414"/>
                  </a:lnTo>
                  <a:lnTo>
                    <a:pt x="276151" y="98562"/>
                  </a:lnTo>
                  <a:lnTo>
                    <a:pt x="268880" y="113700"/>
                  </a:lnTo>
                  <a:lnTo>
                    <a:pt x="258626" y="144691"/>
                  </a:lnTo>
                  <a:lnTo>
                    <a:pt x="257084" y="147261"/>
                  </a:lnTo>
                  <a:lnTo>
                    <a:pt x="254998" y="148974"/>
                  </a:lnTo>
                  <a:lnTo>
                    <a:pt x="252549" y="150116"/>
                  </a:lnTo>
                  <a:lnTo>
                    <a:pt x="250916" y="151935"/>
                  </a:lnTo>
                  <a:lnTo>
                    <a:pt x="249101" y="156780"/>
                  </a:lnTo>
                  <a:lnTo>
                    <a:pt x="247651" y="171436"/>
                  </a:lnTo>
                  <a:lnTo>
                    <a:pt x="247650" y="166389"/>
                  </a:lnTo>
                  <a:lnTo>
                    <a:pt x="250472" y="161087"/>
                  </a:lnTo>
                  <a:lnTo>
                    <a:pt x="254195" y="155203"/>
                  </a:lnTo>
                  <a:lnTo>
                    <a:pt x="257351" y="145940"/>
                  </a:lnTo>
                  <a:lnTo>
                    <a:pt x="2667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295"/>
            <p:cNvSpPr/>
            <p:nvPr>
              <p:custDataLst>
                <p:tags r:id="rId57"/>
              </p:custDataLst>
            </p:nvPr>
          </p:nvSpPr>
          <p:spPr>
            <a:xfrm>
              <a:off x="7601078" y="5153036"/>
              <a:ext cx="161760" cy="219065"/>
            </a:xfrm>
            <a:custGeom>
              <a:avLst/>
              <a:gdLst/>
              <a:ahLst/>
              <a:cxnLst/>
              <a:rect l="0" t="0" r="0" b="0"/>
              <a:pathLst>
                <a:path w="161760" h="219065">
                  <a:moveTo>
                    <a:pt x="18922" y="104764"/>
                  </a:moveTo>
                  <a:lnTo>
                    <a:pt x="18922" y="104764"/>
                  </a:lnTo>
                  <a:lnTo>
                    <a:pt x="23978" y="99708"/>
                  </a:lnTo>
                  <a:lnTo>
                    <a:pt x="26460" y="94403"/>
                  </a:lnTo>
                  <a:lnTo>
                    <a:pt x="29483" y="68947"/>
                  </a:lnTo>
                  <a:lnTo>
                    <a:pt x="34986" y="60049"/>
                  </a:lnTo>
                  <a:lnTo>
                    <a:pt x="37579" y="49461"/>
                  </a:lnTo>
                  <a:lnTo>
                    <a:pt x="37856" y="43105"/>
                  </a:lnTo>
                  <a:lnTo>
                    <a:pt x="40743" y="37496"/>
                  </a:lnTo>
                  <a:lnTo>
                    <a:pt x="61651" y="14421"/>
                  </a:lnTo>
                  <a:lnTo>
                    <a:pt x="67194" y="11694"/>
                  </a:lnTo>
                  <a:lnTo>
                    <a:pt x="70153" y="10967"/>
                  </a:lnTo>
                  <a:lnTo>
                    <a:pt x="72127" y="9425"/>
                  </a:lnTo>
                  <a:lnTo>
                    <a:pt x="74319" y="4888"/>
                  </a:lnTo>
                  <a:lnTo>
                    <a:pt x="75961" y="3255"/>
                  </a:lnTo>
                  <a:lnTo>
                    <a:pt x="80609" y="1440"/>
                  </a:lnTo>
                  <a:lnTo>
                    <a:pt x="112301" y="0"/>
                  </a:lnTo>
                  <a:lnTo>
                    <a:pt x="121406" y="6537"/>
                  </a:lnTo>
                  <a:lnTo>
                    <a:pt x="131457" y="9122"/>
                  </a:lnTo>
                  <a:lnTo>
                    <a:pt x="132045" y="10311"/>
                  </a:lnTo>
                  <a:lnTo>
                    <a:pt x="132699" y="14454"/>
                  </a:lnTo>
                  <a:lnTo>
                    <a:pt x="135812" y="19823"/>
                  </a:lnTo>
                  <a:lnTo>
                    <a:pt x="141377" y="26838"/>
                  </a:lnTo>
                  <a:lnTo>
                    <a:pt x="142476" y="35827"/>
                  </a:lnTo>
                  <a:lnTo>
                    <a:pt x="142627" y="41670"/>
                  </a:lnTo>
                  <a:lnTo>
                    <a:pt x="139872" y="47794"/>
                  </a:lnTo>
                  <a:lnTo>
                    <a:pt x="136178" y="54043"/>
                  </a:lnTo>
                  <a:lnTo>
                    <a:pt x="134535" y="60349"/>
                  </a:lnTo>
                  <a:lnTo>
                    <a:pt x="133040" y="62455"/>
                  </a:lnTo>
                  <a:lnTo>
                    <a:pt x="130983" y="63857"/>
                  </a:lnTo>
                  <a:lnTo>
                    <a:pt x="125877" y="66474"/>
                  </a:lnTo>
                  <a:lnTo>
                    <a:pt x="120079" y="71166"/>
                  </a:lnTo>
                  <a:lnTo>
                    <a:pt x="116797" y="76778"/>
                  </a:lnTo>
                  <a:lnTo>
                    <a:pt x="114280" y="82801"/>
                  </a:lnTo>
                  <a:lnTo>
                    <a:pt x="101068" y="98448"/>
                  </a:lnTo>
                  <a:lnTo>
                    <a:pt x="94943" y="101957"/>
                  </a:lnTo>
                  <a:lnTo>
                    <a:pt x="88692" y="104574"/>
                  </a:lnTo>
                  <a:lnTo>
                    <a:pt x="79223" y="110940"/>
                  </a:lnTo>
                  <a:lnTo>
                    <a:pt x="68425" y="113848"/>
                  </a:lnTo>
                  <a:lnTo>
                    <a:pt x="67799" y="115053"/>
                  </a:lnTo>
                  <a:lnTo>
                    <a:pt x="67104" y="119215"/>
                  </a:lnTo>
                  <a:lnTo>
                    <a:pt x="65859" y="120748"/>
                  </a:lnTo>
                  <a:lnTo>
                    <a:pt x="57142" y="123778"/>
                  </a:lnTo>
                  <a:lnTo>
                    <a:pt x="65234" y="115610"/>
                  </a:lnTo>
                  <a:lnTo>
                    <a:pt x="74633" y="114405"/>
                  </a:lnTo>
                  <a:lnTo>
                    <a:pt x="120529" y="114289"/>
                  </a:lnTo>
                  <a:lnTo>
                    <a:pt x="126874" y="114289"/>
                  </a:lnTo>
                  <a:lnTo>
                    <a:pt x="128990" y="115347"/>
                  </a:lnTo>
                  <a:lnTo>
                    <a:pt x="130401" y="117111"/>
                  </a:lnTo>
                  <a:lnTo>
                    <a:pt x="131341" y="119345"/>
                  </a:lnTo>
                  <a:lnTo>
                    <a:pt x="133026" y="120834"/>
                  </a:lnTo>
                  <a:lnTo>
                    <a:pt x="137721" y="122490"/>
                  </a:lnTo>
                  <a:lnTo>
                    <a:pt x="146315" y="123422"/>
                  </a:lnTo>
                  <a:lnTo>
                    <a:pt x="148301" y="124610"/>
                  </a:lnTo>
                  <a:lnTo>
                    <a:pt x="149624" y="126462"/>
                  </a:lnTo>
                  <a:lnTo>
                    <a:pt x="150507" y="128754"/>
                  </a:lnTo>
                  <a:lnTo>
                    <a:pt x="152153" y="130283"/>
                  </a:lnTo>
                  <a:lnTo>
                    <a:pt x="156806" y="131981"/>
                  </a:lnTo>
                  <a:lnTo>
                    <a:pt x="158469" y="133491"/>
                  </a:lnTo>
                  <a:lnTo>
                    <a:pt x="160319" y="137993"/>
                  </a:lnTo>
                  <a:lnTo>
                    <a:pt x="161759" y="160071"/>
                  </a:lnTo>
                  <a:lnTo>
                    <a:pt x="155243" y="169154"/>
                  </a:lnTo>
                  <a:lnTo>
                    <a:pt x="153152" y="178053"/>
                  </a:lnTo>
                  <a:lnTo>
                    <a:pt x="152663" y="184256"/>
                  </a:lnTo>
                  <a:lnTo>
                    <a:pt x="151474" y="186334"/>
                  </a:lnTo>
                  <a:lnTo>
                    <a:pt x="149623" y="187719"/>
                  </a:lnTo>
                  <a:lnTo>
                    <a:pt x="144745" y="190317"/>
                  </a:lnTo>
                  <a:lnTo>
                    <a:pt x="126769" y="205569"/>
                  </a:lnTo>
                  <a:lnTo>
                    <a:pt x="117317" y="208363"/>
                  </a:lnTo>
                  <a:lnTo>
                    <a:pt x="110983" y="209017"/>
                  </a:lnTo>
                  <a:lnTo>
                    <a:pt x="104641" y="212129"/>
                  </a:lnTo>
                  <a:lnTo>
                    <a:pt x="98295" y="215982"/>
                  </a:lnTo>
                  <a:lnTo>
                    <a:pt x="85596" y="218455"/>
                  </a:lnTo>
                  <a:lnTo>
                    <a:pt x="38560" y="219059"/>
                  </a:lnTo>
                  <a:lnTo>
                    <a:pt x="0" y="219064"/>
                  </a:lnTo>
                  <a:lnTo>
                    <a:pt x="8085" y="219064"/>
                  </a:lnTo>
                  <a:lnTo>
                    <a:pt x="18922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296"/>
            <p:cNvSpPr/>
            <p:nvPr>
              <p:custDataLst>
                <p:tags r:id="rId58"/>
              </p:custDataLst>
            </p:nvPr>
          </p:nvSpPr>
          <p:spPr>
            <a:xfrm>
              <a:off x="7829553" y="5143510"/>
              <a:ext cx="238120" cy="247603"/>
            </a:xfrm>
            <a:custGeom>
              <a:avLst/>
              <a:gdLst/>
              <a:ahLst/>
              <a:cxnLst/>
              <a:rect l="0" t="0" r="0" b="0"/>
              <a:pathLst>
                <a:path w="238120" h="247603">
                  <a:moveTo>
                    <a:pt x="228597" y="9515"/>
                  </a:moveTo>
                  <a:lnTo>
                    <a:pt x="228597" y="9515"/>
                  </a:lnTo>
                  <a:lnTo>
                    <a:pt x="195368" y="9515"/>
                  </a:lnTo>
                  <a:lnTo>
                    <a:pt x="189840" y="6693"/>
                  </a:lnTo>
                  <a:lnTo>
                    <a:pt x="183855" y="2970"/>
                  </a:lnTo>
                  <a:lnTo>
                    <a:pt x="173290" y="382"/>
                  </a:lnTo>
                  <a:lnTo>
                    <a:pt x="149105" y="0"/>
                  </a:lnTo>
                  <a:lnTo>
                    <a:pt x="142820" y="2817"/>
                  </a:lnTo>
                  <a:lnTo>
                    <a:pt x="136500" y="6538"/>
                  </a:lnTo>
                  <a:lnTo>
                    <a:pt x="123817" y="8927"/>
                  </a:lnTo>
                  <a:lnTo>
                    <a:pt x="120645" y="9123"/>
                  </a:lnTo>
                  <a:lnTo>
                    <a:pt x="114296" y="12164"/>
                  </a:lnTo>
                  <a:lnTo>
                    <a:pt x="107947" y="15984"/>
                  </a:lnTo>
                  <a:lnTo>
                    <a:pt x="98422" y="19192"/>
                  </a:lnTo>
                  <a:lnTo>
                    <a:pt x="88897" y="25318"/>
                  </a:lnTo>
                  <a:lnTo>
                    <a:pt x="82547" y="27122"/>
                  </a:lnTo>
                  <a:lnTo>
                    <a:pt x="80430" y="28661"/>
                  </a:lnTo>
                  <a:lnTo>
                    <a:pt x="79019" y="30745"/>
                  </a:lnTo>
                  <a:lnTo>
                    <a:pt x="76393" y="35884"/>
                  </a:lnTo>
                  <a:lnTo>
                    <a:pt x="70022" y="44727"/>
                  </a:lnTo>
                  <a:lnTo>
                    <a:pt x="66606" y="54050"/>
                  </a:lnTo>
                  <a:lnTo>
                    <a:pt x="60420" y="63515"/>
                  </a:lnTo>
                  <a:lnTo>
                    <a:pt x="58117" y="73022"/>
                  </a:lnTo>
                  <a:lnTo>
                    <a:pt x="57150" y="108332"/>
                  </a:lnTo>
                  <a:lnTo>
                    <a:pt x="59971" y="114465"/>
                  </a:lnTo>
                  <a:lnTo>
                    <a:pt x="62204" y="117582"/>
                  </a:lnTo>
                  <a:lnTo>
                    <a:pt x="67508" y="121044"/>
                  </a:lnTo>
                  <a:lnTo>
                    <a:pt x="74482" y="123268"/>
                  </a:lnTo>
                  <a:lnTo>
                    <a:pt x="84248" y="131968"/>
                  </a:lnTo>
                  <a:lnTo>
                    <a:pt x="93793" y="133219"/>
                  </a:lnTo>
                  <a:lnTo>
                    <a:pt x="114286" y="133340"/>
                  </a:lnTo>
                  <a:lnTo>
                    <a:pt x="72894" y="133340"/>
                  </a:lnTo>
                  <a:lnTo>
                    <a:pt x="70820" y="134398"/>
                  </a:lnTo>
                  <a:lnTo>
                    <a:pt x="69437" y="136162"/>
                  </a:lnTo>
                  <a:lnTo>
                    <a:pt x="68516" y="138396"/>
                  </a:lnTo>
                  <a:lnTo>
                    <a:pt x="66843" y="139885"/>
                  </a:lnTo>
                  <a:lnTo>
                    <a:pt x="56554" y="145099"/>
                  </a:lnTo>
                  <a:lnTo>
                    <a:pt x="50533" y="149150"/>
                  </a:lnTo>
                  <a:lnTo>
                    <a:pt x="41194" y="152488"/>
                  </a:lnTo>
                  <a:lnTo>
                    <a:pt x="1475" y="189012"/>
                  </a:lnTo>
                  <a:lnTo>
                    <a:pt x="435" y="195109"/>
                  </a:lnTo>
                  <a:lnTo>
                    <a:pt x="0" y="217587"/>
                  </a:lnTo>
                  <a:lnTo>
                    <a:pt x="14187" y="233216"/>
                  </a:lnTo>
                  <a:lnTo>
                    <a:pt x="19709" y="235938"/>
                  </a:lnTo>
                  <a:lnTo>
                    <a:pt x="22663" y="236664"/>
                  </a:lnTo>
                  <a:lnTo>
                    <a:pt x="38155" y="245463"/>
                  </a:lnTo>
                  <a:lnTo>
                    <a:pt x="84038" y="247602"/>
                  </a:lnTo>
                  <a:lnTo>
                    <a:pt x="131535" y="238506"/>
                  </a:lnTo>
                  <a:lnTo>
                    <a:pt x="179157" y="228993"/>
                  </a:lnTo>
                  <a:lnTo>
                    <a:pt x="188279" y="225947"/>
                  </a:lnTo>
                  <a:lnTo>
                    <a:pt x="195861" y="222124"/>
                  </a:lnTo>
                  <a:lnTo>
                    <a:pt x="212593" y="219468"/>
                  </a:lnTo>
                  <a:lnTo>
                    <a:pt x="222208" y="219184"/>
                  </a:lnTo>
                  <a:lnTo>
                    <a:pt x="224338" y="218086"/>
                  </a:lnTo>
                  <a:lnTo>
                    <a:pt x="225758" y="216295"/>
                  </a:lnTo>
                  <a:lnTo>
                    <a:pt x="226703" y="214044"/>
                  </a:lnTo>
                  <a:lnTo>
                    <a:pt x="228393" y="212543"/>
                  </a:lnTo>
                  <a:lnTo>
                    <a:pt x="238084" y="209550"/>
                  </a:lnTo>
                  <a:lnTo>
                    <a:pt x="238119" y="201340"/>
                  </a:lnTo>
                  <a:lnTo>
                    <a:pt x="237062" y="200898"/>
                  </a:lnTo>
                  <a:lnTo>
                    <a:pt x="209547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9" name="SMARTInkShape-Group71"/>
          <p:cNvGrpSpPr/>
          <p:nvPr/>
        </p:nvGrpSpPr>
        <p:grpSpPr>
          <a:xfrm>
            <a:off x="8305800" y="5052374"/>
            <a:ext cx="1000007" cy="291022"/>
            <a:chOff x="8305800" y="5052374"/>
            <a:chExt cx="1000007" cy="291022"/>
          </a:xfrm>
        </p:grpSpPr>
        <p:sp>
          <p:nvSpPr>
            <p:cNvPr id="343" name="SMARTInkShape-297"/>
            <p:cNvSpPr/>
            <p:nvPr>
              <p:custDataLst>
                <p:tags r:id="rId47"/>
              </p:custDataLst>
            </p:nvPr>
          </p:nvSpPr>
          <p:spPr>
            <a:xfrm>
              <a:off x="8334375" y="5181600"/>
              <a:ext cx="200023" cy="38101"/>
            </a:xfrm>
            <a:custGeom>
              <a:avLst/>
              <a:gdLst/>
              <a:ahLst/>
              <a:cxnLst/>
              <a:rect l="0" t="0" r="0" b="0"/>
              <a:pathLst>
                <a:path w="200023" h="38101">
                  <a:moveTo>
                    <a:pt x="0" y="38100"/>
                  </a:moveTo>
                  <a:lnTo>
                    <a:pt x="0" y="38100"/>
                  </a:lnTo>
                  <a:lnTo>
                    <a:pt x="9132" y="38100"/>
                  </a:lnTo>
                  <a:lnTo>
                    <a:pt x="9409" y="33044"/>
                  </a:lnTo>
                  <a:lnTo>
                    <a:pt x="10506" y="31555"/>
                  </a:lnTo>
                  <a:lnTo>
                    <a:pt x="17716" y="28967"/>
                  </a:lnTo>
                  <a:lnTo>
                    <a:pt x="52162" y="28575"/>
                  </a:lnTo>
                  <a:lnTo>
                    <a:pt x="57755" y="25753"/>
                  </a:lnTo>
                  <a:lnTo>
                    <a:pt x="63769" y="22030"/>
                  </a:lnTo>
                  <a:lnTo>
                    <a:pt x="76253" y="19638"/>
                  </a:lnTo>
                  <a:lnTo>
                    <a:pt x="107951" y="19060"/>
                  </a:lnTo>
                  <a:lnTo>
                    <a:pt x="114300" y="16233"/>
                  </a:lnTo>
                  <a:lnTo>
                    <a:pt x="120650" y="12506"/>
                  </a:lnTo>
                  <a:lnTo>
                    <a:pt x="133350" y="10114"/>
                  </a:lnTo>
                  <a:lnTo>
                    <a:pt x="174625" y="9528"/>
                  </a:lnTo>
                  <a:lnTo>
                    <a:pt x="180975" y="6705"/>
                  </a:lnTo>
                  <a:lnTo>
                    <a:pt x="188619" y="1324"/>
                  </a:lnTo>
                  <a:lnTo>
                    <a:pt x="200014" y="0"/>
                  </a:lnTo>
                  <a:lnTo>
                    <a:pt x="200022" y="5056"/>
                  </a:lnTo>
                  <a:lnTo>
                    <a:pt x="198965" y="6545"/>
                  </a:lnTo>
                  <a:lnTo>
                    <a:pt x="197201" y="7539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298"/>
            <p:cNvSpPr/>
            <p:nvPr>
              <p:custDataLst>
                <p:tags r:id="rId48"/>
              </p:custDataLst>
            </p:nvPr>
          </p:nvSpPr>
          <p:spPr>
            <a:xfrm>
              <a:off x="8305800" y="5267325"/>
              <a:ext cx="209551" cy="38101"/>
            </a:xfrm>
            <a:custGeom>
              <a:avLst/>
              <a:gdLst/>
              <a:ahLst/>
              <a:cxnLst/>
              <a:rect l="0" t="0" r="0" b="0"/>
              <a:pathLst>
                <a:path w="209551" h="38101">
                  <a:moveTo>
                    <a:pt x="0" y="38100"/>
                  </a:moveTo>
                  <a:lnTo>
                    <a:pt x="0" y="38100"/>
                  </a:lnTo>
                  <a:lnTo>
                    <a:pt x="23598" y="38100"/>
                  </a:lnTo>
                  <a:lnTo>
                    <a:pt x="25257" y="37042"/>
                  </a:lnTo>
                  <a:lnTo>
                    <a:pt x="26363" y="35278"/>
                  </a:lnTo>
                  <a:lnTo>
                    <a:pt x="27101" y="33044"/>
                  </a:lnTo>
                  <a:lnTo>
                    <a:pt x="28650" y="31555"/>
                  </a:lnTo>
                  <a:lnTo>
                    <a:pt x="33194" y="29899"/>
                  </a:lnTo>
                  <a:lnTo>
                    <a:pt x="79768" y="28575"/>
                  </a:lnTo>
                  <a:lnTo>
                    <a:pt x="117477" y="28575"/>
                  </a:lnTo>
                  <a:lnTo>
                    <a:pt x="119593" y="27517"/>
                  </a:lnTo>
                  <a:lnTo>
                    <a:pt x="121004" y="25753"/>
                  </a:lnTo>
                  <a:lnTo>
                    <a:pt x="121944" y="23519"/>
                  </a:lnTo>
                  <a:lnTo>
                    <a:pt x="123629" y="22030"/>
                  </a:lnTo>
                  <a:lnTo>
                    <a:pt x="128324" y="20374"/>
                  </a:lnTo>
                  <a:lnTo>
                    <a:pt x="169572" y="19053"/>
                  </a:lnTo>
                  <a:lnTo>
                    <a:pt x="179487" y="10849"/>
                  </a:lnTo>
                  <a:lnTo>
                    <a:pt x="190068" y="9559"/>
                  </a:lnTo>
                  <a:lnTo>
                    <a:pt x="199621" y="9525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299"/>
            <p:cNvSpPr/>
            <p:nvPr>
              <p:custDataLst>
                <p:tags r:id="rId49"/>
              </p:custDataLst>
            </p:nvPr>
          </p:nvSpPr>
          <p:spPr>
            <a:xfrm>
              <a:off x="8743950" y="5095875"/>
              <a:ext cx="171451" cy="238126"/>
            </a:xfrm>
            <a:custGeom>
              <a:avLst/>
              <a:gdLst/>
              <a:ahLst/>
              <a:cxnLst/>
              <a:rect l="0" t="0" r="0" b="0"/>
              <a:pathLst>
                <a:path w="171451" h="238126">
                  <a:moveTo>
                    <a:pt x="171450" y="38100"/>
                  </a:moveTo>
                  <a:lnTo>
                    <a:pt x="171450" y="38100"/>
                  </a:lnTo>
                  <a:lnTo>
                    <a:pt x="171450" y="28578"/>
                  </a:lnTo>
                  <a:lnTo>
                    <a:pt x="163249" y="28575"/>
                  </a:lnTo>
                  <a:lnTo>
                    <a:pt x="162806" y="27517"/>
                  </a:lnTo>
                  <a:lnTo>
                    <a:pt x="162040" y="20374"/>
                  </a:lnTo>
                  <a:lnTo>
                    <a:pt x="159154" y="19638"/>
                  </a:lnTo>
                  <a:lnTo>
                    <a:pt x="156903" y="19442"/>
                  </a:lnTo>
                  <a:lnTo>
                    <a:pt x="155402" y="18254"/>
                  </a:lnTo>
                  <a:lnTo>
                    <a:pt x="152795" y="10883"/>
                  </a:lnTo>
                  <a:lnTo>
                    <a:pt x="149753" y="10129"/>
                  </a:lnTo>
                  <a:lnTo>
                    <a:pt x="147460" y="9928"/>
                  </a:lnTo>
                  <a:lnTo>
                    <a:pt x="142091" y="6882"/>
                  </a:lnTo>
                  <a:lnTo>
                    <a:pt x="135076" y="1359"/>
                  </a:lnTo>
                  <a:lnTo>
                    <a:pt x="126088" y="268"/>
                  </a:lnTo>
                  <a:lnTo>
                    <a:pt x="87571" y="0"/>
                  </a:lnTo>
                  <a:lnTo>
                    <a:pt x="78486" y="6545"/>
                  </a:lnTo>
                  <a:lnTo>
                    <a:pt x="69586" y="9701"/>
                  </a:lnTo>
                  <a:lnTo>
                    <a:pt x="34808" y="41403"/>
                  </a:lnTo>
                  <a:lnTo>
                    <a:pt x="31345" y="47682"/>
                  </a:lnTo>
                  <a:lnTo>
                    <a:pt x="28748" y="54000"/>
                  </a:lnTo>
                  <a:lnTo>
                    <a:pt x="22395" y="63507"/>
                  </a:lnTo>
                  <a:lnTo>
                    <a:pt x="18982" y="73027"/>
                  </a:lnTo>
                  <a:lnTo>
                    <a:pt x="12797" y="82550"/>
                  </a:lnTo>
                  <a:lnTo>
                    <a:pt x="9956" y="93369"/>
                  </a:lnTo>
                  <a:lnTo>
                    <a:pt x="9537" y="117592"/>
                  </a:lnTo>
                  <a:lnTo>
                    <a:pt x="10591" y="119669"/>
                  </a:lnTo>
                  <a:lnTo>
                    <a:pt x="12352" y="121054"/>
                  </a:lnTo>
                  <a:lnTo>
                    <a:pt x="17727" y="123278"/>
                  </a:lnTo>
                  <a:lnTo>
                    <a:pt x="32191" y="123777"/>
                  </a:lnTo>
                  <a:lnTo>
                    <a:pt x="38296" y="120981"/>
                  </a:lnTo>
                  <a:lnTo>
                    <a:pt x="44538" y="117269"/>
                  </a:lnTo>
                  <a:lnTo>
                    <a:pt x="54001" y="114122"/>
                  </a:lnTo>
                  <a:lnTo>
                    <a:pt x="63507" y="108015"/>
                  </a:lnTo>
                  <a:lnTo>
                    <a:pt x="73027" y="104677"/>
                  </a:lnTo>
                  <a:lnTo>
                    <a:pt x="120650" y="61376"/>
                  </a:lnTo>
                  <a:lnTo>
                    <a:pt x="133350" y="55163"/>
                  </a:lnTo>
                  <a:lnTo>
                    <a:pt x="136525" y="52650"/>
                  </a:lnTo>
                  <a:lnTo>
                    <a:pt x="140053" y="47036"/>
                  </a:lnTo>
                  <a:lnTo>
                    <a:pt x="140993" y="44057"/>
                  </a:lnTo>
                  <a:lnTo>
                    <a:pt x="142679" y="42071"/>
                  </a:lnTo>
                  <a:lnTo>
                    <a:pt x="147374" y="39865"/>
                  </a:lnTo>
                  <a:lnTo>
                    <a:pt x="149048" y="38219"/>
                  </a:lnTo>
                  <a:lnTo>
                    <a:pt x="152269" y="29013"/>
                  </a:lnTo>
                  <a:lnTo>
                    <a:pt x="161530" y="19454"/>
                  </a:lnTo>
                  <a:lnTo>
                    <a:pt x="161891" y="27287"/>
                  </a:lnTo>
                  <a:lnTo>
                    <a:pt x="160844" y="27716"/>
                  </a:lnTo>
                  <a:lnTo>
                    <a:pt x="156859" y="28193"/>
                  </a:lnTo>
                  <a:lnTo>
                    <a:pt x="155373" y="29379"/>
                  </a:lnTo>
                  <a:lnTo>
                    <a:pt x="153722" y="33518"/>
                  </a:lnTo>
                  <a:lnTo>
                    <a:pt x="152434" y="55314"/>
                  </a:lnTo>
                  <a:lnTo>
                    <a:pt x="145861" y="64392"/>
                  </a:lnTo>
                  <a:lnTo>
                    <a:pt x="142701" y="73290"/>
                  </a:lnTo>
                  <a:lnTo>
                    <a:pt x="136591" y="82628"/>
                  </a:lnTo>
                  <a:lnTo>
                    <a:pt x="134311" y="93157"/>
                  </a:lnTo>
                  <a:lnTo>
                    <a:pt x="132576" y="108153"/>
                  </a:lnTo>
                  <a:lnTo>
                    <a:pt x="121608" y="133175"/>
                  </a:lnTo>
                  <a:lnTo>
                    <a:pt x="117549" y="139623"/>
                  </a:lnTo>
                  <a:lnTo>
                    <a:pt x="114205" y="149202"/>
                  </a:lnTo>
                  <a:lnTo>
                    <a:pt x="108039" y="158743"/>
                  </a:lnTo>
                  <a:lnTo>
                    <a:pt x="104683" y="168273"/>
                  </a:lnTo>
                  <a:lnTo>
                    <a:pt x="98515" y="177800"/>
                  </a:lnTo>
                  <a:lnTo>
                    <a:pt x="95159" y="187325"/>
                  </a:lnTo>
                  <a:lnTo>
                    <a:pt x="69441" y="219075"/>
                  </a:lnTo>
                  <a:lnTo>
                    <a:pt x="68519" y="222250"/>
                  </a:lnTo>
                  <a:lnTo>
                    <a:pt x="66846" y="224367"/>
                  </a:lnTo>
                  <a:lnTo>
                    <a:pt x="60493" y="228404"/>
                  </a:lnTo>
                  <a:lnTo>
                    <a:pt x="58635" y="233099"/>
                  </a:lnTo>
                  <a:lnTo>
                    <a:pt x="57082" y="234775"/>
                  </a:lnTo>
                  <a:lnTo>
                    <a:pt x="52533" y="236636"/>
                  </a:lnTo>
                  <a:lnTo>
                    <a:pt x="20504" y="238125"/>
                  </a:lnTo>
                  <a:lnTo>
                    <a:pt x="10977" y="229924"/>
                  </a:lnTo>
                  <a:lnTo>
                    <a:pt x="9956" y="223936"/>
                  </a:lnTo>
                  <a:lnTo>
                    <a:pt x="8754" y="222315"/>
                  </a:lnTo>
                  <a:lnTo>
                    <a:pt x="4596" y="220516"/>
                  </a:lnTo>
                  <a:lnTo>
                    <a:pt x="3063" y="218977"/>
                  </a:lnTo>
                  <a:lnTo>
                    <a:pt x="10" y="209588"/>
                  </a:lnTo>
                  <a:lnTo>
                    <a:pt x="0" y="200059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300"/>
            <p:cNvSpPr/>
            <p:nvPr>
              <p:custDataLst>
                <p:tags r:id="rId50"/>
              </p:custDataLst>
            </p:nvPr>
          </p:nvSpPr>
          <p:spPr>
            <a:xfrm>
              <a:off x="8934460" y="5128783"/>
              <a:ext cx="171034" cy="214613"/>
            </a:xfrm>
            <a:custGeom>
              <a:avLst/>
              <a:gdLst/>
              <a:ahLst/>
              <a:cxnLst/>
              <a:rect l="0" t="0" r="0" b="0"/>
              <a:pathLst>
                <a:path w="171034" h="214613">
                  <a:moveTo>
                    <a:pt x="28565" y="52817"/>
                  </a:moveTo>
                  <a:lnTo>
                    <a:pt x="28565" y="52817"/>
                  </a:lnTo>
                  <a:lnTo>
                    <a:pt x="33622" y="52817"/>
                  </a:lnTo>
                  <a:lnTo>
                    <a:pt x="35111" y="51759"/>
                  </a:lnTo>
                  <a:lnTo>
                    <a:pt x="36105" y="49995"/>
                  </a:lnTo>
                  <a:lnTo>
                    <a:pt x="36766" y="47761"/>
                  </a:lnTo>
                  <a:lnTo>
                    <a:pt x="38266" y="46272"/>
                  </a:lnTo>
                  <a:lnTo>
                    <a:pt x="42756" y="44616"/>
                  </a:lnTo>
                  <a:lnTo>
                    <a:pt x="51231" y="43684"/>
                  </a:lnTo>
                  <a:lnTo>
                    <a:pt x="53200" y="42496"/>
                  </a:lnTo>
                  <a:lnTo>
                    <a:pt x="54514" y="40644"/>
                  </a:lnTo>
                  <a:lnTo>
                    <a:pt x="55389" y="38352"/>
                  </a:lnTo>
                  <a:lnTo>
                    <a:pt x="57031" y="36823"/>
                  </a:lnTo>
                  <a:lnTo>
                    <a:pt x="66662" y="33767"/>
                  </a:lnTo>
                  <a:lnTo>
                    <a:pt x="66665" y="33767"/>
                  </a:lnTo>
                  <a:lnTo>
                    <a:pt x="61608" y="38823"/>
                  </a:lnTo>
                  <a:lnTo>
                    <a:pt x="59125" y="44128"/>
                  </a:lnTo>
                  <a:lnTo>
                    <a:pt x="58464" y="47024"/>
                  </a:lnTo>
                  <a:lnTo>
                    <a:pt x="56964" y="48955"/>
                  </a:lnTo>
                  <a:lnTo>
                    <a:pt x="43999" y="57365"/>
                  </a:lnTo>
                  <a:lnTo>
                    <a:pt x="40716" y="62952"/>
                  </a:lnTo>
                  <a:lnTo>
                    <a:pt x="38199" y="68963"/>
                  </a:lnTo>
                  <a:lnTo>
                    <a:pt x="21682" y="90934"/>
                  </a:lnTo>
                  <a:lnTo>
                    <a:pt x="18329" y="106794"/>
                  </a:lnTo>
                  <a:lnTo>
                    <a:pt x="12596" y="117376"/>
                  </a:lnTo>
                  <a:lnTo>
                    <a:pt x="8727" y="144009"/>
                  </a:lnTo>
                  <a:lnTo>
                    <a:pt x="2029" y="157417"/>
                  </a:lnTo>
                  <a:lnTo>
                    <a:pt x="0" y="190665"/>
                  </a:lnTo>
                  <a:lnTo>
                    <a:pt x="2817" y="196280"/>
                  </a:lnTo>
                  <a:lnTo>
                    <a:pt x="14181" y="209750"/>
                  </a:lnTo>
                  <a:lnTo>
                    <a:pt x="19703" y="212524"/>
                  </a:lnTo>
                  <a:lnTo>
                    <a:pt x="33432" y="214547"/>
                  </a:lnTo>
                  <a:lnTo>
                    <a:pt x="38161" y="214612"/>
                  </a:lnTo>
                  <a:lnTo>
                    <a:pt x="46234" y="211862"/>
                  </a:lnTo>
                  <a:lnTo>
                    <a:pt x="69759" y="192348"/>
                  </a:lnTo>
                  <a:lnTo>
                    <a:pt x="88527" y="176620"/>
                  </a:lnTo>
                  <a:lnTo>
                    <a:pt x="113701" y="157590"/>
                  </a:lnTo>
                  <a:lnTo>
                    <a:pt x="148310" y="122491"/>
                  </a:lnTo>
                  <a:lnTo>
                    <a:pt x="157414" y="105799"/>
                  </a:lnTo>
                  <a:lnTo>
                    <a:pt x="162579" y="76209"/>
                  </a:lnTo>
                  <a:lnTo>
                    <a:pt x="168345" y="64804"/>
                  </a:lnTo>
                  <a:lnTo>
                    <a:pt x="171033" y="41486"/>
                  </a:lnTo>
                  <a:lnTo>
                    <a:pt x="168436" y="34376"/>
                  </a:lnTo>
                  <a:lnTo>
                    <a:pt x="164814" y="27688"/>
                  </a:lnTo>
                  <a:lnTo>
                    <a:pt x="162297" y="16634"/>
                  </a:lnTo>
                  <a:lnTo>
                    <a:pt x="147736" y="578"/>
                  </a:lnTo>
                  <a:lnTo>
                    <a:pt x="145053" y="0"/>
                  </a:lnTo>
                  <a:lnTo>
                    <a:pt x="142208" y="672"/>
                  </a:lnTo>
                  <a:lnTo>
                    <a:pt x="135092" y="4299"/>
                  </a:lnTo>
                  <a:lnTo>
                    <a:pt x="117196" y="6198"/>
                  </a:lnTo>
                  <a:lnTo>
                    <a:pt x="104712" y="12720"/>
                  </a:lnTo>
                  <a:lnTo>
                    <a:pt x="101555" y="13386"/>
                  </a:lnTo>
                  <a:lnTo>
                    <a:pt x="92055" y="19379"/>
                  </a:lnTo>
                  <a:lnTo>
                    <a:pt x="63490" y="46506"/>
                  </a:lnTo>
                  <a:lnTo>
                    <a:pt x="59962" y="52834"/>
                  </a:lnTo>
                  <a:lnTo>
                    <a:pt x="57336" y="59174"/>
                  </a:lnTo>
                  <a:lnTo>
                    <a:pt x="40738" y="81392"/>
                  </a:lnTo>
                  <a:lnTo>
                    <a:pt x="37381" y="97267"/>
                  </a:lnTo>
                  <a:lnTo>
                    <a:pt x="29935" y="108086"/>
                  </a:lnTo>
                  <a:lnTo>
                    <a:pt x="30536" y="109771"/>
                  </a:lnTo>
                  <a:lnTo>
                    <a:pt x="35381" y="117200"/>
                  </a:lnTo>
                  <a:lnTo>
                    <a:pt x="36886" y="123059"/>
                  </a:lnTo>
                  <a:lnTo>
                    <a:pt x="38345" y="125046"/>
                  </a:lnTo>
                  <a:lnTo>
                    <a:pt x="40377" y="126369"/>
                  </a:lnTo>
                  <a:lnTo>
                    <a:pt x="46186" y="128494"/>
                  </a:lnTo>
                  <a:lnTo>
                    <a:pt x="57140" y="1194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301"/>
            <p:cNvSpPr/>
            <p:nvPr>
              <p:custDataLst>
                <p:tags r:id="rId51"/>
              </p:custDataLst>
            </p:nvPr>
          </p:nvSpPr>
          <p:spPr>
            <a:xfrm>
              <a:off x="9248775" y="5086350"/>
              <a:ext cx="5489" cy="1"/>
            </a:xfrm>
            <a:custGeom>
              <a:avLst/>
              <a:gdLst/>
              <a:ahLst/>
              <a:cxnLst/>
              <a:rect l="0" t="0" r="0" b="0"/>
              <a:pathLst>
                <a:path w="5489" h="1">
                  <a:moveTo>
                    <a:pt x="0" y="0"/>
                  </a:moveTo>
                  <a:lnTo>
                    <a:pt x="0" y="0"/>
                  </a:lnTo>
                  <a:lnTo>
                    <a:pt x="5488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302"/>
            <p:cNvSpPr/>
            <p:nvPr>
              <p:custDataLst>
                <p:tags r:id="rId52"/>
              </p:custDataLst>
            </p:nvPr>
          </p:nvSpPr>
          <p:spPr>
            <a:xfrm>
              <a:off x="9239250" y="5052374"/>
              <a:ext cx="66557" cy="91008"/>
            </a:xfrm>
            <a:custGeom>
              <a:avLst/>
              <a:gdLst/>
              <a:ahLst/>
              <a:cxnLst/>
              <a:rect l="0" t="0" r="0" b="0"/>
              <a:pathLst>
                <a:path w="66557" h="91008">
                  <a:moveTo>
                    <a:pt x="9525" y="43501"/>
                  </a:moveTo>
                  <a:lnTo>
                    <a:pt x="9525" y="43501"/>
                  </a:lnTo>
                  <a:lnTo>
                    <a:pt x="9525" y="48557"/>
                  </a:lnTo>
                  <a:lnTo>
                    <a:pt x="8467" y="50046"/>
                  </a:lnTo>
                  <a:lnTo>
                    <a:pt x="6703" y="51040"/>
                  </a:lnTo>
                  <a:lnTo>
                    <a:pt x="4468" y="51702"/>
                  </a:lnTo>
                  <a:lnTo>
                    <a:pt x="2979" y="53202"/>
                  </a:lnTo>
                  <a:lnTo>
                    <a:pt x="391" y="61110"/>
                  </a:lnTo>
                  <a:lnTo>
                    <a:pt x="0" y="86538"/>
                  </a:lnTo>
                  <a:lnTo>
                    <a:pt x="1058" y="88067"/>
                  </a:lnTo>
                  <a:lnTo>
                    <a:pt x="2822" y="89087"/>
                  </a:lnTo>
                  <a:lnTo>
                    <a:pt x="9701" y="90857"/>
                  </a:lnTo>
                  <a:lnTo>
                    <a:pt x="14191" y="91007"/>
                  </a:lnTo>
                  <a:lnTo>
                    <a:pt x="15810" y="89988"/>
                  </a:lnTo>
                  <a:lnTo>
                    <a:pt x="16890" y="88251"/>
                  </a:lnTo>
                  <a:lnTo>
                    <a:pt x="17611" y="86034"/>
                  </a:lnTo>
                  <a:lnTo>
                    <a:pt x="19148" y="84557"/>
                  </a:lnTo>
                  <a:lnTo>
                    <a:pt x="23679" y="82914"/>
                  </a:lnTo>
                  <a:lnTo>
                    <a:pt x="32181" y="81990"/>
                  </a:lnTo>
                  <a:lnTo>
                    <a:pt x="34154" y="80801"/>
                  </a:lnTo>
                  <a:lnTo>
                    <a:pt x="35470" y="78952"/>
                  </a:lnTo>
                  <a:lnTo>
                    <a:pt x="36347" y="76660"/>
                  </a:lnTo>
                  <a:lnTo>
                    <a:pt x="37989" y="75132"/>
                  </a:lnTo>
                  <a:lnTo>
                    <a:pt x="42637" y="73434"/>
                  </a:lnTo>
                  <a:lnTo>
                    <a:pt x="44299" y="71923"/>
                  </a:lnTo>
                  <a:lnTo>
                    <a:pt x="54970" y="52831"/>
                  </a:lnTo>
                  <a:lnTo>
                    <a:pt x="56719" y="45344"/>
                  </a:lnTo>
                  <a:lnTo>
                    <a:pt x="63612" y="36261"/>
                  </a:lnTo>
                  <a:lnTo>
                    <a:pt x="65767" y="27362"/>
                  </a:lnTo>
                  <a:lnTo>
                    <a:pt x="66556" y="16773"/>
                  </a:lnTo>
                  <a:lnTo>
                    <a:pt x="57540" y="5841"/>
                  </a:lnTo>
                  <a:lnTo>
                    <a:pt x="57265" y="475"/>
                  </a:lnTo>
                  <a:lnTo>
                    <a:pt x="56168" y="0"/>
                  </a:lnTo>
                  <a:lnTo>
                    <a:pt x="48020" y="5128"/>
                  </a:lnTo>
                  <a:lnTo>
                    <a:pt x="42685" y="5320"/>
                  </a:lnTo>
                  <a:lnTo>
                    <a:pt x="41157" y="6405"/>
                  </a:lnTo>
                  <a:lnTo>
                    <a:pt x="40138" y="8187"/>
                  </a:lnTo>
                  <a:lnTo>
                    <a:pt x="39459" y="10433"/>
                  </a:lnTo>
                  <a:lnTo>
                    <a:pt x="37948" y="11931"/>
                  </a:lnTo>
                  <a:lnTo>
                    <a:pt x="33446" y="13595"/>
                  </a:lnTo>
                  <a:lnTo>
                    <a:pt x="31822" y="15097"/>
                  </a:lnTo>
                  <a:lnTo>
                    <a:pt x="21226" y="34172"/>
                  </a:lnTo>
                  <a:lnTo>
                    <a:pt x="20500" y="37282"/>
                  </a:lnTo>
                  <a:lnTo>
                    <a:pt x="18958" y="39354"/>
                  </a:lnTo>
                  <a:lnTo>
                    <a:pt x="16873" y="40737"/>
                  </a:lnTo>
                  <a:lnTo>
                    <a:pt x="14423" y="41658"/>
                  </a:lnTo>
                  <a:lnTo>
                    <a:pt x="12790" y="43332"/>
                  </a:lnTo>
                  <a:lnTo>
                    <a:pt x="4898" y="56597"/>
                  </a:lnTo>
                  <a:lnTo>
                    <a:pt x="1451" y="60787"/>
                  </a:lnTo>
                  <a:lnTo>
                    <a:pt x="127" y="70597"/>
                  </a:lnTo>
                  <a:lnTo>
                    <a:pt x="0" y="81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3" name="SMARTInkShape-Group72"/>
          <p:cNvGrpSpPr/>
          <p:nvPr/>
        </p:nvGrpSpPr>
        <p:grpSpPr>
          <a:xfrm>
            <a:off x="3133725" y="2771778"/>
            <a:ext cx="333259" cy="266660"/>
            <a:chOff x="3133725" y="2771778"/>
            <a:chExt cx="333259" cy="266660"/>
          </a:xfrm>
        </p:grpSpPr>
        <p:sp>
          <p:nvSpPr>
            <p:cNvPr id="350" name="SMARTInkShape-303"/>
            <p:cNvSpPr/>
            <p:nvPr>
              <p:custDataLst>
                <p:tags r:id="rId44"/>
              </p:custDataLst>
            </p:nvPr>
          </p:nvSpPr>
          <p:spPr>
            <a:xfrm>
              <a:off x="3133725" y="2781693"/>
              <a:ext cx="133350" cy="237733"/>
            </a:xfrm>
            <a:custGeom>
              <a:avLst/>
              <a:gdLst/>
              <a:ahLst/>
              <a:cxnLst/>
              <a:rect l="0" t="0" r="0" b="0"/>
              <a:pathLst>
                <a:path w="133350" h="237733">
                  <a:moveTo>
                    <a:pt x="95250" y="37707"/>
                  </a:moveTo>
                  <a:lnTo>
                    <a:pt x="95250" y="37707"/>
                  </a:lnTo>
                  <a:lnTo>
                    <a:pt x="95250" y="13727"/>
                  </a:lnTo>
                  <a:lnTo>
                    <a:pt x="94192" y="12195"/>
                  </a:lnTo>
                  <a:lnTo>
                    <a:pt x="92428" y="11174"/>
                  </a:lnTo>
                  <a:lnTo>
                    <a:pt x="85841" y="9167"/>
                  </a:lnTo>
                  <a:lnTo>
                    <a:pt x="76596" y="0"/>
                  </a:lnTo>
                  <a:lnTo>
                    <a:pt x="58510" y="17300"/>
                  </a:lnTo>
                  <a:lnTo>
                    <a:pt x="56360" y="25993"/>
                  </a:lnTo>
                  <a:lnTo>
                    <a:pt x="48985" y="35955"/>
                  </a:lnTo>
                  <a:lnTo>
                    <a:pt x="47894" y="44965"/>
                  </a:lnTo>
                  <a:lnTo>
                    <a:pt x="47744" y="50811"/>
                  </a:lnTo>
                  <a:lnTo>
                    <a:pt x="46646" y="52793"/>
                  </a:lnTo>
                  <a:lnTo>
                    <a:pt x="44856" y="54114"/>
                  </a:lnTo>
                  <a:lnTo>
                    <a:pt x="42604" y="54995"/>
                  </a:lnTo>
                  <a:lnTo>
                    <a:pt x="41102" y="56641"/>
                  </a:lnTo>
                  <a:lnTo>
                    <a:pt x="39434" y="61291"/>
                  </a:lnTo>
                  <a:lnTo>
                    <a:pt x="38110" y="88909"/>
                  </a:lnTo>
                  <a:lnTo>
                    <a:pt x="39165" y="90892"/>
                  </a:lnTo>
                  <a:lnTo>
                    <a:pt x="40927" y="92214"/>
                  </a:lnTo>
                  <a:lnTo>
                    <a:pt x="43160" y="93095"/>
                  </a:lnTo>
                  <a:lnTo>
                    <a:pt x="44648" y="94741"/>
                  </a:lnTo>
                  <a:lnTo>
                    <a:pt x="48422" y="104455"/>
                  </a:lnTo>
                  <a:lnTo>
                    <a:pt x="56748" y="113477"/>
                  </a:lnTo>
                  <a:lnTo>
                    <a:pt x="62087" y="113779"/>
                  </a:lnTo>
                  <a:lnTo>
                    <a:pt x="67458" y="111028"/>
                  </a:lnTo>
                  <a:lnTo>
                    <a:pt x="73373" y="107336"/>
                  </a:lnTo>
                  <a:lnTo>
                    <a:pt x="79530" y="105695"/>
                  </a:lnTo>
                  <a:lnTo>
                    <a:pt x="81595" y="104198"/>
                  </a:lnTo>
                  <a:lnTo>
                    <a:pt x="82971" y="102143"/>
                  </a:lnTo>
                  <a:lnTo>
                    <a:pt x="85560" y="97037"/>
                  </a:lnTo>
                  <a:lnTo>
                    <a:pt x="90237" y="91240"/>
                  </a:lnTo>
                  <a:lnTo>
                    <a:pt x="95844" y="87958"/>
                  </a:lnTo>
                  <a:lnTo>
                    <a:pt x="98821" y="87082"/>
                  </a:lnTo>
                  <a:lnTo>
                    <a:pt x="100806" y="85441"/>
                  </a:lnTo>
                  <a:lnTo>
                    <a:pt x="116465" y="64243"/>
                  </a:lnTo>
                  <a:lnTo>
                    <a:pt x="122371" y="58236"/>
                  </a:lnTo>
                  <a:lnTo>
                    <a:pt x="123394" y="52139"/>
                  </a:lnTo>
                  <a:lnTo>
                    <a:pt x="124596" y="50503"/>
                  </a:lnTo>
                  <a:lnTo>
                    <a:pt x="132442" y="47519"/>
                  </a:lnTo>
                  <a:lnTo>
                    <a:pt x="133349" y="47232"/>
                  </a:lnTo>
                  <a:lnTo>
                    <a:pt x="124218" y="47232"/>
                  </a:lnTo>
                  <a:lnTo>
                    <a:pt x="123825" y="92590"/>
                  </a:lnTo>
                  <a:lnTo>
                    <a:pt x="123825" y="107677"/>
                  </a:lnTo>
                  <a:lnTo>
                    <a:pt x="111653" y="150437"/>
                  </a:lnTo>
                  <a:lnTo>
                    <a:pt x="107831" y="157659"/>
                  </a:lnTo>
                  <a:lnTo>
                    <a:pt x="105379" y="170919"/>
                  </a:lnTo>
                  <a:lnTo>
                    <a:pt x="105177" y="174140"/>
                  </a:lnTo>
                  <a:lnTo>
                    <a:pt x="102132" y="180541"/>
                  </a:lnTo>
                  <a:lnTo>
                    <a:pt x="88972" y="197338"/>
                  </a:lnTo>
                  <a:lnTo>
                    <a:pt x="85629" y="206243"/>
                  </a:lnTo>
                  <a:lnTo>
                    <a:pt x="81096" y="212448"/>
                  </a:lnTo>
                  <a:lnTo>
                    <a:pt x="75554" y="215911"/>
                  </a:lnTo>
                  <a:lnTo>
                    <a:pt x="72595" y="216835"/>
                  </a:lnTo>
                  <a:lnTo>
                    <a:pt x="70621" y="218509"/>
                  </a:lnTo>
                  <a:lnTo>
                    <a:pt x="68429" y="223191"/>
                  </a:lnTo>
                  <a:lnTo>
                    <a:pt x="66786" y="224863"/>
                  </a:lnTo>
                  <a:lnTo>
                    <a:pt x="57077" y="228972"/>
                  </a:lnTo>
                  <a:lnTo>
                    <a:pt x="49838" y="234666"/>
                  </a:lnTo>
                  <a:lnTo>
                    <a:pt x="39855" y="237328"/>
                  </a:lnTo>
                  <a:lnTo>
                    <a:pt x="11004" y="237731"/>
                  </a:lnTo>
                  <a:lnTo>
                    <a:pt x="10511" y="236673"/>
                  </a:lnTo>
                  <a:lnTo>
                    <a:pt x="9564" y="228599"/>
                  </a:lnTo>
                  <a:lnTo>
                    <a:pt x="1" y="228207"/>
                  </a:lnTo>
                  <a:lnTo>
                    <a:pt x="0" y="233263"/>
                  </a:lnTo>
                  <a:lnTo>
                    <a:pt x="1058" y="234753"/>
                  </a:lnTo>
                  <a:lnTo>
                    <a:pt x="2822" y="235746"/>
                  </a:lnTo>
                  <a:lnTo>
                    <a:pt x="9525" y="2377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304"/>
            <p:cNvSpPr/>
            <p:nvPr>
              <p:custDataLst>
                <p:tags r:id="rId45"/>
              </p:custDataLst>
            </p:nvPr>
          </p:nvSpPr>
          <p:spPr>
            <a:xfrm>
              <a:off x="3286125" y="2886086"/>
              <a:ext cx="95251" cy="152352"/>
            </a:xfrm>
            <a:custGeom>
              <a:avLst/>
              <a:gdLst/>
              <a:ahLst/>
              <a:cxnLst/>
              <a:rect l="0" t="0" r="0" b="0"/>
              <a:pathLst>
                <a:path w="95251" h="152352">
                  <a:moveTo>
                    <a:pt x="19050" y="19039"/>
                  </a:moveTo>
                  <a:lnTo>
                    <a:pt x="19050" y="19039"/>
                  </a:lnTo>
                  <a:lnTo>
                    <a:pt x="19050" y="33228"/>
                  </a:lnTo>
                  <a:lnTo>
                    <a:pt x="17992" y="34848"/>
                  </a:lnTo>
                  <a:lnTo>
                    <a:pt x="16228" y="35929"/>
                  </a:lnTo>
                  <a:lnTo>
                    <a:pt x="13993" y="36649"/>
                  </a:lnTo>
                  <a:lnTo>
                    <a:pt x="12504" y="38187"/>
                  </a:lnTo>
                  <a:lnTo>
                    <a:pt x="10849" y="42719"/>
                  </a:lnTo>
                  <a:lnTo>
                    <a:pt x="8544" y="63574"/>
                  </a:lnTo>
                  <a:lnTo>
                    <a:pt x="2001" y="76206"/>
                  </a:lnTo>
                  <a:lnTo>
                    <a:pt x="7" y="121260"/>
                  </a:lnTo>
                  <a:lnTo>
                    <a:pt x="0" y="131539"/>
                  </a:lnTo>
                  <a:lnTo>
                    <a:pt x="14189" y="147481"/>
                  </a:lnTo>
                  <a:lnTo>
                    <a:pt x="19712" y="150208"/>
                  </a:lnTo>
                  <a:lnTo>
                    <a:pt x="33113" y="152261"/>
                  </a:lnTo>
                  <a:lnTo>
                    <a:pt x="41679" y="152351"/>
                  </a:lnTo>
                  <a:lnTo>
                    <a:pt x="47804" y="149550"/>
                  </a:lnTo>
                  <a:lnTo>
                    <a:pt x="64389" y="136579"/>
                  </a:lnTo>
                  <a:lnTo>
                    <a:pt x="73289" y="133241"/>
                  </a:lnTo>
                  <a:lnTo>
                    <a:pt x="83878" y="125264"/>
                  </a:lnTo>
                  <a:lnTo>
                    <a:pt x="84905" y="121636"/>
                  </a:lnTo>
                  <a:lnTo>
                    <a:pt x="85178" y="119187"/>
                  </a:lnTo>
                  <a:lnTo>
                    <a:pt x="88304" y="113643"/>
                  </a:lnTo>
                  <a:lnTo>
                    <a:pt x="92163" y="107652"/>
                  </a:lnTo>
                  <a:lnTo>
                    <a:pt x="94336" y="98329"/>
                  </a:lnTo>
                  <a:lnTo>
                    <a:pt x="95248" y="50789"/>
                  </a:lnTo>
                  <a:lnTo>
                    <a:pt x="95250" y="14505"/>
                  </a:lnTo>
                  <a:lnTo>
                    <a:pt x="94192" y="12842"/>
                  </a:lnTo>
                  <a:lnTo>
                    <a:pt x="92428" y="11732"/>
                  </a:lnTo>
                  <a:lnTo>
                    <a:pt x="87049" y="9952"/>
                  </a:lnTo>
                  <a:lnTo>
                    <a:pt x="86314" y="6886"/>
                  </a:lnTo>
                  <a:lnTo>
                    <a:pt x="86118" y="4588"/>
                  </a:lnTo>
                  <a:lnTo>
                    <a:pt x="84928" y="3055"/>
                  </a:lnTo>
                  <a:lnTo>
                    <a:pt x="77558" y="393"/>
                  </a:lnTo>
                  <a:lnTo>
                    <a:pt x="62046" y="0"/>
                  </a:lnTo>
                  <a:lnTo>
                    <a:pt x="60414" y="1054"/>
                  </a:lnTo>
                  <a:lnTo>
                    <a:pt x="59326" y="2816"/>
                  </a:lnTo>
                  <a:lnTo>
                    <a:pt x="58601" y="5049"/>
                  </a:lnTo>
                  <a:lnTo>
                    <a:pt x="57059" y="6537"/>
                  </a:lnTo>
                  <a:lnTo>
                    <a:pt x="47534" y="10311"/>
                  </a:lnTo>
                  <a:lnTo>
                    <a:pt x="39551" y="17681"/>
                  </a:lnTo>
                  <a:lnTo>
                    <a:pt x="38530" y="23692"/>
                  </a:lnTo>
                  <a:lnTo>
                    <a:pt x="38228" y="32177"/>
                  </a:lnTo>
                  <a:lnTo>
                    <a:pt x="35335" y="38284"/>
                  </a:lnTo>
                  <a:lnTo>
                    <a:pt x="29910" y="45771"/>
                  </a:lnTo>
                  <a:lnTo>
                    <a:pt x="30523" y="47444"/>
                  </a:lnTo>
                  <a:lnTo>
                    <a:pt x="35385" y="54854"/>
                  </a:lnTo>
                  <a:lnTo>
                    <a:pt x="3810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305"/>
            <p:cNvSpPr/>
            <p:nvPr>
              <p:custDataLst>
                <p:tags r:id="rId46"/>
              </p:custDataLst>
            </p:nvPr>
          </p:nvSpPr>
          <p:spPr>
            <a:xfrm>
              <a:off x="3409950" y="2771778"/>
              <a:ext cx="57034" cy="72137"/>
            </a:xfrm>
            <a:custGeom>
              <a:avLst/>
              <a:gdLst/>
              <a:ahLst/>
              <a:cxnLst/>
              <a:rect l="0" t="0" r="0" b="0"/>
              <a:pathLst>
                <a:path w="57034" h="72137">
                  <a:moveTo>
                    <a:pt x="0" y="38097"/>
                  </a:moveTo>
                  <a:lnTo>
                    <a:pt x="0" y="38097"/>
                  </a:lnTo>
                  <a:lnTo>
                    <a:pt x="0" y="56745"/>
                  </a:lnTo>
                  <a:lnTo>
                    <a:pt x="9132" y="66270"/>
                  </a:lnTo>
                  <a:lnTo>
                    <a:pt x="14465" y="66553"/>
                  </a:lnTo>
                  <a:lnTo>
                    <a:pt x="15994" y="67651"/>
                  </a:lnTo>
                  <a:lnTo>
                    <a:pt x="17013" y="69441"/>
                  </a:lnTo>
                  <a:lnTo>
                    <a:pt x="17692" y="71693"/>
                  </a:lnTo>
                  <a:lnTo>
                    <a:pt x="18145" y="72136"/>
                  </a:lnTo>
                  <a:lnTo>
                    <a:pt x="18446" y="71373"/>
                  </a:lnTo>
                  <a:lnTo>
                    <a:pt x="18648" y="69806"/>
                  </a:lnTo>
                  <a:lnTo>
                    <a:pt x="19840" y="68762"/>
                  </a:lnTo>
                  <a:lnTo>
                    <a:pt x="27215" y="66947"/>
                  </a:lnTo>
                  <a:lnTo>
                    <a:pt x="33229" y="66754"/>
                  </a:lnTo>
                  <a:lnTo>
                    <a:pt x="34853" y="65668"/>
                  </a:lnTo>
                  <a:lnTo>
                    <a:pt x="35935" y="63886"/>
                  </a:lnTo>
                  <a:lnTo>
                    <a:pt x="36656" y="61640"/>
                  </a:lnTo>
                  <a:lnTo>
                    <a:pt x="38196" y="60142"/>
                  </a:lnTo>
                  <a:lnTo>
                    <a:pt x="46174" y="57542"/>
                  </a:lnTo>
                  <a:lnTo>
                    <a:pt x="46980" y="54500"/>
                  </a:lnTo>
                  <a:lnTo>
                    <a:pt x="47497" y="48981"/>
                  </a:lnTo>
                  <a:lnTo>
                    <a:pt x="54146" y="40286"/>
                  </a:lnTo>
                  <a:lnTo>
                    <a:pt x="56754" y="30324"/>
                  </a:lnTo>
                  <a:lnTo>
                    <a:pt x="57033" y="24034"/>
                  </a:lnTo>
                  <a:lnTo>
                    <a:pt x="56013" y="22372"/>
                  </a:lnTo>
                  <a:lnTo>
                    <a:pt x="54276" y="21263"/>
                  </a:lnTo>
                  <a:lnTo>
                    <a:pt x="52059" y="20524"/>
                  </a:lnTo>
                  <a:lnTo>
                    <a:pt x="50581" y="18974"/>
                  </a:lnTo>
                  <a:lnTo>
                    <a:pt x="48014" y="10976"/>
                  </a:lnTo>
                  <a:lnTo>
                    <a:pt x="44976" y="10168"/>
                  </a:lnTo>
                  <a:lnTo>
                    <a:pt x="42684" y="9953"/>
                  </a:lnTo>
                  <a:lnTo>
                    <a:pt x="41156" y="8751"/>
                  </a:lnTo>
                  <a:lnTo>
                    <a:pt x="38502" y="1359"/>
                  </a:lnTo>
                  <a:lnTo>
                    <a:pt x="35456" y="602"/>
                  </a:lnTo>
                  <a:lnTo>
                    <a:pt x="19478" y="0"/>
                  </a:lnTo>
                  <a:lnTo>
                    <a:pt x="19061" y="9130"/>
                  </a:lnTo>
                  <a:lnTo>
                    <a:pt x="10850" y="17689"/>
                  </a:lnTo>
                  <a:lnTo>
                    <a:pt x="11467" y="19200"/>
                  </a:lnTo>
                  <a:lnTo>
                    <a:pt x="17842" y="27129"/>
                  </a:lnTo>
                  <a:lnTo>
                    <a:pt x="19050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4" name="SMARTInkShape-306"/>
          <p:cNvSpPr/>
          <p:nvPr>
            <p:custDataLst>
              <p:tags r:id="rId29"/>
            </p:custDataLst>
          </p:nvPr>
        </p:nvSpPr>
        <p:spPr>
          <a:xfrm>
            <a:off x="1724026" y="5800859"/>
            <a:ext cx="1562100" cy="380736"/>
          </a:xfrm>
          <a:custGeom>
            <a:avLst/>
            <a:gdLst/>
            <a:ahLst/>
            <a:cxnLst/>
            <a:rect l="0" t="0" r="0" b="0"/>
            <a:pathLst>
              <a:path w="1562100" h="380736">
                <a:moveTo>
                  <a:pt x="95249" y="57016"/>
                </a:moveTo>
                <a:lnTo>
                  <a:pt x="95249" y="57016"/>
                </a:lnTo>
                <a:lnTo>
                  <a:pt x="86116" y="66148"/>
                </a:lnTo>
                <a:lnTo>
                  <a:pt x="85840" y="71481"/>
                </a:lnTo>
                <a:lnTo>
                  <a:pt x="82953" y="76850"/>
                </a:lnTo>
                <a:lnTo>
                  <a:pt x="69917" y="92854"/>
                </a:lnTo>
                <a:lnTo>
                  <a:pt x="66576" y="101737"/>
                </a:lnTo>
                <a:lnTo>
                  <a:pt x="41424" y="137472"/>
                </a:lnTo>
                <a:lnTo>
                  <a:pt x="38026" y="148470"/>
                </a:lnTo>
                <a:lnTo>
                  <a:pt x="22997" y="174632"/>
                </a:lnTo>
                <a:lnTo>
                  <a:pt x="19160" y="186292"/>
                </a:lnTo>
                <a:lnTo>
                  <a:pt x="12850" y="197508"/>
                </a:lnTo>
                <a:lnTo>
                  <a:pt x="9451" y="212708"/>
                </a:lnTo>
                <a:lnTo>
                  <a:pt x="3270" y="225443"/>
                </a:lnTo>
                <a:lnTo>
                  <a:pt x="84" y="269652"/>
                </a:lnTo>
                <a:lnTo>
                  <a:pt x="0" y="316936"/>
                </a:lnTo>
                <a:lnTo>
                  <a:pt x="2822" y="323525"/>
                </a:lnTo>
                <a:lnTo>
                  <a:pt x="6545" y="329981"/>
                </a:lnTo>
                <a:lnTo>
                  <a:pt x="9700" y="339566"/>
                </a:lnTo>
                <a:lnTo>
                  <a:pt x="22665" y="355463"/>
                </a:lnTo>
                <a:lnTo>
                  <a:pt x="28770" y="358993"/>
                </a:lnTo>
                <a:lnTo>
                  <a:pt x="35011" y="361620"/>
                </a:lnTo>
                <a:lnTo>
                  <a:pt x="44475" y="367990"/>
                </a:lnTo>
                <a:lnTo>
                  <a:pt x="55040" y="370348"/>
                </a:lnTo>
                <a:lnTo>
                  <a:pt x="78051" y="371210"/>
                </a:lnTo>
                <a:lnTo>
                  <a:pt x="121198" y="359576"/>
                </a:lnTo>
                <a:lnTo>
                  <a:pt x="168806" y="325643"/>
                </a:lnTo>
                <a:lnTo>
                  <a:pt x="211934" y="282145"/>
                </a:lnTo>
                <a:lnTo>
                  <a:pt x="240714" y="235152"/>
                </a:lnTo>
                <a:lnTo>
                  <a:pt x="261553" y="203083"/>
                </a:lnTo>
                <a:lnTo>
                  <a:pt x="273937" y="155554"/>
                </a:lnTo>
                <a:lnTo>
                  <a:pt x="276135" y="111805"/>
                </a:lnTo>
                <a:lnTo>
                  <a:pt x="276221" y="74371"/>
                </a:lnTo>
                <a:lnTo>
                  <a:pt x="273400" y="67199"/>
                </a:lnTo>
                <a:lnTo>
                  <a:pt x="269678" y="60484"/>
                </a:lnTo>
                <a:lnTo>
                  <a:pt x="268023" y="53970"/>
                </a:lnTo>
                <a:lnTo>
                  <a:pt x="266523" y="51811"/>
                </a:lnTo>
                <a:lnTo>
                  <a:pt x="264465" y="50371"/>
                </a:lnTo>
                <a:lnTo>
                  <a:pt x="259356" y="47713"/>
                </a:lnTo>
                <a:lnTo>
                  <a:pt x="250530" y="41324"/>
                </a:lnTo>
                <a:lnTo>
                  <a:pt x="241212" y="38961"/>
                </a:lnTo>
                <a:lnTo>
                  <a:pt x="225413" y="38097"/>
                </a:lnTo>
                <a:lnTo>
                  <a:pt x="194556" y="47675"/>
                </a:lnTo>
                <a:lnTo>
                  <a:pt x="167097" y="62602"/>
                </a:lnTo>
                <a:lnTo>
                  <a:pt x="155051" y="64791"/>
                </a:lnTo>
                <a:lnTo>
                  <a:pt x="149934" y="67491"/>
                </a:lnTo>
                <a:lnTo>
                  <a:pt x="106828" y="107342"/>
                </a:lnTo>
                <a:lnTo>
                  <a:pt x="82669" y="141048"/>
                </a:lnTo>
                <a:lnTo>
                  <a:pt x="66090" y="187601"/>
                </a:lnTo>
                <a:lnTo>
                  <a:pt x="63110" y="191698"/>
                </a:lnTo>
                <a:lnTo>
                  <a:pt x="59798" y="201894"/>
                </a:lnTo>
                <a:lnTo>
                  <a:pt x="57304" y="244458"/>
                </a:lnTo>
                <a:lnTo>
                  <a:pt x="57158" y="287740"/>
                </a:lnTo>
                <a:lnTo>
                  <a:pt x="58210" y="301297"/>
                </a:lnTo>
                <a:lnTo>
                  <a:pt x="65792" y="329074"/>
                </a:lnTo>
                <a:lnTo>
                  <a:pt x="66282" y="335975"/>
                </a:lnTo>
                <a:lnTo>
                  <a:pt x="69322" y="342570"/>
                </a:lnTo>
                <a:lnTo>
                  <a:pt x="81839" y="358615"/>
                </a:lnTo>
                <a:lnTo>
                  <a:pt x="83998" y="364980"/>
                </a:lnTo>
                <a:lnTo>
                  <a:pt x="85631" y="367101"/>
                </a:lnTo>
                <a:lnTo>
                  <a:pt x="90269" y="369456"/>
                </a:lnTo>
                <a:lnTo>
                  <a:pt x="129315" y="371308"/>
                </a:lnTo>
                <a:lnTo>
                  <a:pt x="136142" y="371326"/>
                </a:lnTo>
                <a:lnTo>
                  <a:pt x="168798" y="358083"/>
                </a:lnTo>
                <a:lnTo>
                  <a:pt x="216305" y="330051"/>
                </a:lnTo>
                <a:lnTo>
                  <a:pt x="259091" y="302814"/>
                </a:lnTo>
                <a:lnTo>
                  <a:pt x="304560" y="278285"/>
                </a:lnTo>
                <a:lnTo>
                  <a:pt x="331213" y="255200"/>
                </a:lnTo>
                <a:lnTo>
                  <a:pt x="363331" y="243134"/>
                </a:lnTo>
                <a:lnTo>
                  <a:pt x="378528" y="232461"/>
                </a:lnTo>
                <a:lnTo>
                  <a:pt x="408965" y="228700"/>
                </a:lnTo>
                <a:lnTo>
                  <a:pt x="431763" y="228480"/>
                </a:lnTo>
                <a:lnTo>
                  <a:pt x="433892" y="229534"/>
                </a:lnTo>
                <a:lnTo>
                  <a:pt x="435311" y="231294"/>
                </a:lnTo>
                <a:lnTo>
                  <a:pt x="436257" y="233526"/>
                </a:lnTo>
                <a:lnTo>
                  <a:pt x="437946" y="235014"/>
                </a:lnTo>
                <a:lnTo>
                  <a:pt x="442645" y="236668"/>
                </a:lnTo>
                <a:lnTo>
                  <a:pt x="444321" y="238167"/>
                </a:lnTo>
                <a:lnTo>
                  <a:pt x="447232" y="246076"/>
                </a:lnTo>
                <a:lnTo>
                  <a:pt x="447673" y="291973"/>
                </a:lnTo>
                <a:lnTo>
                  <a:pt x="447674" y="307842"/>
                </a:lnTo>
                <a:lnTo>
                  <a:pt x="444852" y="314191"/>
                </a:lnTo>
                <a:lnTo>
                  <a:pt x="441128" y="320541"/>
                </a:lnTo>
                <a:lnTo>
                  <a:pt x="438738" y="333241"/>
                </a:lnTo>
                <a:lnTo>
                  <a:pt x="438265" y="345941"/>
                </a:lnTo>
                <a:lnTo>
                  <a:pt x="435378" y="352291"/>
                </a:lnTo>
                <a:lnTo>
                  <a:pt x="431626" y="358641"/>
                </a:lnTo>
                <a:lnTo>
                  <a:pt x="429019" y="369460"/>
                </a:lnTo>
                <a:lnTo>
                  <a:pt x="428627" y="380735"/>
                </a:lnTo>
                <a:lnTo>
                  <a:pt x="428624" y="366673"/>
                </a:lnTo>
                <a:lnTo>
                  <a:pt x="431446" y="361152"/>
                </a:lnTo>
                <a:lnTo>
                  <a:pt x="435170" y="355171"/>
                </a:lnTo>
                <a:lnTo>
                  <a:pt x="445492" y="329844"/>
                </a:lnTo>
                <a:lnTo>
                  <a:pt x="462578" y="301555"/>
                </a:lnTo>
                <a:lnTo>
                  <a:pt x="466554" y="289751"/>
                </a:lnTo>
                <a:lnTo>
                  <a:pt x="492202" y="254753"/>
                </a:lnTo>
                <a:lnTo>
                  <a:pt x="512471" y="239598"/>
                </a:lnTo>
                <a:lnTo>
                  <a:pt x="522385" y="238132"/>
                </a:lnTo>
                <a:lnTo>
                  <a:pt x="538024" y="237995"/>
                </a:lnTo>
                <a:lnTo>
                  <a:pt x="539658" y="239052"/>
                </a:lnTo>
                <a:lnTo>
                  <a:pt x="540746" y="240815"/>
                </a:lnTo>
                <a:lnTo>
                  <a:pt x="542279" y="248353"/>
                </a:lnTo>
                <a:lnTo>
                  <a:pt x="542494" y="251249"/>
                </a:lnTo>
                <a:lnTo>
                  <a:pt x="545555" y="257289"/>
                </a:lnTo>
                <a:lnTo>
                  <a:pt x="551087" y="264733"/>
                </a:lnTo>
                <a:lnTo>
                  <a:pt x="552045" y="271079"/>
                </a:lnTo>
                <a:lnTo>
                  <a:pt x="552329" y="284719"/>
                </a:lnTo>
                <a:lnTo>
                  <a:pt x="549574" y="293331"/>
                </a:lnTo>
                <a:lnTo>
                  <a:pt x="545879" y="300686"/>
                </a:lnTo>
                <a:lnTo>
                  <a:pt x="542125" y="320470"/>
                </a:lnTo>
                <a:lnTo>
                  <a:pt x="534757" y="331351"/>
                </a:lnTo>
                <a:lnTo>
                  <a:pt x="533801" y="337738"/>
                </a:lnTo>
                <a:lnTo>
                  <a:pt x="532609" y="339414"/>
                </a:lnTo>
                <a:lnTo>
                  <a:pt x="530756" y="340532"/>
                </a:lnTo>
                <a:lnTo>
                  <a:pt x="524277" y="342635"/>
                </a:lnTo>
                <a:lnTo>
                  <a:pt x="532111" y="342755"/>
                </a:lnTo>
                <a:lnTo>
                  <a:pt x="565188" y="310968"/>
                </a:lnTo>
                <a:lnTo>
                  <a:pt x="603446" y="263456"/>
                </a:lnTo>
                <a:lnTo>
                  <a:pt x="644501" y="223199"/>
                </a:lnTo>
                <a:lnTo>
                  <a:pt x="656666" y="219107"/>
                </a:lnTo>
                <a:lnTo>
                  <a:pt x="662115" y="218989"/>
                </a:lnTo>
                <a:lnTo>
                  <a:pt x="663660" y="220032"/>
                </a:lnTo>
                <a:lnTo>
                  <a:pt x="664690" y="221785"/>
                </a:lnTo>
                <a:lnTo>
                  <a:pt x="666139" y="229309"/>
                </a:lnTo>
                <a:lnTo>
                  <a:pt x="666747" y="273978"/>
                </a:lnTo>
                <a:lnTo>
                  <a:pt x="666749" y="320464"/>
                </a:lnTo>
                <a:lnTo>
                  <a:pt x="666749" y="336406"/>
                </a:lnTo>
                <a:lnTo>
                  <a:pt x="667807" y="338526"/>
                </a:lnTo>
                <a:lnTo>
                  <a:pt x="669571" y="339939"/>
                </a:lnTo>
                <a:lnTo>
                  <a:pt x="671805" y="340881"/>
                </a:lnTo>
                <a:lnTo>
                  <a:pt x="673295" y="342568"/>
                </a:lnTo>
                <a:lnTo>
                  <a:pt x="674950" y="347264"/>
                </a:lnTo>
                <a:lnTo>
                  <a:pt x="676450" y="348939"/>
                </a:lnTo>
                <a:lnTo>
                  <a:pt x="680938" y="350802"/>
                </a:lnTo>
                <a:lnTo>
                  <a:pt x="689415" y="351850"/>
                </a:lnTo>
                <a:lnTo>
                  <a:pt x="695520" y="349273"/>
                </a:lnTo>
                <a:lnTo>
                  <a:pt x="736797" y="316273"/>
                </a:lnTo>
                <a:lnTo>
                  <a:pt x="778315" y="269575"/>
                </a:lnTo>
                <a:lnTo>
                  <a:pt x="816013" y="226570"/>
                </a:lnTo>
                <a:lnTo>
                  <a:pt x="854077" y="184408"/>
                </a:lnTo>
                <a:lnTo>
                  <a:pt x="887118" y="137750"/>
                </a:lnTo>
                <a:lnTo>
                  <a:pt x="916085" y="95266"/>
                </a:lnTo>
                <a:lnTo>
                  <a:pt x="938653" y="54723"/>
                </a:lnTo>
                <a:lnTo>
                  <a:pt x="952057" y="11712"/>
                </a:lnTo>
                <a:lnTo>
                  <a:pt x="952368" y="5023"/>
                </a:lnTo>
                <a:lnTo>
                  <a:pt x="951353" y="3303"/>
                </a:lnTo>
                <a:lnTo>
                  <a:pt x="949619" y="2158"/>
                </a:lnTo>
                <a:lnTo>
                  <a:pt x="944287" y="319"/>
                </a:lnTo>
                <a:lnTo>
                  <a:pt x="938307" y="0"/>
                </a:lnTo>
                <a:lnTo>
                  <a:pt x="936688" y="1014"/>
                </a:lnTo>
                <a:lnTo>
                  <a:pt x="935608" y="2748"/>
                </a:lnTo>
                <a:lnTo>
                  <a:pt x="934888" y="4962"/>
                </a:lnTo>
                <a:lnTo>
                  <a:pt x="920318" y="22260"/>
                </a:lnTo>
                <a:lnTo>
                  <a:pt x="895332" y="50320"/>
                </a:lnTo>
                <a:lnTo>
                  <a:pt x="878413" y="78555"/>
                </a:lnTo>
                <a:lnTo>
                  <a:pt x="863402" y="92913"/>
                </a:lnTo>
                <a:lnTo>
                  <a:pt x="852840" y="115278"/>
                </a:lnTo>
                <a:lnTo>
                  <a:pt x="840484" y="161670"/>
                </a:lnTo>
                <a:lnTo>
                  <a:pt x="836054" y="180805"/>
                </a:lnTo>
                <a:lnTo>
                  <a:pt x="830861" y="199881"/>
                </a:lnTo>
                <a:lnTo>
                  <a:pt x="828759" y="244144"/>
                </a:lnTo>
                <a:lnTo>
                  <a:pt x="828676" y="290789"/>
                </a:lnTo>
                <a:lnTo>
                  <a:pt x="828675" y="297793"/>
                </a:lnTo>
                <a:lnTo>
                  <a:pt x="833730" y="312743"/>
                </a:lnTo>
                <a:lnTo>
                  <a:pt x="836278" y="316400"/>
                </a:lnTo>
                <a:lnTo>
                  <a:pt x="843862" y="322607"/>
                </a:lnTo>
                <a:lnTo>
                  <a:pt x="852272" y="336687"/>
                </a:lnTo>
                <a:lnTo>
                  <a:pt x="857859" y="340064"/>
                </a:lnTo>
                <a:lnTo>
                  <a:pt x="870069" y="342233"/>
                </a:lnTo>
                <a:lnTo>
                  <a:pt x="879510" y="342607"/>
                </a:lnTo>
                <a:lnTo>
                  <a:pt x="885840" y="339873"/>
                </a:lnTo>
                <a:lnTo>
                  <a:pt x="892181" y="336188"/>
                </a:lnTo>
                <a:lnTo>
                  <a:pt x="930832" y="320099"/>
                </a:lnTo>
                <a:lnTo>
                  <a:pt x="940400" y="311172"/>
                </a:lnTo>
                <a:lnTo>
                  <a:pt x="976811" y="268758"/>
                </a:lnTo>
                <a:lnTo>
                  <a:pt x="983054" y="249517"/>
                </a:lnTo>
                <a:lnTo>
                  <a:pt x="987246" y="242055"/>
                </a:lnTo>
                <a:lnTo>
                  <a:pt x="989936" y="228642"/>
                </a:lnTo>
                <a:lnTo>
                  <a:pt x="990157" y="225408"/>
                </a:lnTo>
                <a:lnTo>
                  <a:pt x="989246" y="223252"/>
                </a:lnTo>
                <a:lnTo>
                  <a:pt x="987581" y="221815"/>
                </a:lnTo>
                <a:lnTo>
                  <a:pt x="985412" y="220857"/>
                </a:lnTo>
                <a:lnTo>
                  <a:pt x="983966" y="219160"/>
                </a:lnTo>
                <a:lnTo>
                  <a:pt x="982359" y="214453"/>
                </a:lnTo>
                <a:lnTo>
                  <a:pt x="980872" y="212774"/>
                </a:lnTo>
                <a:lnTo>
                  <a:pt x="976398" y="210909"/>
                </a:lnTo>
                <a:lnTo>
                  <a:pt x="949285" y="209454"/>
                </a:lnTo>
                <a:lnTo>
                  <a:pt x="934731" y="214484"/>
                </a:lnTo>
                <a:lnTo>
                  <a:pt x="889959" y="244374"/>
                </a:lnTo>
                <a:lnTo>
                  <a:pt x="863637" y="269743"/>
                </a:lnTo>
                <a:lnTo>
                  <a:pt x="860088" y="276091"/>
                </a:lnTo>
                <a:lnTo>
                  <a:pt x="857453" y="282441"/>
                </a:lnTo>
                <a:lnTo>
                  <a:pt x="851077" y="291966"/>
                </a:lnTo>
                <a:lnTo>
                  <a:pt x="849214" y="298316"/>
                </a:lnTo>
                <a:lnTo>
                  <a:pt x="849776" y="301491"/>
                </a:lnTo>
                <a:lnTo>
                  <a:pt x="856056" y="312310"/>
                </a:lnTo>
                <a:lnTo>
                  <a:pt x="861952" y="318690"/>
                </a:lnTo>
                <a:lnTo>
                  <a:pt x="867453" y="321482"/>
                </a:lnTo>
                <a:lnTo>
                  <a:pt x="893423" y="323520"/>
                </a:lnTo>
                <a:lnTo>
                  <a:pt x="897240" y="323585"/>
                </a:lnTo>
                <a:lnTo>
                  <a:pt x="943171" y="311951"/>
                </a:lnTo>
                <a:lnTo>
                  <a:pt x="987435" y="291835"/>
                </a:lnTo>
                <a:lnTo>
                  <a:pt x="1026715" y="273252"/>
                </a:lnTo>
                <a:lnTo>
                  <a:pt x="1073033" y="244733"/>
                </a:lnTo>
                <a:lnTo>
                  <a:pt x="1106182" y="225325"/>
                </a:lnTo>
                <a:lnTo>
                  <a:pt x="1152241" y="181115"/>
                </a:lnTo>
                <a:lnTo>
                  <a:pt x="1156984" y="176376"/>
                </a:lnTo>
                <a:lnTo>
                  <a:pt x="1159798" y="170743"/>
                </a:lnTo>
                <a:lnTo>
                  <a:pt x="1161917" y="162315"/>
                </a:lnTo>
                <a:lnTo>
                  <a:pt x="1156954" y="156889"/>
                </a:lnTo>
                <a:lnTo>
                  <a:pt x="1151671" y="154321"/>
                </a:lnTo>
                <a:lnTo>
                  <a:pt x="1139655" y="152672"/>
                </a:lnTo>
                <a:lnTo>
                  <a:pt x="1137595" y="153595"/>
                </a:lnTo>
                <a:lnTo>
                  <a:pt x="1136221" y="155269"/>
                </a:lnTo>
                <a:lnTo>
                  <a:pt x="1135305" y="157442"/>
                </a:lnTo>
                <a:lnTo>
                  <a:pt x="1133637" y="158892"/>
                </a:lnTo>
                <a:lnTo>
                  <a:pt x="1123354" y="164040"/>
                </a:lnTo>
                <a:lnTo>
                  <a:pt x="1111131" y="174935"/>
                </a:lnTo>
                <a:lnTo>
                  <a:pt x="1102025" y="178216"/>
                </a:lnTo>
                <a:lnTo>
                  <a:pt x="1096633" y="179091"/>
                </a:lnTo>
                <a:lnTo>
                  <a:pt x="1093038" y="180733"/>
                </a:lnTo>
                <a:lnTo>
                  <a:pt x="1090642" y="182885"/>
                </a:lnTo>
                <a:lnTo>
                  <a:pt x="1060060" y="228307"/>
                </a:lnTo>
                <a:lnTo>
                  <a:pt x="1057454" y="234745"/>
                </a:lnTo>
                <a:lnTo>
                  <a:pt x="1051095" y="244320"/>
                </a:lnTo>
                <a:lnTo>
                  <a:pt x="1048740" y="253860"/>
                </a:lnTo>
                <a:lnTo>
                  <a:pt x="1048190" y="260213"/>
                </a:lnTo>
                <a:lnTo>
                  <a:pt x="1050767" y="266565"/>
                </a:lnTo>
                <a:lnTo>
                  <a:pt x="1054382" y="272916"/>
                </a:lnTo>
                <a:lnTo>
                  <a:pt x="1057476" y="282441"/>
                </a:lnTo>
                <a:lnTo>
                  <a:pt x="1070418" y="298316"/>
                </a:lnTo>
                <a:lnTo>
                  <a:pt x="1076521" y="301844"/>
                </a:lnTo>
                <a:lnTo>
                  <a:pt x="1084007" y="304108"/>
                </a:lnTo>
                <a:lnTo>
                  <a:pt x="1107146" y="304618"/>
                </a:lnTo>
                <a:lnTo>
                  <a:pt x="1122381" y="299595"/>
                </a:lnTo>
                <a:lnTo>
                  <a:pt x="1138887" y="288416"/>
                </a:lnTo>
                <a:lnTo>
                  <a:pt x="1183317" y="254212"/>
                </a:lnTo>
                <a:lnTo>
                  <a:pt x="1230768" y="211576"/>
                </a:lnTo>
                <a:lnTo>
                  <a:pt x="1241274" y="202968"/>
                </a:lnTo>
                <a:lnTo>
                  <a:pt x="1259465" y="183016"/>
                </a:lnTo>
                <a:lnTo>
                  <a:pt x="1292995" y="156584"/>
                </a:lnTo>
                <a:lnTo>
                  <a:pt x="1312406" y="150296"/>
                </a:lnTo>
                <a:lnTo>
                  <a:pt x="1321689" y="144234"/>
                </a:lnTo>
                <a:lnTo>
                  <a:pt x="1331974" y="142872"/>
                </a:lnTo>
                <a:lnTo>
                  <a:pt x="1332483" y="143887"/>
                </a:lnTo>
                <a:lnTo>
                  <a:pt x="1333047" y="147836"/>
                </a:lnTo>
                <a:lnTo>
                  <a:pt x="1334256" y="149313"/>
                </a:lnTo>
                <a:lnTo>
                  <a:pt x="1338421" y="150954"/>
                </a:lnTo>
                <a:lnTo>
                  <a:pt x="1339955" y="152450"/>
                </a:lnTo>
                <a:lnTo>
                  <a:pt x="1342620" y="160351"/>
                </a:lnTo>
                <a:lnTo>
                  <a:pt x="1342989" y="174922"/>
                </a:lnTo>
                <a:lnTo>
                  <a:pt x="1340186" y="181033"/>
                </a:lnTo>
                <a:lnTo>
                  <a:pt x="1336471" y="187277"/>
                </a:lnTo>
                <a:lnTo>
                  <a:pt x="1334086" y="199908"/>
                </a:lnTo>
                <a:lnTo>
                  <a:pt x="1333615" y="212594"/>
                </a:lnTo>
                <a:lnTo>
                  <a:pt x="1330728" y="218942"/>
                </a:lnTo>
                <a:lnTo>
                  <a:pt x="1326976" y="225291"/>
                </a:lnTo>
                <a:lnTo>
                  <a:pt x="1324567" y="237991"/>
                </a:lnTo>
                <a:lnTo>
                  <a:pt x="1324370" y="241166"/>
                </a:lnTo>
                <a:lnTo>
                  <a:pt x="1321328" y="247516"/>
                </a:lnTo>
                <a:lnTo>
                  <a:pt x="1304935" y="266555"/>
                </a:lnTo>
                <a:lnTo>
                  <a:pt x="1304925" y="253308"/>
                </a:lnTo>
                <a:lnTo>
                  <a:pt x="1307747" y="247268"/>
                </a:lnTo>
                <a:lnTo>
                  <a:pt x="1311470" y="241056"/>
                </a:lnTo>
                <a:lnTo>
                  <a:pt x="1314625" y="231608"/>
                </a:lnTo>
                <a:lnTo>
                  <a:pt x="1346238" y="187583"/>
                </a:lnTo>
                <a:lnTo>
                  <a:pt x="1374775" y="149494"/>
                </a:lnTo>
                <a:lnTo>
                  <a:pt x="1381125" y="145742"/>
                </a:lnTo>
                <a:lnTo>
                  <a:pt x="1387474" y="143017"/>
                </a:lnTo>
                <a:lnTo>
                  <a:pt x="1396999" y="136591"/>
                </a:lnTo>
                <a:lnTo>
                  <a:pt x="1407818" y="133659"/>
                </a:lnTo>
                <a:lnTo>
                  <a:pt x="1414198" y="133347"/>
                </a:lnTo>
                <a:lnTo>
                  <a:pt x="1415873" y="134362"/>
                </a:lnTo>
                <a:lnTo>
                  <a:pt x="1416991" y="136098"/>
                </a:lnTo>
                <a:lnTo>
                  <a:pt x="1417735" y="138312"/>
                </a:lnTo>
                <a:lnTo>
                  <a:pt x="1419290" y="139788"/>
                </a:lnTo>
                <a:lnTo>
                  <a:pt x="1423839" y="141429"/>
                </a:lnTo>
                <a:lnTo>
                  <a:pt x="1425476" y="142925"/>
                </a:lnTo>
                <a:lnTo>
                  <a:pt x="1437306" y="161683"/>
                </a:lnTo>
                <a:lnTo>
                  <a:pt x="1439248" y="177935"/>
                </a:lnTo>
                <a:lnTo>
                  <a:pt x="1445796" y="190420"/>
                </a:lnTo>
                <a:lnTo>
                  <a:pt x="1447403" y="203077"/>
                </a:lnTo>
                <a:lnTo>
                  <a:pt x="1444801" y="209421"/>
                </a:lnTo>
                <a:lnTo>
                  <a:pt x="1439563" y="217060"/>
                </a:lnTo>
                <a:lnTo>
                  <a:pt x="1438444" y="229054"/>
                </a:lnTo>
                <a:lnTo>
                  <a:pt x="1438275" y="237946"/>
                </a:lnTo>
                <a:lnTo>
                  <a:pt x="1443330" y="232921"/>
                </a:lnTo>
                <a:lnTo>
                  <a:pt x="1445813" y="227624"/>
                </a:lnTo>
                <a:lnTo>
                  <a:pt x="1446475" y="224730"/>
                </a:lnTo>
                <a:lnTo>
                  <a:pt x="1447975" y="222800"/>
                </a:lnTo>
                <a:lnTo>
                  <a:pt x="1452463" y="220656"/>
                </a:lnTo>
                <a:lnTo>
                  <a:pt x="1454083" y="219026"/>
                </a:lnTo>
                <a:lnTo>
                  <a:pt x="1479677" y="178954"/>
                </a:lnTo>
                <a:lnTo>
                  <a:pt x="1491216" y="165220"/>
                </a:lnTo>
                <a:lnTo>
                  <a:pt x="1497415" y="152316"/>
                </a:lnTo>
                <a:lnTo>
                  <a:pt x="1522520" y="125180"/>
                </a:lnTo>
                <a:lnTo>
                  <a:pt x="1528618" y="124132"/>
                </a:lnTo>
                <a:lnTo>
                  <a:pt x="1530253" y="125043"/>
                </a:lnTo>
                <a:lnTo>
                  <a:pt x="1531343" y="126709"/>
                </a:lnTo>
                <a:lnTo>
                  <a:pt x="1533093" y="131930"/>
                </a:lnTo>
                <a:lnTo>
                  <a:pt x="1533396" y="137892"/>
                </a:lnTo>
                <a:lnTo>
                  <a:pt x="1536289" y="143409"/>
                </a:lnTo>
                <a:lnTo>
                  <a:pt x="1541714" y="150516"/>
                </a:lnTo>
                <a:lnTo>
                  <a:pt x="1542653" y="161860"/>
                </a:lnTo>
                <a:lnTo>
                  <a:pt x="1540051" y="169936"/>
                </a:lnTo>
                <a:lnTo>
                  <a:pt x="1536425" y="177052"/>
                </a:lnTo>
                <a:lnTo>
                  <a:pt x="1533906" y="193459"/>
                </a:lnTo>
                <a:lnTo>
                  <a:pt x="1533524" y="239977"/>
                </a:lnTo>
                <a:lnTo>
                  <a:pt x="1533524" y="255276"/>
                </a:lnTo>
                <a:lnTo>
                  <a:pt x="1538581" y="261575"/>
                </a:lnTo>
                <a:lnTo>
                  <a:pt x="1540070" y="262180"/>
                </a:lnTo>
                <a:lnTo>
                  <a:pt x="1541063" y="261526"/>
                </a:lnTo>
                <a:lnTo>
                  <a:pt x="1541725" y="260031"/>
                </a:lnTo>
                <a:lnTo>
                  <a:pt x="1543225" y="259034"/>
                </a:lnTo>
                <a:lnTo>
                  <a:pt x="1550392" y="257632"/>
                </a:lnTo>
                <a:lnTo>
                  <a:pt x="1556190" y="257303"/>
                </a:lnTo>
                <a:lnTo>
                  <a:pt x="1558160" y="256158"/>
                </a:lnTo>
                <a:lnTo>
                  <a:pt x="1559473" y="254335"/>
                </a:lnTo>
                <a:lnTo>
                  <a:pt x="1562099" y="24751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7" name="SMARTInkShape-Group74"/>
          <p:cNvGrpSpPr/>
          <p:nvPr/>
        </p:nvGrpSpPr>
        <p:grpSpPr>
          <a:xfrm>
            <a:off x="3533775" y="5895975"/>
            <a:ext cx="47626" cy="161925"/>
            <a:chOff x="3533775" y="5895975"/>
            <a:chExt cx="47626" cy="161925"/>
          </a:xfrm>
        </p:grpSpPr>
        <p:sp>
          <p:nvSpPr>
            <p:cNvPr id="355" name="SMARTInkShape-307"/>
            <p:cNvSpPr/>
            <p:nvPr>
              <p:custDataLst>
                <p:tags r:id="rId42"/>
              </p:custDataLst>
            </p:nvPr>
          </p:nvSpPr>
          <p:spPr>
            <a:xfrm>
              <a:off x="3543300" y="589597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0"/>
                  </a:moveTo>
                  <a:lnTo>
                    <a:pt x="38100" y="0"/>
                  </a:lnTo>
                  <a:lnTo>
                    <a:pt x="29899" y="0"/>
                  </a:lnTo>
                  <a:lnTo>
                    <a:pt x="29458" y="1058"/>
                  </a:lnTo>
                  <a:lnTo>
                    <a:pt x="28968" y="5056"/>
                  </a:lnTo>
                  <a:lnTo>
                    <a:pt x="27778" y="6545"/>
                  </a:lnTo>
                  <a:lnTo>
                    <a:pt x="19452" y="9409"/>
                  </a:lnTo>
                  <a:lnTo>
                    <a:pt x="10885" y="9515"/>
                  </a:lnTo>
                  <a:lnTo>
                    <a:pt x="10432" y="10576"/>
                  </a:lnTo>
                  <a:lnTo>
                    <a:pt x="9528" y="19016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308"/>
            <p:cNvSpPr/>
            <p:nvPr>
              <p:custDataLst>
                <p:tags r:id="rId43"/>
              </p:custDataLst>
            </p:nvPr>
          </p:nvSpPr>
          <p:spPr>
            <a:xfrm>
              <a:off x="3533775" y="6010275"/>
              <a:ext cx="9526" cy="47625"/>
            </a:xfrm>
            <a:custGeom>
              <a:avLst/>
              <a:gdLst/>
              <a:ahLst/>
              <a:cxnLst/>
              <a:rect l="0" t="0" r="0" b="0"/>
              <a:pathLst>
                <a:path w="9526" h="47625">
                  <a:moveTo>
                    <a:pt x="9525" y="0"/>
                  </a:moveTo>
                  <a:lnTo>
                    <a:pt x="9525" y="0"/>
                  </a:lnTo>
                  <a:lnTo>
                    <a:pt x="4468" y="5056"/>
                  </a:lnTo>
                  <a:lnTo>
                    <a:pt x="1986" y="10361"/>
                  </a:lnTo>
                  <a:lnTo>
                    <a:pt x="0" y="47484"/>
                  </a:lnTo>
                  <a:lnTo>
                    <a:pt x="0" y="47624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8" name="SMARTInkShape-309"/>
          <p:cNvSpPr/>
          <p:nvPr>
            <p:custDataLst>
              <p:tags r:id="rId30"/>
            </p:custDataLst>
          </p:nvPr>
        </p:nvSpPr>
        <p:spPr>
          <a:xfrm>
            <a:off x="4057661" y="5924584"/>
            <a:ext cx="200015" cy="133317"/>
          </a:xfrm>
          <a:custGeom>
            <a:avLst/>
            <a:gdLst/>
            <a:ahLst/>
            <a:cxnLst/>
            <a:rect l="0" t="0" r="0" b="0"/>
            <a:pathLst>
              <a:path w="200015" h="133317">
                <a:moveTo>
                  <a:pt x="152389" y="19016"/>
                </a:moveTo>
                <a:lnTo>
                  <a:pt x="152389" y="19016"/>
                </a:lnTo>
                <a:lnTo>
                  <a:pt x="152389" y="10815"/>
                </a:lnTo>
                <a:lnTo>
                  <a:pt x="151331" y="10374"/>
                </a:lnTo>
                <a:lnTo>
                  <a:pt x="143257" y="9525"/>
                </a:lnTo>
                <a:lnTo>
                  <a:pt x="142864" y="0"/>
                </a:lnTo>
                <a:lnTo>
                  <a:pt x="142864" y="8170"/>
                </a:lnTo>
                <a:lnTo>
                  <a:pt x="141806" y="8610"/>
                </a:lnTo>
                <a:lnTo>
                  <a:pt x="137807" y="9100"/>
                </a:lnTo>
                <a:lnTo>
                  <a:pt x="136318" y="10289"/>
                </a:lnTo>
                <a:lnTo>
                  <a:pt x="132543" y="19168"/>
                </a:lnTo>
                <a:lnTo>
                  <a:pt x="126870" y="26352"/>
                </a:lnTo>
                <a:lnTo>
                  <a:pt x="123661" y="35183"/>
                </a:lnTo>
                <a:lnTo>
                  <a:pt x="119160" y="41370"/>
                </a:lnTo>
                <a:lnTo>
                  <a:pt x="113632" y="44826"/>
                </a:lnTo>
                <a:lnTo>
                  <a:pt x="107647" y="47420"/>
                </a:lnTo>
                <a:lnTo>
                  <a:pt x="60313" y="92048"/>
                </a:lnTo>
                <a:lnTo>
                  <a:pt x="41264" y="110033"/>
                </a:lnTo>
                <a:lnTo>
                  <a:pt x="28564" y="116252"/>
                </a:lnTo>
                <a:lnTo>
                  <a:pt x="22214" y="120441"/>
                </a:lnTo>
                <a:lnTo>
                  <a:pt x="15864" y="122302"/>
                </a:lnTo>
                <a:lnTo>
                  <a:pt x="13747" y="123856"/>
                </a:lnTo>
                <a:lnTo>
                  <a:pt x="12336" y="125951"/>
                </a:lnTo>
                <a:lnTo>
                  <a:pt x="11396" y="128406"/>
                </a:lnTo>
                <a:lnTo>
                  <a:pt x="9710" y="130043"/>
                </a:lnTo>
                <a:lnTo>
                  <a:pt x="0" y="133313"/>
                </a:lnTo>
                <a:lnTo>
                  <a:pt x="44524" y="133316"/>
                </a:lnTo>
                <a:lnTo>
                  <a:pt x="88498" y="133316"/>
                </a:lnTo>
                <a:lnTo>
                  <a:pt x="95065" y="130494"/>
                </a:lnTo>
                <a:lnTo>
                  <a:pt x="98298" y="128260"/>
                </a:lnTo>
                <a:lnTo>
                  <a:pt x="112961" y="125115"/>
                </a:lnTo>
                <a:lnTo>
                  <a:pt x="158716" y="123798"/>
                </a:lnTo>
                <a:lnTo>
                  <a:pt x="189126" y="123791"/>
                </a:lnTo>
                <a:lnTo>
                  <a:pt x="189580" y="124849"/>
                </a:lnTo>
                <a:lnTo>
                  <a:pt x="190478" y="133200"/>
                </a:lnTo>
                <a:lnTo>
                  <a:pt x="200014" y="13331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0" name="SMARTInkShape-Group76"/>
          <p:cNvGrpSpPr/>
          <p:nvPr/>
        </p:nvGrpSpPr>
        <p:grpSpPr>
          <a:xfrm>
            <a:off x="4686300" y="5648336"/>
            <a:ext cx="1943101" cy="342879"/>
            <a:chOff x="4686300" y="5648336"/>
            <a:chExt cx="1943101" cy="342879"/>
          </a:xfrm>
        </p:grpSpPr>
        <p:sp>
          <p:nvSpPr>
            <p:cNvPr id="359" name="SMARTInkShape-310"/>
            <p:cNvSpPr/>
            <p:nvPr>
              <p:custDataLst>
                <p:tags r:id="rId31"/>
              </p:custDataLst>
            </p:nvPr>
          </p:nvSpPr>
          <p:spPr>
            <a:xfrm>
              <a:off x="4686300" y="5724525"/>
              <a:ext cx="161926" cy="266690"/>
            </a:xfrm>
            <a:custGeom>
              <a:avLst/>
              <a:gdLst/>
              <a:ahLst/>
              <a:cxnLst/>
              <a:rect l="0" t="0" r="0" b="0"/>
              <a:pathLst>
                <a:path w="161926" h="266690">
                  <a:moveTo>
                    <a:pt x="161925" y="0"/>
                  </a:moveTo>
                  <a:lnTo>
                    <a:pt x="161925" y="0"/>
                  </a:lnTo>
                  <a:lnTo>
                    <a:pt x="161925" y="5056"/>
                  </a:lnTo>
                  <a:lnTo>
                    <a:pt x="160867" y="6545"/>
                  </a:lnTo>
                  <a:lnTo>
                    <a:pt x="159103" y="7539"/>
                  </a:lnTo>
                  <a:lnTo>
                    <a:pt x="152224" y="9263"/>
                  </a:lnTo>
                  <a:lnTo>
                    <a:pt x="144315" y="9491"/>
                  </a:lnTo>
                  <a:lnTo>
                    <a:pt x="135555" y="16064"/>
                  </a:lnTo>
                  <a:lnTo>
                    <a:pt x="129744" y="17723"/>
                  </a:lnTo>
                  <a:lnTo>
                    <a:pt x="127770" y="19224"/>
                  </a:lnTo>
                  <a:lnTo>
                    <a:pt x="123935" y="25334"/>
                  </a:lnTo>
                  <a:lnTo>
                    <a:pt x="119288" y="27134"/>
                  </a:lnTo>
                  <a:lnTo>
                    <a:pt x="117626" y="28673"/>
                  </a:lnTo>
                  <a:lnTo>
                    <a:pt x="109681" y="41706"/>
                  </a:lnTo>
                  <a:lnTo>
                    <a:pt x="89874" y="63525"/>
                  </a:lnTo>
                  <a:lnTo>
                    <a:pt x="83722" y="76205"/>
                  </a:lnTo>
                  <a:lnTo>
                    <a:pt x="61305" y="101600"/>
                  </a:lnTo>
                  <a:lnTo>
                    <a:pt x="55149" y="114300"/>
                  </a:lnTo>
                  <a:lnTo>
                    <a:pt x="32730" y="148342"/>
                  </a:lnTo>
                  <a:lnTo>
                    <a:pt x="30422" y="155182"/>
                  </a:lnTo>
                  <a:lnTo>
                    <a:pt x="27882" y="174743"/>
                  </a:lnTo>
                  <a:lnTo>
                    <a:pt x="7345" y="219058"/>
                  </a:lnTo>
                  <a:lnTo>
                    <a:pt x="3264" y="225418"/>
                  </a:lnTo>
                  <a:lnTo>
                    <a:pt x="967" y="234948"/>
                  </a:lnTo>
                  <a:lnTo>
                    <a:pt x="0" y="266689"/>
                  </a:lnTo>
                  <a:lnTo>
                    <a:pt x="0" y="261640"/>
                  </a:lnTo>
                  <a:lnTo>
                    <a:pt x="1058" y="260152"/>
                  </a:lnTo>
                  <a:lnTo>
                    <a:pt x="2822" y="259159"/>
                  </a:lnTo>
                  <a:lnTo>
                    <a:pt x="5057" y="258498"/>
                  </a:lnTo>
                  <a:lnTo>
                    <a:pt x="6546" y="256999"/>
                  </a:lnTo>
                  <a:lnTo>
                    <a:pt x="952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311"/>
            <p:cNvSpPr/>
            <p:nvPr>
              <p:custDataLst>
                <p:tags r:id="rId32"/>
              </p:custDataLst>
            </p:nvPr>
          </p:nvSpPr>
          <p:spPr>
            <a:xfrm>
              <a:off x="4829175" y="5734050"/>
              <a:ext cx="38101" cy="228601"/>
            </a:xfrm>
            <a:custGeom>
              <a:avLst/>
              <a:gdLst/>
              <a:ahLst/>
              <a:cxnLst/>
              <a:rect l="0" t="0" r="0" b="0"/>
              <a:pathLst>
                <a:path w="38101" h="228601">
                  <a:moveTo>
                    <a:pt x="38100" y="0"/>
                  </a:moveTo>
                  <a:lnTo>
                    <a:pt x="38100" y="0"/>
                  </a:lnTo>
                  <a:lnTo>
                    <a:pt x="38100" y="23680"/>
                  </a:lnTo>
                  <a:lnTo>
                    <a:pt x="35278" y="29222"/>
                  </a:lnTo>
                  <a:lnTo>
                    <a:pt x="31554" y="35212"/>
                  </a:lnTo>
                  <a:lnTo>
                    <a:pt x="29164" y="47682"/>
                  </a:lnTo>
                  <a:lnTo>
                    <a:pt x="27539" y="74085"/>
                  </a:lnTo>
                  <a:lnTo>
                    <a:pt x="20377" y="97101"/>
                  </a:lnTo>
                  <a:lnTo>
                    <a:pt x="18254" y="117410"/>
                  </a:lnTo>
                  <a:lnTo>
                    <a:pt x="11562" y="135532"/>
                  </a:lnTo>
                  <a:lnTo>
                    <a:pt x="6756" y="174081"/>
                  </a:lnTo>
                  <a:lnTo>
                    <a:pt x="1334" y="192313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312"/>
            <p:cNvSpPr/>
            <p:nvPr>
              <p:custDataLst>
                <p:tags r:id="rId33"/>
              </p:custDataLst>
            </p:nvPr>
          </p:nvSpPr>
          <p:spPr>
            <a:xfrm>
              <a:off x="4724400" y="5791200"/>
              <a:ext cx="342898" cy="171320"/>
            </a:xfrm>
            <a:custGeom>
              <a:avLst/>
              <a:gdLst/>
              <a:ahLst/>
              <a:cxnLst/>
              <a:rect l="0" t="0" r="0" b="0"/>
              <a:pathLst>
                <a:path w="342898" h="171320">
                  <a:moveTo>
                    <a:pt x="0" y="114300"/>
                  </a:moveTo>
                  <a:lnTo>
                    <a:pt x="0" y="114300"/>
                  </a:lnTo>
                  <a:lnTo>
                    <a:pt x="0" y="123432"/>
                  </a:lnTo>
                  <a:lnTo>
                    <a:pt x="28654" y="123822"/>
                  </a:lnTo>
                  <a:lnTo>
                    <a:pt x="36725" y="121002"/>
                  </a:lnTo>
                  <a:lnTo>
                    <a:pt x="40358" y="118768"/>
                  </a:lnTo>
                  <a:lnTo>
                    <a:pt x="64568" y="112066"/>
                  </a:lnTo>
                  <a:lnTo>
                    <a:pt x="72089" y="108015"/>
                  </a:lnTo>
                  <a:lnTo>
                    <a:pt x="116764" y="95159"/>
                  </a:lnTo>
                  <a:lnTo>
                    <a:pt x="130082" y="88990"/>
                  </a:lnTo>
                  <a:lnTo>
                    <a:pt x="177684" y="76109"/>
                  </a:lnTo>
                  <a:lnTo>
                    <a:pt x="219254" y="59781"/>
                  </a:lnTo>
                  <a:lnTo>
                    <a:pt x="230796" y="57261"/>
                  </a:lnTo>
                  <a:lnTo>
                    <a:pt x="273445" y="34805"/>
                  </a:lnTo>
                  <a:lnTo>
                    <a:pt x="304568" y="12342"/>
                  </a:lnTo>
                  <a:lnTo>
                    <a:pt x="311047" y="9719"/>
                  </a:lnTo>
                  <a:lnTo>
                    <a:pt x="320645" y="3350"/>
                  </a:lnTo>
                  <a:lnTo>
                    <a:pt x="331490" y="441"/>
                  </a:lnTo>
                  <a:lnTo>
                    <a:pt x="342889" y="0"/>
                  </a:lnTo>
                  <a:lnTo>
                    <a:pt x="342897" y="5056"/>
                  </a:lnTo>
                  <a:lnTo>
                    <a:pt x="341840" y="6545"/>
                  </a:lnTo>
                  <a:lnTo>
                    <a:pt x="340077" y="7539"/>
                  </a:lnTo>
                  <a:lnTo>
                    <a:pt x="337843" y="8201"/>
                  </a:lnTo>
                  <a:lnTo>
                    <a:pt x="336353" y="9701"/>
                  </a:lnTo>
                  <a:lnTo>
                    <a:pt x="334699" y="14189"/>
                  </a:lnTo>
                  <a:lnTo>
                    <a:pt x="333767" y="22666"/>
                  </a:lnTo>
                  <a:lnTo>
                    <a:pt x="332578" y="24636"/>
                  </a:lnTo>
                  <a:lnTo>
                    <a:pt x="330727" y="25949"/>
                  </a:lnTo>
                  <a:lnTo>
                    <a:pt x="328435" y="26824"/>
                  </a:lnTo>
                  <a:lnTo>
                    <a:pt x="326906" y="28466"/>
                  </a:lnTo>
                  <a:lnTo>
                    <a:pt x="321632" y="38706"/>
                  </a:lnTo>
                  <a:lnTo>
                    <a:pt x="317572" y="44719"/>
                  </a:lnTo>
                  <a:lnTo>
                    <a:pt x="314229" y="54054"/>
                  </a:lnTo>
                  <a:lnTo>
                    <a:pt x="308065" y="63524"/>
                  </a:lnTo>
                  <a:lnTo>
                    <a:pt x="304709" y="73032"/>
                  </a:lnTo>
                  <a:lnTo>
                    <a:pt x="298541" y="83610"/>
                  </a:lnTo>
                  <a:lnTo>
                    <a:pt x="295184" y="98622"/>
                  </a:lnTo>
                  <a:lnTo>
                    <a:pt x="285105" y="113712"/>
                  </a:lnTo>
                  <a:lnTo>
                    <a:pt x="280172" y="120388"/>
                  </a:lnTo>
                  <a:lnTo>
                    <a:pt x="277395" y="130098"/>
                  </a:lnTo>
                  <a:lnTo>
                    <a:pt x="276745" y="136491"/>
                  </a:lnTo>
                  <a:lnTo>
                    <a:pt x="273633" y="142859"/>
                  </a:lnTo>
                  <a:lnTo>
                    <a:pt x="269781" y="149218"/>
                  </a:lnTo>
                  <a:lnTo>
                    <a:pt x="267106" y="160043"/>
                  </a:lnTo>
                  <a:lnTo>
                    <a:pt x="266703" y="171319"/>
                  </a:lnTo>
                  <a:lnTo>
                    <a:pt x="2667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313"/>
            <p:cNvSpPr/>
            <p:nvPr>
              <p:custDataLst>
                <p:tags r:id="rId34"/>
              </p:custDataLst>
            </p:nvPr>
          </p:nvSpPr>
          <p:spPr>
            <a:xfrm>
              <a:off x="5010150" y="5762628"/>
              <a:ext cx="171413" cy="219073"/>
            </a:xfrm>
            <a:custGeom>
              <a:avLst/>
              <a:gdLst/>
              <a:ahLst/>
              <a:cxnLst/>
              <a:rect l="0" t="0" r="0" b="0"/>
              <a:pathLst>
                <a:path w="171413" h="219073">
                  <a:moveTo>
                    <a:pt x="0" y="85722"/>
                  </a:moveTo>
                  <a:lnTo>
                    <a:pt x="0" y="85722"/>
                  </a:lnTo>
                  <a:lnTo>
                    <a:pt x="0" y="68389"/>
                  </a:lnTo>
                  <a:lnTo>
                    <a:pt x="6545" y="59407"/>
                  </a:lnTo>
                  <a:lnTo>
                    <a:pt x="8642" y="50526"/>
                  </a:lnTo>
                  <a:lnTo>
                    <a:pt x="9133" y="44326"/>
                  </a:lnTo>
                  <a:lnTo>
                    <a:pt x="10321" y="42250"/>
                  </a:lnTo>
                  <a:lnTo>
                    <a:pt x="12173" y="40865"/>
                  </a:lnTo>
                  <a:lnTo>
                    <a:pt x="14465" y="39942"/>
                  </a:lnTo>
                  <a:lnTo>
                    <a:pt x="15994" y="38269"/>
                  </a:lnTo>
                  <a:lnTo>
                    <a:pt x="17692" y="33587"/>
                  </a:lnTo>
                  <a:lnTo>
                    <a:pt x="19202" y="31916"/>
                  </a:lnTo>
                  <a:lnTo>
                    <a:pt x="23704" y="30058"/>
                  </a:lnTo>
                  <a:lnTo>
                    <a:pt x="25328" y="28505"/>
                  </a:lnTo>
                  <a:lnTo>
                    <a:pt x="27132" y="23955"/>
                  </a:lnTo>
                  <a:lnTo>
                    <a:pt x="28671" y="22320"/>
                  </a:lnTo>
                  <a:lnTo>
                    <a:pt x="47816" y="11700"/>
                  </a:lnTo>
                  <a:lnTo>
                    <a:pt x="50928" y="10974"/>
                  </a:lnTo>
                  <a:lnTo>
                    <a:pt x="66692" y="2174"/>
                  </a:lnTo>
                  <a:lnTo>
                    <a:pt x="111125" y="5"/>
                  </a:lnTo>
                  <a:lnTo>
                    <a:pt x="117475" y="0"/>
                  </a:lnTo>
                  <a:lnTo>
                    <a:pt x="119592" y="1057"/>
                  </a:lnTo>
                  <a:lnTo>
                    <a:pt x="121003" y="2820"/>
                  </a:lnTo>
                  <a:lnTo>
                    <a:pt x="121944" y="5054"/>
                  </a:lnTo>
                  <a:lnTo>
                    <a:pt x="123629" y="6544"/>
                  </a:lnTo>
                  <a:lnTo>
                    <a:pt x="131861" y="9130"/>
                  </a:lnTo>
                  <a:lnTo>
                    <a:pt x="132688" y="12171"/>
                  </a:lnTo>
                  <a:lnTo>
                    <a:pt x="133347" y="47667"/>
                  </a:lnTo>
                  <a:lnTo>
                    <a:pt x="132290" y="50826"/>
                  </a:lnTo>
                  <a:lnTo>
                    <a:pt x="130527" y="52933"/>
                  </a:lnTo>
                  <a:lnTo>
                    <a:pt x="85719" y="92437"/>
                  </a:lnTo>
                  <a:lnTo>
                    <a:pt x="79372" y="95056"/>
                  </a:lnTo>
                  <a:lnTo>
                    <a:pt x="59442" y="111024"/>
                  </a:lnTo>
                  <a:lnTo>
                    <a:pt x="47671" y="114286"/>
                  </a:lnTo>
                  <a:lnTo>
                    <a:pt x="47629" y="106095"/>
                  </a:lnTo>
                  <a:lnTo>
                    <a:pt x="48686" y="105654"/>
                  </a:lnTo>
                  <a:lnTo>
                    <a:pt x="73940" y="103721"/>
                  </a:lnTo>
                  <a:lnTo>
                    <a:pt x="82821" y="98228"/>
                  </a:lnTo>
                  <a:lnTo>
                    <a:pt x="95304" y="95836"/>
                  </a:lnTo>
                  <a:lnTo>
                    <a:pt x="107961" y="95363"/>
                  </a:lnTo>
                  <a:lnTo>
                    <a:pt x="114305" y="98121"/>
                  </a:lnTo>
                  <a:lnTo>
                    <a:pt x="120652" y="101816"/>
                  </a:lnTo>
                  <a:lnTo>
                    <a:pt x="133350" y="104188"/>
                  </a:lnTo>
                  <a:lnTo>
                    <a:pt x="146050" y="104656"/>
                  </a:lnTo>
                  <a:lnTo>
                    <a:pt x="148167" y="105753"/>
                  </a:lnTo>
                  <a:lnTo>
                    <a:pt x="149578" y="107543"/>
                  </a:lnTo>
                  <a:lnTo>
                    <a:pt x="152204" y="112353"/>
                  </a:lnTo>
                  <a:lnTo>
                    <a:pt x="169995" y="131873"/>
                  </a:lnTo>
                  <a:lnTo>
                    <a:pt x="171019" y="137966"/>
                  </a:lnTo>
                  <a:lnTo>
                    <a:pt x="171412" y="155699"/>
                  </a:lnTo>
                  <a:lnTo>
                    <a:pt x="170366" y="157773"/>
                  </a:lnTo>
                  <a:lnTo>
                    <a:pt x="168611" y="159156"/>
                  </a:lnTo>
                  <a:lnTo>
                    <a:pt x="163838" y="161751"/>
                  </a:lnTo>
                  <a:lnTo>
                    <a:pt x="158189" y="166432"/>
                  </a:lnTo>
                  <a:lnTo>
                    <a:pt x="154973" y="172040"/>
                  </a:lnTo>
                  <a:lnTo>
                    <a:pt x="154116" y="175018"/>
                  </a:lnTo>
                  <a:lnTo>
                    <a:pt x="147518" y="181148"/>
                  </a:lnTo>
                  <a:lnTo>
                    <a:pt x="107567" y="205577"/>
                  </a:lnTo>
                  <a:lnTo>
                    <a:pt x="87844" y="211585"/>
                  </a:lnTo>
                  <a:lnTo>
                    <a:pt x="80316" y="215744"/>
                  </a:lnTo>
                  <a:lnTo>
                    <a:pt x="66861" y="218415"/>
                  </a:lnTo>
                  <a:lnTo>
                    <a:pt x="20932" y="219072"/>
                  </a:lnTo>
                  <a:lnTo>
                    <a:pt x="9966" y="209940"/>
                  </a:lnTo>
                  <a:lnTo>
                    <a:pt x="9564" y="201380"/>
                  </a:lnTo>
                  <a:lnTo>
                    <a:pt x="14593" y="195368"/>
                  </a:lnTo>
                  <a:lnTo>
                    <a:pt x="19891" y="192662"/>
                  </a:lnTo>
                  <a:lnTo>
                    <a:pt x="22786" y="191940"/>
                  </a:lnTo>
                  <a:lnTo>
                    <a:pt x="38174" y="183148"/>
                  </a:lnTo>
                  <a:lnTo>
                    <a:pt x="4762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314"/>
            <p:cNvSpPr/>
            <p:nvPr>
              <p:custDataLst>
                <p:tags r:id="rId35"/>
              </p:custDataLst>
            </p:nvPr>
          </p:nvSpPr>
          <p:spPr>
            <a:xfrm>
              <a:off x="5277281" y="5753110"/>
              <a:ext cx="218645" cy="180838"/>
            </a:xfrm>
            <a:custGeom>
              <a:avLst/>
              <a:gdLst/>
              <a:ahLst/>
              <a:cxnLst/>
              <a:rect l="0" t="0" r="0" b="0"/>
              <a:pathLst>
                <a:path w="218645" h="180838">
                  <a:moveTo>
                    <a:pt x="132919" y="19040"/>
                  </a:moveTo>
                  <a:lnTo>
                    <a:pt x="132919" y="19040"/>
                  </a:lnTo>
                  <a:lnTo>
                    <a:pt x="151461" y="19040"/>
                  </a:lnTo>
                  <a:lnTo>
                    <a:pt x="151819" y="24096"/>
                  </a:lnTo>
                  <a:lnTo>
                    <a:pt x="152927" y="25585"/>
                  </a:lnTo>
                  <a:lnTo>
                    <a:pt x="161377" y="28531"/>
                  </a:lnTo>
                  <a:lnTo>
                    <a:pt x="161491" y="28565"/>
                  </a:lnTo>
                  <a:lnTo>
                    <a:pt x="169695" y="28565"/>
                  </a:lnTo>
                  <a:lnTo>
                    <a:pt x="161852" y="19432"/>
                  </a:lnTo>
                  <a:lnTo>
                    <a:pt x="161601" y="14100"/>
                  </a:lnTo>
                  <a:lnTo>
                    <a:pt x="160506" y="12571"/>
                  </a:lnTo>
                  <a:lnTo>
                    <a:pt x="158719" y="11552"/>
                  </a:lnTo>
                  <a:lnTo>
                    <a:pt x="153303" y="9918"/>
                  </a:lnTo>
                  <a:lnTo>
                    <a:pt x="143885" y="1349"/>
                  </a:lnTo>
                  <a:lnTo>
                    <a:pt x="137815" y="393"/>
                  </a:lnTo>
                  <a:lnTo>
                    <a:pt x="110656" y="0"/>
                  </a:lnTo>
                  <a:lnTo>
                    <a:pt x="104327" y="2817"/>
                  </a:lnTo>
                  <a:lnTo>
                    <a:pt x="97987" y="6538"/>
                  </a:lnTo>
                  <a:lnTo>
                    <a:pt x="85293" y="8927"/>
                  </a:lnTo>
                  <a:lnTo>
                    <a:pt x="82118" y="9123"/>
                  </a:lnTo>
                  <a:lnTo>
                    <a:pt x="75769" y="12164"/>
                  </a:lnTo>
                  <a:lnTo>
                    <a:pt x="28144" y="57146"/>
                  </a:lnTo>
                  <a:lnTo>
                    <a:pt x="22852" y="63493"/>
                  </a:lnTo>
                  <a:lnTo>
                    <a:pt x="16633" y="76190"/>
                  </a:lnTo>
                  <a:lnTo>
                    <a:pt x="14120" y="79365"/>
                  </a:lnTo>
                  <a:lnTo>
                    <a:pt x="11328" y="88537"/>
                  </a:lnTo>
                  <a:lnTo>
                    <a:pt x="9029" y="98611"/>
                  </a:lnTo>
                  <a:lnTo>
                    <a:pt x="1751" y="113702"/>
                  </a:lnTo>
                  <a:lnTo>
                    <a:pt x="0" y="126874"/>
                  </a:lnTo>
                  <a:lnTo>
                    <a:pt x="2583" y="133288"/>
                  </a:lnTo>
                  <a:lnTo>
                    <a:pt x="6200" y="139667"/>
                  </a:lnTo>
                  <a:lnTo>
                    <a:pt x="9295" y="149208"/>
                  </a:lnTo>
                  <a:lnTo>
                    <a:pt x="17182" y="160033"/>
                  </a:lnTo>
                  <a:lnTo>
                    <a:pt x="32486" y="168089"/>
                  </a:lnTo>
                  <a:lnTo>
                    <a:pt x="43424" y="171505"/>
                  </a:lnTo>
                  <a:lnTo>
                    <a:pt x="53367" y="177692"/>
                  </a:lnTo>
                  <a:lnTo>
                    <a:pt x="64075" y="179995"/>
                  </a:lnTo>
                  <a:lnTo>
                    <a:pt x="92195" y="180837"/>
                  </a:lnTo>
                  <a:lnTo>
                    <a:pt x="136127" y="172315"/>
                  </a:lnTo>
                  <a:lnTo>
                    <a:pt x="155153" y="170640"/>
                  </a:lnTo>
                  <a:lnTo>
                    <a:pt x="199594" y="159697"/>
                  </a:lnTo>
                  <a:lnTo>
                    <a:pt x="218644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315"/>
            <p:cNvSpPr/>
            <p:nvPr>
              <p:custDataLst>
                <p:tags r:id="rId36"/>
              </p:custDataLst>
            </p:nvPr>
          </p:nvSpPr>
          <p:spPr>
            <a:xfrm>
              <a:off x="5705475" y="5791200"/>
              <a:ext cx="141507" cy="19051"/>
            </a:xfrm>
            <a:custGeom>
              <a:avLst/>
              <a:gdLst/>
              <a:ahLst/>
              <a:cxnLst/>
              <a:rect l="0" t="0" r="0" b="0"/>
              <a:pathLst>
                <a:path w="141507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8201" y="17842"/>
                  </a:lnTo>
                  <a:lnTo>
                    <a:pt x="17609" y="18943"/>
                  </a:lnTo>
                  <a:lnTo>
                    <a:pt x="27124" y="10840"/>
                  </a:lnTo>
                  <a:lnTo>
                    <a:pt x="36649" y="9641"/>
                  </a:lnTo>
                  <a:lnTo>
                    <a:pt x="82629" y="9525"/>
                  </a:lnTo>
                  <a:lnTo>
                    <a:pt x="112419" y="9525"/>
                  </a:lnTo>
                  <a:lnTo>
                    <a:pt x="121533" y="2980"/>
                  </a:lnTo>
                  <a:lnTo>
                    <a:pt x="132827" y="116"/>
                  </a:lnTo>
                  <a:lnTo>
                    <a:pt x="141506" y="10"/>
                  </a:lnTo>
                  <a:lnTo>
                    <a:pt x="134554" y="0"/>
                  </a:lnTo>
                  <a:lnTo>
                    <a:pt x="133885" y="2822"/>
                  </a:lnTo>
                  <a:lnTo>
                    <a:pt x="133707" y="5056"/>
                  </a:lnTo>
                  <a:lnTo>
                    <a:pt x="132530" y="654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SMARTInkShape-316"/>
            <p:cNvSpPr/>
            <p:nvPr>
              <p:custDataLst>
                <p:tags r:id="rId37"/>
              </p:custDataLst>
            </p:nvPr>
          </p:nvSpPr>
          <p:spPr>
            <a:xfrm>
              <a:off x="5667375" y="585787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459"/>
                  </a:lnTo>
                  <a:lnTo>
                    <a:pt x="44458" y="28575"/>
                  </a:lnTo>
                  <a:lnTo>
                    <a:pt x="56800" y="28575"/>
                  </a:lnTo>
                  <a:lnTo>
                    <a:pt x="65108" y="25753"/>
                  </a:lnTo>
                  <a:lnTo>
                    <a:pt x="72329" y="22030"/>
                  </a:lnTo>
                  <a:lnTo>
                    <a:pt x="88809" y="19443"/>
                  </a:lnTo>
                  <a:lnTo>
                    <a:pt x="108128" y="18069"/>
                  </a:lnTo>
                  <a:lnTo>
                    <a:pt x="126606" y="10859"/>
                  </a:lnTo>
                  <a:lnTo>
                    <a:pt x="158743" y="8489"/>
                  </a:lnTo>
                  <a:lnTo>
                    <a:pt x="169331" y="2986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317"/>
            <p:cNvSpPr/>
            <p:nvPr>
              <p:custDataLst>
                <p:tags r:id="rId38"/>
              </p:custDataLst>
            </p:nvPr>
          </p:nvSpPr>
          <p:spPr>
            <a:xfrm>
              <a:off x="6010275" y="5676936"/>
              <a:ext cx="238126" cy="285712"/>
            </a:xfrm>
            <a:custGeom>
              <a:avLst/>
              <a:gdLst/>
              <a:ahLst/>
              <a:cxnLst/>
              <a:rect l="0" t="0" r="0" b="0"/>
              <a:pathLst>
                <a:path w="238126" h="285712">
                  <a:moveTo>
                    <a:pt x="238125" y="47589"/>
                  </a:moveTo>
                  <a:lnTo>
                    <a:pt x="238125" y="47589"/>
                  </a:lnTo>
                  <a:lnTo>
                    <a:pt x="238125" y="38180"/>
                  </a:lnTo>
                  <a:lnTo>
                    <a:pt x="233069" y="38098"/>
                  </a:lnTo>
                  <a:lnTo>
                    <a:pt x="231580" y="37028"/>
                  </a:lnTo>
                  <a:lnTo>
                    <a:pt x="229188" y="30530"/>
                  </a:lnTo>
                  <a:lnTo>
                    <a:pt x="228634" y="28655"/>
                  </a:lnTo>
                  <a:lnTo>
                    <a:pt x="210990" y="10930"/>
                  </a:lnTo>
                  <a:lnTo>
                    <a:pt x="202230" y="8715"/>
                  </a:lnTo>
                  <a:lnTo>
                    <a:pt x="192253" y="1325"/>
                  </a:lnTo>
                  <a:lnTo>
                    <a:pt x="183242" y="233"/>
                  </a:lnTo>
                  <a:lnTo>
                    <a:pt x="168155" y="0"/>
                  </a:lnTo>
                  <a:lnTo>
                    <a:pt x="161871" y="2802"/>
                  </a:lnTo>
                  <a:lnTo>
                    <a:pt x="155551" y="6517"/>
                  </a:lnTo>
                  <a:lnTo>
                    <a:pt x="146043" y="9667"/>
                  </a:lnTo>
                  <a:lnTo>
                    <a:pt x="139697" y="14154"/>
                  </a:lnTo>
                  <a:lnTo>
                    <a:pt x="136170" y="19676"/>
                  </a:lnTo>
                  <a:lnTo>
                    <a:pt x="135231" y="22631"/>
                  </a:lnTo>
                  <a:lnTo>
                    <a:pt x="133546" y="24600"/>
                  </a:lnTo>
                  <a:lnTo>
                    <a:pt x="120257" y="33077"/>
                  </a:lnTo>
                  <a:lnTo>
                    <a:pt x="89951" y="72751"/>
                  </a:lnTo>
                  <a:lnTo>
                    <a:pt x="83738" y="85642"/>
                  </a:lnTo>
                  <a:lnTo>
                    <a:pt x="81225" y="88833"/>
                  </a:lnTo>
                  <a:lnTo>
                    <a:pt x="78433" y="98022"/>
                  </a:lnTo>
                  <a:lnTo>
                    <a:pt x="76134" y="108104"/>
                  </a:lnTo>
                  <a:lnTo>
                    <a:pt x="68857" y="123200"/>
                  </a:lnTo>
                  <a:lnTo>
                    <a:pt x="66713" y="141340"/>
                  </a:lnTo>
                  <a:lnTo>
                    <a:pt x="74880" y="150909"/>
                  </a:lnTo>
                  <a:lnTo>
                    <a:pt x="78436" y="151717"/>
                  </a:lnTo>
                  <a:lnTo>
                    <a:pt x="89342" y="152236"/>
                  </a:lnTo>
                  <a:lnTo>
                    <a:pt x="95446" y="149485"/>
                  </a:lnTo>
                  <a:lnTo>
                    <a:pt x="101687" y="145792"/>
                  </a:lnTo>
                  <a:lnTo>
                    <a:pt x="111151" y="142656"/>
                  </a:lnTo>
                  <a:lnTo>
                    <a:pt x="158750" y="98382"/>
                  </a:lnTo>
                  <a:lnTo>
                    <a:pt x="167217" y="88862"/>
                  </a:lnTo>
                  <a:lnTo>
                    <a:pt x="169569" y="82513"/>
                  </a:lnTo>
                  <a:lnTo>
                    <a:pt x="171254" y="80397"/>
                  </a:lnTo>
                  <a:lnTo>
                    <a:pt x="177625" y="76360"/>
                  </a:lnTo>
                  <a:lnTo>
                    <a:pt x="181739" y="66574"/>
                  </a:lnTo>
                  <a:lnTo>
                    <a:pt x="190500" y="57114"/>
                  </a:lnTo>
                  <a:lnTo>
                    <a:pt x="190500" y="62170"/>
                  </a:lnTo>
                  <a:lnTo>
                    <a:pt x="189442" y="63659"/>
                  </a:lnTo>
                  <a:lnTo>
                    <a:pt x="187678" y="64653"/>
                  </a:lnTo>
                  <a:lnTo>
                    <a:pt x="185444" y="65315"/>
                  </a:lnTo>
                  <a:lnTo>
                    <a:pt x="183955" y="66815"/>
                  </a:lnTo>
                  <a:lnTo>
                    <a:pt x="182299" y="71303"/>
                  </a:lnTo>
                  <a:lnTo>
                    <a:pt x="179924" y="111096"/>
                  </a:lnTo>
                  <a:lnTo>
                    <a:pt x="173437" y="123790"/>
                  </a:lnTo>
                  <a:lnTo>
                    <a:pt x="172775" y="126965"/>
                  </a:lnTo>
                  <a:lnTo>
                    <a:pt x="163365" y="146014"/>
                  </a:lnTo>
                  <a:lnTo>
                    <a:pt x="161151" y="165260"/>
                  </a:lnTo>
                  <a:lnTo>
                    <a:pt x="142218" y="207477"/>
                  </a:lnTo>
                  <a:lnTo>
                    <a:pt x="139262" y="211330"/>
                  </a:lnTo>
                  <a:lnTo>
                    <a:pt x="135977" y="221257"/>
                  </a:lnTo>
                  <a:lnTo>
                    <a:pt x="133460" y="231666"/>
                  </a:lnTo>
                  <a:lnTo>
                    <a:pt x="126041" y="246972"/>
                  </a:lnTo>
                  <a:lnTo>
                    <a:pt x="123752" y="253679"/>
                  </a:lnTo>
                  <a:lnTo>
                    <a:pt x="110697" y="269802"/>
                  </a:lnTo>
                  <a:lnTo>
                    <a:pt x="104585" y="273350"/>
                  </a:lnTo>
                  <a:lnTo>
                    <a:pt x="101473" y="274296"/>
                  </a:lnTo>
                  <a:lnTo>
                    <a:pt x="99399" y="275986"/>
                  </a:lnTo>
                  <a:lnTo>
                    <a:pt x="95421" y="282361"/>
                  </a:lnTo>
                  <a:lnTo>
                    <a:pt x="90740" y="284224"/>
                  </a:lnTo>
                  <a:lnTo>
                    <a:pt x="44447" y="285711"/>
                  </a:lnTo>
                  <a:lnTo>
                    <a:pt x="42332" y="284654"/>
                  </a:lnTo>
                  <a:lnTo>
                    <a:pt x="40920" y="282891"/>
                  </a:lnTo>
                  <a:lnTo>
                    <a:pt x="39981" y="280657"/>
                  </a:lnTo>
                  <a:lnTo>
                    <a:pt x="38296" y="279167"/>
                  </a:lnTo>
                  <a:lnTo>
                    <a:pt x="33601" y="277513"/>
                  </a:lnTo>
                  <a:lnTo>
                    <a:pt x="21963" y="275392"/>
                  </a:lnTo>
                  <a:lnTo>
                    <a:pt x="11372" y="268022"/>
                  </a:lnTo>
                  <a:lnTo>
                    <a:pt x="11" y="266664"/>
                  </a:lnTo>
                  <a:lnTo>
                    <a:pt x="0" y="257255"/>
                  </a:lnTo>
                  <a:lnTo>
                    <a:pt x="5056" y="257173"/>
                  </a:lnTo>
                  <a:lnTo>
                    <a:pt x="6545" y="256103"/>
                  </a:lnTo>
                  <a:lnTo>
                    <a:pt x="8201" y="252093"/>
                  </a:lnTo>
                  <a:lnTo>
                    <a:pt x="9701" y="250600"/>
                  </a:lnTo>
                  <a:lnTo>
                    <a:pt x="19050" y="2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318"/>
            <p:cNvSpPr/>
            <p:nvPr>
              <p:custDataLst>
                <p:tags r:id="rId39"/>
              </p:custDataLst>
            </p:nvPr>
          </p:nvSpPr>
          <p:spPr>
            <a:xfrm>
              <a:off x="6257925" y="5734088"/>
              <a:ext cx="133348" cy="190425"/>
            </a:xfrm>
            <a:custGeom>
              <a:avLst/>
              <a:gdLst/>
              <a:ahLst/>
              <a:cxnLst/>
              <a:rect l="0" t="0" r="0" b="0"/>
              <a:pathLst>
                <a:path w="133348" h="190425">
                  <a:moveTo>
                    <a:pt x="0" y="66637"/>
                  </a:moveTo>
                  <a:lnTo>
                    <a:pt x="0" y="66637"/>
                  </a:lnTo>
                  <a:lnTo>
                    <a:pt x="5056" y="66637"/>
                  </a:lnTo>
                  <a:lnTo>
                    <a:pt x="10361" y="63815"/>
                  </a:lnTo>
                  <a:lnTo>
                    <a:pt x="16247" y="60092"/>
                  </a:lnTo>
                  <a:lnTo>
                    <a:pt x="22390" y="58436"/>
                  </a:lnTo>
                  <a:lnTo>
                    <a:pt x="24452" y="56936"/>
                  </a:lnTo>
                  <a:lnTo>
                    <a:pt x="25826" y="54878"/>
                  </a:lnTo>
                  <a:lnTo>
                    <a:pt x="26742" y="52448"/>
                  </a:lnTo>
                  <a:lnTo>
                    <a:pt x="28412" y="50827"/>
                  </a:lnTo>
                  <a:lnTo>
                    <a:pt x="37660" y="47714"/>
                  </a:lnTo>
                  <a:lnTo>
                    <a:pt x="47614" y="47587"/>
                  </a:lnTo>
                  <a:lnTo>
                    <a:pt x="47622" y="52643"/>
                  </a:lnTo>
                  <a:lnTo>
                    <a:pt x="46565" y="54132"/>
                  </a:lnTo>
                  <a:lnTo>
                    <a:pt x="44802" y="55126"/>
                  </a:lnTo>
                  <a:lnTo>
                    <a:pt x="39424" y="56719"/>
                  </a:lnTo>
                  <a:lnTo>
                    <a:pt x="33435" y="62052"/>
                  </a:lnTo>
                  <a:lnTo>
                    <a:pt x="30735" y="67421"/>
                  </a:lnTo>
                  <a:lnTo>
                    <a:pt x="29002" y="74435"/>
                  </a:lnTo>
                  <a:lnTo>
                    <a:pt x="22113" y="83425"/>
                  </a:lnTo>
                  <a:lnTo>
                    <a:pt x="19957" y="92308"/>
                  </a:lnTo>
                  <a:lnTo>
                    <a:pt x="19454" y="98507"/>
                  </a:lnTo>
                  <a:lnTo>
                    <a:pt x="16407" y="104791"/>
                  </a:lnTo>
                  <a:lnTo>
                    <a:pt x="12584" y="111111"/>
                  </a:lnTo>
                  <a:lnTo>
                    <a:pt x="10130" y="123792"/>
                  </a:lnTo>
                  <a:lnTo>
                    <a:pt x="9525" y="166386"/>
                  </a:lnTo>
                  <a:lnTo>
                    <a:pt x="12347" y="172000"/>
                  </a:lnTo>
                  <a:lnTo>
                    <a:pt x="17726" y="179172"/>
                  </a:lnTo>
                  <a:lnTo>
                    <a:pt x="18657" y="185471"/>
                  </a:lnTo>
                  <a:lnTo>
                    <a:pt x="19846" y="187134"/>
                  </a:lnTo>
                  <a:lnTo>
                    <a:pt x="21698" y="188244"/>
                  </a:lnTo>
                  <a:lnTo>
                    <a:pt x="28727" y="190169"/>
                  </a:lnTo>
                  <a:lnTo>
                    <a:pt x="41713" y="190424"/>
                  </a:lnTo>
                  <a:lnTo>
                    <a:pt x="47820" y="187623"/>
                  </a:lnTo>
                  <a:lnTo>
                    <a:pt x="54061" y="183909"/>
                  </a:lnTo>
                  <a:lnTo>
                    <a:pt x="63526" y="180759"/>
                  </a:lnTo>
                  <a:lnTo>
                    <a:pt x="79378" y="167795"/>
                  </a:lnTo>
                  <a:lnTo>
                    <a:pt x="114300" y="121134"/>
                  </a:lnTo>
                  <a:lnTo>
                    <a:pt x="121003" y="106773"/>
                  </a:lnTo>
                  <a:lnTo>
                    <a:pt x="133056" y="60572"/>
                  </a:lnTo>
                  <a:lnTo>
                    <a:pt x="133347" y="25365"/>
                  </a:lnTo>
                  <a:lnTo>
                    <a:pt x="132290" y="23247"/>
                  </a:lnTo>
                  <a:lnTo>
                    <a:pt x="130527" y="21835"/>
                  </a:lnTo>
                  <a:lnTo>
                    <a:pt x="128293" y="20894"/>
                  </a:lnTo>
                  <a:lnTo>
                    <a:pt x="126803" y="19208"/>
                  </a:lnTo>
                  <a:lnTo>
                    <a:pt x="125149" y="14513"/>
                  </a:lnTo>
                  <a:lnTo>
                    <a:pt x="123649" y="12838"/>
                  </a:lnTo>
                  <a:lnTo>
                    <a:pt x="104579" y="2144"/>
                  </a:lnTo>
                  <a:lnTo>
                    <a:pt x="81223" y="0"/>
                  </a:lnTo>
                  <a:lnTo>
                    <a:pt x="75611" y="2801"/>
                  </a:lnTo>
                  <a:lnTo>
                    <a:pt x="69588" y="6515"/>
                  </a:lnTo>
                  <a:lnTo>
                    <a:pt x="58997" y="9096"/>
                  </a:lnTo>
                  <a:lnTo>
                    <a:pt x="34808" y="31867"/>
                  </a:lnTo>
                  <a:lnTo>
                    <a:pt x="31345" y="38131"/>
                  </a:lnTo>
                  <a:lnTo>
                    <a:pt x="27882" y="53946"/>
                  </a:lnTo>
                  <a:lnTo>
                    <a:pt x="21108" y="66639"/>
                  </a:lnTo>
                  <a:lnTo>
                    <a:pt x="19061" y="93723"/>
                  </a:lnTo>
                  <a:lnTo>
                    <a:pt x="20115" y="94220"/>
                  </a:lnTo>
                  <a:lnTo>
                    <a:pt x="28575" y="952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319"/>
            <p:cNvSpPr/>
            <p:nvPr>
              <p:custDataLst>
                <p:tags r:id="rId40"/>
              </p:custDataLst>
            </p:nvPr>
          </p:nvSpPr>
          <p:spPr>
            <a:xfrm>
              <a:off x="6477000" y="5648336"/>
              <a:ext cx="76081" cy="76152"/>
            </a:xfrm>
            <a:custGeom>
              <a:avLst/>
              <a:gdLst/>
              <a:ahLst/>
              <a:cxnLst/>
              <a:rect l="0" t="0" r="0" b="0"/>
              <a:pathLst>
                <a:path w="76081" h="76152">
                  <a:moveTo>
                    <a:pt x="0" y="28564"/>
                  </a:moveTo>
                  <a:lnTo>
                    <a:pt x="0" y="28564"/>
                  </a:lnTo>
                  <a:lnTo>
                    <a:pt x="5056" y="28564"/>
                  </a:lnTo>
                  <a:lnTo>
                    <a:pt x="6545" y="27506"/>
                  </a:lnTo>
                  <a:lnTo>
                    <a:pt x="7539" y="25742"/>
                  </a:lnTo>
                  <a:lnTo>
                    <a:pt x="9132" y="20363"/>
                  </a:lnTo>
                  <a:lnTo>
                    <a:pt x="12173" y="19627"/>
                  </a:lnTo>
                  <a:lnTo>
                    <a:pt x="17692" y="19155"/>
                  </a:lnTo>
                  <a:lnTo>
                    <a:pt x="18144" y="18058"/>
                  </a:lnTo>
                  <a:lnTo>
                    <a:pt x="19039" y="9631"/>
                  </a:lnTo>
                  <a:lnTo>
                    <a:pt x="19050" y="23980"/>
                  </a:lnTo>
                  <a:lnTo>
                    <a:pt x="16228" y="29349"/>
                  </a:lnTo>
                  <a:lnTo>
                    <a:pt x="10849" y="36363"/>
                  </a:lnTo>
                  <a:lnTo>
                    <a:pt x="9787" y="45352"/>
                  </a:lnTo>
                  <a:lnTo>
                    <a:pt x="9528" y="65185"/>
                  </a:lnTo>
                  <a:lnTo>
                    <a:pt x="18658" y="75758"/>
                  </a:lnTo>
                  <a:lnTo>
                    <a:pt x="27216" y="76151"/>
                  </a:lnTo>
                  <a:lnTo>
                    <a:pt x="35910" y="69636"/>
                  </a:lnTo>
                  <a:lnTo>
                    <a:pt x="45873" y="67055"/>
                  </a:lnTo>
                  <a:lnTo>
                    <a:pt x="52163" y="61724"/>
                  </a:lnTo>
                  <a:lnTo>
                    <a:pt x="54934" y="56355"/>
                  </a:lnTo>
                  <a:lnTo>
                    <a:pt x="55673" y="53441"/>
                  </a:lnTo>
                  <a:lnTo>
                    <a:pt x="57224" y="51499"/>
                  </a:lnTo>
                  <a:lnTo>
                    <a:pt x="61769" y="49340"/>
                  </a:lnTo>
                  <a:lnTo>
                    <a:pt x="63405" y="47707"/>
                  </a:lnTo>
                  <a:lnTo>
                    <a:pt x="65221" y="43070"/>
                  </a:lnTo>
                  <a:lnTo>
                    <a:pt x="66244" y="34508"/>
                  </a:lnTo>
                  <a:lnTo>
                    <a:pt x="67446" y="32527"/>
                  </a:lnTo>
                  <a:lnTo>
                    <a:pt x="69307" y="31206"/>
                  </a:lnTo>
                  <a:lnTo>
                    <a:pt x="71604" y="30326"/>
                  </a:lnTo>
                  <a:lnTo>
                    <a:pt x="73136" y="28680"/>
                  </a:lnTo>
                  <a:lnTo>
                    <a:pt x="74838" y="24029"/>
                  </a:lnTo>
                  <a:lnTo>
                    <a:pt x="76080" y="11276"/>
                  </a:lnTo>
                  <a:lnTo>
                    <a:pt x="67988" y="1468"/>
                  </a:lnTo>
                  <a:lnTo>
                    <a:pt x="64436" y="646"/>
                  </a:lnTo>
                  <a:lnTo>
                    <a:pt x="49075" y="0"/>
                  </a:lnTo>
                  <a:lnTo>
                    <a:pt x="48592" y="1054"/>
                  </a:lnTo>
                  <a:lnTo>
                    <a:pt x="48055" y="5049"/>
                  </a:lnTo>
                  <a:lnTo>
                    <a:pt x="46854" y="6537"/>
                  </a:lnTo>
                  <a:lnTo>
                    <a:pt x="30303" y="17599"/>
                  </a:lnTo>
                  <a:lnTo>
                    <a:pt x="14431" y="33191"/>
                  </a:lnTo>
                  <a:lnTo>
                    <a:pt x="11705" y="38734"/>
                  </a:lnTo>
                  <a:lnTo>
                    <a:pt x="9652" y="60352"/>
                  </a:lnTo>
                  <a:lnTo>
                    <a:pt x="8552" y="62455"/>
                  </a:lnTo>
                  <a:lnTo>
                    <a:pt x="6759" y="63858"/>
                  </a:lnTo>
                  <a:lnTo>
                    <a:pt x="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320"/>
            <p:cNvSpPr/>
            <p:nvPr>
              <p:custDataLst>
                <p:tags r:id="rId41"/>
              </p:custDataLst>
            </p:nvPr>
          </p:nvSpPr>
          <p:spPr>
            <a:xfrm>
              <a:off x="6619875" y="59531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22">
            <p14:nvContentPartPr>
              <p14:cNvPr id="371" name="Рукописные данные 370"/>
              <p14:cNvContentPartPr/>
              <p14:nvPr/>
            </p14:nvContentPartPr>
            <p14:xfrm>
              <a:off x="0" y="4886280"/>
              <a:ext cx="66960" cy="181440"/>
            </p14:xfrm>
          </p:contentPart>
        </mc:Choice>
        <mc:Fallback xmlns="">
          <p:pic>
            <p:nvPicPr>
              <p:cNvPr id="371" name="Рукописные данные 370"/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-9360" y="4876920"/>
                <a:ext cx="85680" cy="20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184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EF21AC-2D25-DD5D-7AE2-056986F57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69" y="365125"/>
            <a:ext cx="11455685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2. Дан прямоугольный треугольник АВС (АВ – гипотенуза). На большем катете АС треугольника АВС выбрана точка К так, что АК = ВК. СН – высота треугольника АВС, точка М симметрична точке В относительно точки Н. Докажите, что отрезки ВК и СМ перпендикулярны.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E6C2D212-AE8D-61EB-53FE-E80677B5E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36046" r="9890"/>
          <a:stretch/>
        </p:blipFill>
        <p:spPr bwMode="auto">
          <a:xfrm>
            <a:off x="369869" y="1913205"/>
            <a:ext cx="3914927" cy="23916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83CACDD-77FC-4789-8B06-53F1D200305D}"/>
              </a:ext>
            </a:extLst>
          </p:cNvPr>
          <p:cNvSpPr/>
          <p:nvPr/>
        </p:nvSpPr>
        <p:spPr>
          <a:xfrm rot="19790919">
            <a:off x="1335641" y="3042255"/>
            <a:ext cx="369870" cy="421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SMARTInkShape-Group77"/>
          <p:cNvGrpSpPr/>
          <p:nvPr/>
        </p:nvGrpSpPr>
        <p:grpSpPr>
          <a:xfrm>
            <a:off x="1304925" y="2590800"/>
            <a:ext cx="85726" cy="171451"/>
            <a:chOff x="1304925" y="2590800"/>
            <a:chExt cx="85726" cy="171451"/>
          </a:xfrm>
        </p:grpSpPr>
        <p:sp>
          <p:nvSpPr>
            <p:cNvPr id="3" name="SMARTInkShape-321"/>
            <p:cNvSpPr/>
            <p:nvPr>
              <p:custDataLst>
                <p:tags r:id="rId255"/>
              </p:custDataLst>
            </p:nvPr>
          </p:nvSpPr>
          <p:spPr>
            <a:xfrm>
              <a:off x="1333500" y="2590800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442"/>
                  </a:lnTo>
                  <a:lnTo>
                    <a:pt x="5057" y="19166"/>
                  </a:lnTo>
                  <a:lnTo>
                    <a:pt x="6546" y="18069"/>
                  </a:lnTo>
                  <a:lnTo>
                    <a:pt x="9409" y="9920"/>
                  </a:lnTo>
                  <a:lnTo>
                    <a:pt x="19015" y="35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322"/>
            <p:cNvSpPr/>
            <p:nvPr>
              <p:custDataLst>
                <p:tags r:id="rId256"/>
              </p:custDataLst>
            </p:nvPr>
          </p:nvSpPr>
          <p:spPr>
            <a:xfrm>
              <a:off x="1304925" y="2590800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28691" y="0"/>
                  </a:lnTo>
                  <a:lnTo>
                    <a:pt x="28575" y="46182"/>
                  </a:lnTo>
                  <a:lnTo>
                    <a:pt x="27517" y="46662"/>
                  </a:lnTo>
                  <a:lnTo>
                    <a:pt x="23518" y="47197"/>
                  </a:lnTo>
                  <a:lnTo>
                    <a:pt x="22029" y="48398"/>
                  </a:lnTo>
                  <a:lnTo>
                    <a:pt x="19166" y="56746"/>
                  </a:lnTo>
                  <a:lnTo>
                    <a:pt x="19053" y="66273"/>
                  </a:lnTo>
                  <a:lnTo>
                    <a:pt x="9918" y="75798"/>
                  </a:lnTo>
                  <a:lnTo>
                    <a:pt x="9528" y="85606"/>
                  </a:lnTo>
                  <a:lnTo>
                    <a:pt x="3" y="95247"/>
                  </a:lnTo>
                  <a:lnTo>
                    <a:pt x="0" y="104775"/>
                  </a:lnTo>
                  <a:lnTo>
                    <a:pt x="9409" y="104775"/>
                  </a:lnTo>
                  <a:lnTo>
                    <a:pt x="19015" y="114265"/>
                  </a:lnTo>
                  <a:lnTo>
                    <a:pt x="36773" y="114300"/>
                  </a:lnTo>
                  <a:lnTo>
                    <a:pt x="37215" y="115358"/>
                  </a:lnTo>
                  <a:lnTo>
                    <a:pt x="37984" y="122501"/>
                  </a:lnTo>
                  <a:lnTo>
                    <a:pt x="40870" y="123236"/>
                  </a:lnTo>
                  <a:lnTo>
                    <a:pt x="55826" y="123825"/>
                  </a:lnTo>
                  <a:lnTo>
                    <a:pt x="56267" y="124883"/>
                  </a:lnTo>
                  <a:lnTo>
                    <a:pt x="57150" y="142758"/>
                  </a:lnTo>
                  <a:lnTo>
                    <a:pt x="66559" y="152283"/>
                  </a:lnTo>
                  <a:lnTo>
                    <a:pt x="66665" y="160591"/>
                  </a:lnTo>
                  <a:lnTo>
                    <a:pt x="67726" y="161036"/>
                  </a:lnTo>
                  <a:lnTo>
                    <a:pt x="76200" y="161925"/>
                  </a:lnTo>
                  <a:lnTo>
                    <a:pt x="76200" y="171440"/>
                  </a:lnTo>
                  <a:lnTo>
                    <a:pt x="85725" y="171450"/>
                  </a:lnTo>
                  <a:lnTo>
                    <a:pt x="857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SMARTInkShape-Group78"/>
          <p:cNvGrpSpPr/>
          <p:nvPr/>
        </p:nvGrpSpPr>
        <p:grpSpPr>
          <a:xfrm>
            <a:off x="4495800" y="1866903"/>
            <a:ext cx="790576" cy="285737"/>
            <a:chOff x="4495800" y="1866903"/>
            <a:chExt cx="790576" cy="285737"/>
          </a:xfrm>
        </p:grpSpPr>
        <p:sp>
          <p:nvSpPr>
            <p:cNvPr id="8" name="SMARTInkShape-323"/>
            <p:cNvSpPr/>
            <p:nvPr>
              <p:custDataLst>
                <p:tags r:id="rId253"/>
              </p:custDataLst>
            </p:nvPr>
          </p:nvSpPr>
          <p:spPr>
            <a:xfrm>
              <a:off x="5162550" y="2047875"/>
              <a:ext cx="123826" cy="75798"/>
            </a:xfrm>
            <a:custGeom>
              <a:avLst/>
              <a:gdLst/>
              <a:ahLst/>
              <a:cxnLst/>
              <a:rect l="0" t="0" r="0" b="0"/>
              <a:pathLst>
                <a:path w="123826" h="75798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5056" y="18658"/>
                  </a:lnTo>
                  <a:lnTo>
                    <a:pt x="6545" y="19847"/>
                  </a:lnTo>
                  <a:lnTo>
                    <a:pt x="8201" y="23990"/>
                  </a:lnTo>
                  <a:lnTo>
                    <a:pt x="9525" y="65223"/>
                  </a:lnTo>
                  <a:lnTo>
                    <a:pt x="10583" y="65707"/>
                  </a:lnTo>
                  <a:lnTo>
                    <a:pt x="14581" y="66245"/>
                  </a:lnTo>
                  <a:lnTo>
                    <a:pt x="16070" y="67447"/>
                  </a:lnTo>
                  <a:lnTo>
                    <a:pt x="17726" y="71604"/>
                  </a:lnTo>
                  <a:lnTo>
                    <a:pt x="19226" y="73136"/>
                  </a:lnTo>
                  <a:lnTo>
                    <a:pt x="27134" y="75797"/>
                  </a:lnTo>
                  <a:lnTo>
                    <a:pt x="36649" y="67963"/>
                  </a:lnTo>
                  <a:lnTo>
                    <a:pt x="42727" y="62000"/>
                  </a:lnTo>
                  <a:lnTo>
                    <a:pt x="48270" y="59306"/>
                  </a:lnTo>
                  <a:lnTo>
                    <a:pt x="51230" y="58587"/>
                  </a:lnTo>
                  <a:lnTo>
                    <a:pt x="60453" y="52519"/>
                  </a:lnTo>
                  <a:lnTo>
                    <a:pt x="69888" y="44019"/>
                  </a:lnTo>
                  <a:lnTo>
                    <a:pt x="73394" y="37908"/>
                  </a:lnTo>
                  <a:lnTo>
                    <a:pt x="74330" y="34797"/>
                  </a:lnTo>
                  <a:lnTo>
                    <a:pt x="76012" y="32723"/>
                  </a:lnTo>
                  <a:lnTo>
                    <a:pt x="112814" y="147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324"/>
            <p:cNvSpPr/>
            <p:nvPr>
              <p:custDataLst>
                <p:tags r:id="rId254"/>
              </p:custDataLst>
            </p:nvPr>
          </p:nvSpPr>
          <p:spPr>
            <a:xfrm>
              <a:off x="4495800" y="1866903"/>
              <a:ext cx="714376" cy="285737"/>
            </a:xfrm>
            <a:custGeom>
              <a:avLst/>
              <a:gdLst/>
              <a:ahLst/>
              <a:cxnLst/>
              <a:rect l="0" t="0" r="0" b="0"/>
              <a:pathLst>
                <a:path w="714376" h="285737">
                  <a:moveTo>
                    <a:pt x="133350" y="19047"/>
                  </a:moveTo>
                  <a:lnTo>
                    <a:pt x="133350" y="19047"/>
                  </a:lnTo>
                  <a:lnTo>
                    <a:pt x="133350" y="33236"/>
                  </a:lnTo>
                  <a:lnTo>
                    <a:pt x="132292" y="34857"/>
                  </a:lnTo>
                  <a:lnTo>
                    <a:pt x="130528" y="35937"/>
                  </a:lnTo>
                  <a:lnTo>
                    <a:pt x="128293" y="36657"/>
                  </a:lnTo>
                  <a:lnTo>
                    <a:pt x="126804" y="38195"/>
                  </a:lnTo>
                  <a:lnTo>
                    <a:pt x="124217" y="46172"/>
                  </a:lnTo>
                  <a:lnTo>
                    <a:pt x="123835" y="69974"/>
                  </a:lnTo>
                  <a:lnTo>
                    <a:pt x="122774" y="72049"/>
                  </a:lnTo>
                  <a:lnTo>
                    <a:pt x="121008" y="73431"/>
                  </a:lnTo>
                  <a:lnTo>
                    <a:pt x="118772" y="74353"/>
                  </a:lnTo>
                  <a:lnTo>
                    <a:pt x="117281" y="76026"/>
                  </a:lnTo>
                  <a:lnTo>
                    <a:pt x="115625" y="80707"/>
                  </a:lnTo>
                  <a:lnTo>
                    <a:pt x="113504" y="92336"/>
                  </a:lnTo>
                  <a:lnTo>
                    <a:pt x="107832" y="102734"/>
                  </a:lnTo>
                  <a:lnTo>
                    <a:pt x="104623" y="117691"/>
                  </a:lnTo>
                  <a:lnTo>
                    <a:pt x="97415" y="132763"/>
                  </a:lnTo>
                  <a:lnTo>
                    <a:pt x="96693" y="136133"/>
                  </a:lnTo>
                  <a:lnTo>
                    <a:pt x="74023" y="180971"/>
                  </a:lnTo>
                  <a:lnTo>
                    <a:pt x="69941" y="187322"/>
                  </a:lnTo>
                  <a:lnTo>
                    <a:pt x="66584" y="196847"/>
                  </a:lnTo>
                  <a:lnTo>
                    <a:pt x="50256" y="219072"/>
                  </a:lnTo>
                  <a:lnTo>
                    <a:pt x="47736" y="225422"/>
                  </a:lnTo>
                  <a:lnTo>
                    <a:pt x="41426" y="234947"/>
                  </a:lnTo>
                  <a:lnTo>
                    <a:pt x="39578" y="241297"/>
                  </a:lnTo>
                  <a:lnTo>
                    <a:pt x="38027" y="243414"/>
                  </a:lnTo>
                  <a:lnTo>
                    <a:pt x="35935" y="244825"/>
                  </a:lnTo>
                  <a:lnTo>
                    <a:pt x="33481" y="245766"/>
                  </a:lnTo>
                  <a:lnTo>
                    <a:pt x="31846" y="247451"/>
                  </a:lnTo>
                  <a:lnTo>
                    <a:pt x="30029" y="252146"/>
                  </a:lnTo>
                  <a:lnTo>
                    <a:pt x="28485" y="253821"/>
                  </a:lnTo>
                  <a:lnTo>
                    <a:pt x="18959" y="257936"/>
                  </a:lnTo>
                  <a:lnTo>
                    <a:pt x="9955" y="266293"/>
                  </a:lnTo>
                  <a:lnTo>
                    <a:pt x="36" y="266696"/>
                  </a:lnTo>
                  <a:lnTo>
                    <a:pt x="0" y="242993"/>
                  </a:lnTo>
                  <a:lnTo>
                    <a:pt x="1058" y="241369"/>
                  </a:lnTo>
                  <a:lnTo>
                    <a:pt x="2822" y="240287"/>
                  </a:lnTo>
                  <a:lnTo>
                    <a:pt x="5057" y="239565"/>
                  </a:lnTo>
                  <a:lnTo>
                    <a:pt x="6546" y="238026"/>
                  </a:lnTo>
                  <a:lnTo>
                    <a:pt x="8201" y="233493"/>
                  </a:lnTo>
                  <a:lnTo>
                    <a:pt x="9701" y="231861"/>
                  </a:lnTo>
                  <a:lnTo>
                    <a:pt x="14189" y="230048"/>
                  </a:lnTo>
                  <a:lnTo>
                    <a:pt x="15810" y="228506"/>
                  </a:lnTo>
                  <a:lnTo>
                    <a:pt x="17610" y="223970"/>
                  </a:lnTo>
                  <a:lnTo>
                    <a:pt x="19148" y="222337"/>
                  </a:lnTo>
                  <a:lnTo>
                    <a:pt x="23680" y="220523"/>
                  </a:lnTo>
                  <a:lnTo>
                    <a:pt x="25312" y="218981"/>
                  </a:lnTo>
                  <a:lnTo>
                    <a:pt x="27124" y="214446"/>
                  </a:lnTo>
                  <a:lnTo>
                    <a:pt x="28666" y="212813"/>
                  </a:lnTo>
                  <a:lnTo>
                    <a:pt x="47816" y="202199"/>
                  </a:lnTo>
                  <a:lnTo>
                    <a:pt x="69861" y="200150"/>
                  </a:lnTo>
                  <a:lnTo>
                    <a:pt x="71974" y="199049"/>
                  </a:lnTo>
                  <a:lnTo>
                    <a:pt x="73383" y="197256"/>
                  </a:lnTo>
                  <a:lnTo>
                    <a:pt x="74321" y="195003"/>
                  </a:lnTo>
                  <a:lnTo>
                    <a:pt x="76006" y="193501"/>
                  </a:lnTo>
                  <a:lnTo>
                    <a:pt x="80700" y="191832"/>
                  </a:lnTo>
                  <a:lnTo>
                    <a:pt x="89293" y="190893"/>
                  </a:lnTo>
                  <a:lnTo>
                    <a:pt x="95425" y="193495"/>
                  </a:lnTo>
                  <a:lnTo>
                    <a:pt x="101678" y="197121"/>
                  </a:lnTo>
                  <a:lnTo>
                    <a:pt x="112429" y="199640"/>
                  </a:lnTo>
                  <a:lnTo>
                    <a:pt x="137883" y="223617"/>
                  </a:lnTo>
                  <a:lnTo>
                    <a:pt x="140657" y="229206"/>
                  </a:lnTo>
                  <a:lnTo>
                    <a:pt x="142437" y="236361"/>
                  </a:lnTo>
                  <a:lnTo>
                    <a:pt x="149334" y="245379"/>
                  </a:lnTo>
                  <a:lnTo>
                    <a:pt x="151997" y="255410"/>
                  </a:lnTo>
                  <a:lnTo>
                    <a:pt x="158866" y="264428"/>
                  </a:lnTo>
                  <a:lnTo>
                    <a:pt x="161806" y="275700"/>
                  </a:lnTo>
                  <a:lnTo>
                    <a:pt x="171333" y="285627"/>
                  </a:lnTo>
                  <a:lnTo>
                    <a:pt x="179641" y="285736"/>
                  </a:lnTo>
                  <a:lnTo>
                    <a:pt x="185636" y="280687"/>
                  </a:lnTo>
                  <a:lnTo>
                    <a:pt x="188339" y="275384"/>
                  </a:lnTo>
                  <a:lnTo>
                    <a:pt x="189059" y="272489"/>
                  </a:lnTo>
                  <a:lnTo>
                    <a:pt x="207373" y="239513"/>
                  </a:lnTo>
                  <a:lnTo>
                    <a:pt x="209641" y="232390"/>
                  </a:lnTo>
                  <a:lnTo>
                    <a:pt x="215809" y="221372"/>
                  </a:lnTo>
                  <a:lnTo>
                    <a:pt x="218990" y="177867"/>
                  </a:lnTo>
                  <a:lnTo>
                    <a:pt x="220108" y="165000"/>
                  </a:lnTo>
                  <a:lnTo>
                    <a:pt x="227715" y="137489"/>
                  </a:lnTo>
                  <a:lnTo>
                    <a:pt x="228207" y="130602"/>
                  </a:lnTo>
                  <a:lnTo>
                    <a:pt x="225603" y="124013"/>
                  </a:lnTo>
                  <a:lnTo>
                    <a:pt x="221976" y="117557"/>
                  </a:lnTo>
                  <a:lnTo>
                    <a:pt x="219648" y="104789"/>
                  </a:lnTo>
                  <a:lnTo>
                    <a:pt x="219188" y="87019"/>
                  </a:lnTo>
                  <a:lnTo>
                    <a:pt x="218092" y="83411"/>
                  </a:lnTo>
                  <a:lnTo>
                    <a:pt x="216303" y="81007"/>
                  </a:lnTo>
                  <a:lnTo>
                    <a:pt x="214052" y="79403"/>
                  </a:lnTo>
                  <a:lnTo>
                    <a:pt x="212551" y="77276"/>
                  </a:lnTo>
                  <a:lnTo>
                    <a:pt x="207321" y="66258"/>
                  </a:lnTo>
                  <a:lnTo>
                    <a:pt x="203268" y="60138"/>
                  </a:lnTo>
                  <a:lnTo>
                    <a:pt x="199928" y="50743"/>
                  </a:lnTo>
                  <a:lnTo>
                    <a:pt x="195395" y="44423"/>
                  </a:lnTo>
                  <a:lnTo>
                    <a:pt x="189854" y="40908"/>
                  </a:lnTo>
                  <a:lnTo>
                    <a:pt x="186894" y="39971"/>
                  </a:lnTo>
                  <a:lnTo>
                    <a:pt x="184920" y="38288"/>
                  </a:lnTo>
                  <a:lnTo>
                    <a:pt x="176438" y="25004"/>
                  </a:lnTo>
                  <a:lnTo>
                    <a:pt x="170845" y="21695"/>
                  </a:lnTo>
                  <a:lnTo>
                    <a:pt x="167872" y="20812"/>
                  </a:lnTo>
                  <a:lnTo>
                    <a:pt x="165889" y="19165"/>
                  </a:lnTo>
                  <a:lnTo>
                    <a:pt x="163687" y="14513"/>
                  </a:lnTo>
                  <a:lnTo>
                    <a:pt x="162041" y="12850"/>
                  </a:lnTo>
                  <a:lnTo>
                    <a:pt x="157391" y="11001"/>
                  </a:lnTo>
                  <a:lnTo>
                    <a:pt x="145782" y="8756"/>
                  </a:lnTo>
                  <a:lnTo>
                    <a:pt x="136446" y="3063"/>
                  </a:lnTo>
                  <a:lnTo>
                    <a:pt x="123809" y="603"/>
                  </a:lnTo>
                  <a:lnTo>
                    <a:pt x="82550" y="0"/>
                  </a:lnTo>
                  <a:lnTo>
                    <a:pt x="76200" y="2821"/>
                  </a:lnTo>
                  <a:lnTo>
                    <a:pt x="69850" y="6543"/>
                  </a:lnTo>
                  <a:lnTo>
                    <a:pt x="57150" y="8934"/>
                  </a:lnTo>
                  <a:lnTo>
                    <a:pt x="53975" y="9130"/>
                  </a:lnTo>
                  <a:lnTo>
                    <a:pt x="47625" y="12170"/>
                  </a:lnTo>
                  <a:lnTo>
                    <a:pt x="41275" y="15990"/>
                  </a:lnTo>
                  <a:lnTo>
                    <a:pt x="34925" y="17689"/>
                  </a:lnTo>
                  <a:lnTo>
                    <a:pt x="32808" y="19200"/>
                  </a:lnTo>
                  <a:lnTo>
                    <a:pt x="31397" y="21265"/>
                  </a:lnTo>
                  <a:lnTo>
                    <a:pt x="29411" y="29229"/>
                  </a:lnTo>
                  <a:lnTo>
                    <a:pt x="29133" y="32185"/>
                  </a:lnTo>
                  <a:lnTo>
                    <a:pt x="27888" y="34156"/>
                  </a:lnTo>
                  <a:lnTo>
                    <a:pt x="26000" y="35469"/>
                  </a:lnTo>
                  <a:lnTo>
                    <a:pt x="23684" y="36345"/>
                  </a:lnTo>
                  <a:lnTo>
                    <a:pt x="22139" y="37988"/>
                  </a:lnTo>
                  <a:lnTo>
                    <a:pt x="20423" y="42635"/>
                  </a:lnTo>
                  <a:lnTo>
                    <a:pt x="19171" y="60442"/>
                  </a:lnTo>
                  <a:lnTo>
                    <a:pt x="20188" y="62518"/>
                  </a:lnTo>
                  <a:lnTo>
                    <a:pt x="21926" y="63903"/>
                  </a:lnTo>
                  <a:lnTo>
                    <a:pt x="24142" y="64826"/>
                  </a:lnTo>
                  <a:lnTo>
                    <a:pt x="25620" y="66500"/>
                  </a:lnTo>
                  <a:lnTo>
                    <a:pt x="28186" y="74711"/>
                  </a:lnTo>
                  <a:lnTo>
                    <a:pt x="35044" y="83508"/>
                  </a:lnTo>
                  <a:lnTo>
                    <a:pt x="36742" y="89324"/>
                  </a:lnTo>
                  <a:lnTo>
                    <a:pt x="39311" y="91298"/>
                  </a:lnTo>
                  <a:lnTo>
                    <a:pt x="51982" y="94077"/>
                  </a:lnTo>
                  <a:lnTo>
                    <a:pt x="59439" y="94727"/>
                  </a:lnTo>
                  <a:lnTo>
                    <a:pt x="66281" y="97838"/>
                  </a:lnTo>
                  <a:lnTo>
                    <a:pt x="69588" y="100149"/>
                  </a:lnTo>
                  <a:lnTo>
                    <a:pt x="84354" y="103402"/>
                  </a:lnTo>
                  <a:lnTo>
                    <a:pt x="130614" y="104736"/>
                  </a:lnTo>
                  <a:lnTo>
                    <a:pt x="173453" y="93012"/>
                  </a:lnTo>
                  <a:lnTo>
                    <a:pt x="185040" y="88962"/>
                  </a:lnTo>
                  <a:lnTo>
                    <a:pt x="228652" y="78373"/>
                  </a:lnTo>
                  <a:lnTo>
                    <a:pt x="259299" y="75425"/>
                  </a:lnTo>
                  <a:lnTo>
                    <a:pt x="278844" y="68034"/>
                  </a:lnTo>
                  <a:lnTo>
                    <a:pt x="323669" y="66688"/>
                  </a:lnTo>
                  <a:lnTo>
                    <a:pt x="326904" y="66682"/>
                  </a:lnTo>
                  <a:lnTo>
                    <a:pt x="333321" y="63854"/>
                  </a:lnTo>
                  <a:lnTo>
                    <a:pt x="336514" y="61619"/>
                  </a:lnTo>
                  <a:lnTo>
                    <a:pt x="338643" y="61186"/>
                  </a:lnTo>
                  <a:lnTo>
                    <a:pt x="340062" y="61957"/>
                  </a:lnTo>
                  <a:lnTo>
                    <a:pt x="341008" y="63528"/>
                  </a:lnTo>
                  <a:lnTo>
                    <a:pt x="342697" y="64576"/>
                  </a:lnTo>
                  <a:lnTo>
                    <a:pt x="350935" y="66396"/>
                  </a:lnTo>
                  <a:lnTo>
                    <a:pt x="361912" y="66671"/>
                  </a:lnTo>
                  <a:lnTo>
                    <a:pt x="361950" y="93797"/>
                  </a:lnTo>
                  <a:lnTo>
                    <a:pt x="355404" y="102565"/>
                  </a:lnTo>
                  <a:lnTo>
                    <a:pt x="353308" y="111409"/>
                  </a:lnTo>
                  <a:lnTo>
                    <a:pt x="352817" y="117599"/>
                  </a:lnTo>
                  <a:lnTo>
                    <a:pt x="349777" y="123879"/>
                  </a:lnTo>
                  <a:lnTo>
                    <a:pt x="345957" y="130197"/>
                  </a:lnTo>
                  <a:lnTo>
                    <a:pt x="343504" y="142877"/>
                  </a:lnTo>
                  <a:lnTo>
                    <a:pt x="343019" y="155573"/>
                  </a:lnTo>
                  <a:lnTo>
                    <a:pt x="340131" y="161923"/>
                  </a:lnTo>
                  <a:lnTo>
                    <a:pt x="334709" y="169566"/>
                  </a:lnTo>
                  <a:lnTo>
                    <a:pt x="333492" y="187684"/>
                  </a:lnTo>
                  <a:lnTo>
                    <a:pt x="336249" y="192069"/>
                  </a:lnTo>
                  <a:lnTo>
                    <a:pt x="339944" y="197546"/>
                  </a:lnTo>
                  <a:lnTo>
                    <a:pt x="342024" y="206579"/>
                  </a:lnTo>
                  <a:lnTo>
                    <a:pt x="342785" y="222274"/>
                  </a:lnTo>
                  <a:lnTo>
                    <a:pt x="343882" y="224382"/>
                  </a:lnTo>
                  <a:lnTo>
                    <a:pt x="345671" y="225787"/>
                  </a:lnTo>
                  <a:lnTo>
                    <a:pt x="347923" y="226724"/>
                  </a:lnTo>
                  <a:lnTo>
                    <a:pt x="349423" y="228406"/>
                  </a:lnTo>
                  <a:lnTo>
                    <a:pt x="351091" y="233098"/>
                  </a:lnTo>
                  <a:lnTo>
                    <a:pt x="352594" y="234773"/>
                  </a:lnTo>
                  <a:lnTo>
                    <a:pt x="362047" y="238886"/>
                  </a:lnTo>
                  <a:lnTo>
                    <a:pt x="366580" y="243048"/>
                  </a:lnTo>
                  <a:lnTo>
                    <a:pt x="368211" y="243523"/>
                  </a:lnTo>
                  <a:lnTo>
                    <a:pt x="369300" y="242781"/>
                  </a:lnTo>
                  <a:lnTo>
                    <a:pt x="370024" y="241228"/>
                  </a:lnTo>
                  <a:lnTo>
                    <a:pt x="371566" y="240193"/>
                  </a:lnTo>
                  <a:lnTo>
                    <a:pt x="378793" y="238736"/>
                  </a:lnTo>
                  <a:lnTo>
                    <a:pt x="384605" y="238395"/>
                  </a:lnTo>
                  <a:lnTo>
                    <a:pt x="390716" y="235421"/>
                  </a:lnTo>
                  <a:lnTo>
                    <a:pt x="431834" y="196808"/>
                  </a:lnTo>
                  <a:lnTo>
                    <a:pt x="435343" y="187658"/>
                  </a:lnTo>
                  <a:lnTo>
                    <a:pt x="437960" y="177594"/>
                  </a:lnTo>
                  <a:lnTo>
                    <a:pt x="445443" y="162509"/>
                  </a:lnTo>
                  <a:lnTo>
                    <a:pt x="447741" y="155833"/>
                  </a:lnTo>
                  <a:lnTo>
                    <a:pt x="453927" y="146124"/>
                  </a:lnTo>
                  <a:lnTo>
                    <a:pt x="456230" y="136545"/>
                  </a:lnTo>
                  <a:lnTo>
                    <a:pt x="457162" y="119324"/>
                  </a:lnTo>
                  <a:lnTo>
                    <a:pt x="454361" y="113709"/>
                  </a:lnTo>
                  <a:lnTo>
                    <a:pt x="439508" y="96617"/>
                  </a:lnTo>
                  <a:lnTo>
                    <a:pt x="433496" y="95653"/>
                  </a:lnTo>
                  <a:lnTo>
                    <a:pt x="405996" y="95250"/>
                  </a:lnTo>
                  <a:lnTo>
                    <a:pt x="399871" y="98071"/>
                  </a:lnTo>
                  <a:lnTo>
                    <a:pt x="392371" y="103448"/>
                  </a:lnTo>
                  <a:lnTo>
                    <a:pt x="383285" y="105569"/>
                  </a:lnTo>
                  <a:lnTo>
                    <a:pt x="357441" y="128367"/>
                  </a:lnTo>
                  <a:lnTo>
                    <a:pt x="354654" y="133956"/>
                  </a:lnTo>
                  <a:lnTo>
                    <a:pt x="352865" y="141111"/>
                  </a:lnTo>
                  <a:lnTo>
                    <a:pt x="345966" y="150129"/>
                  </a:lnTo>
                  <a:lnTo>
                    <a:pt x="343808" y="159016"/>
                  </a:lnTo>
                  <a:lnTo>
                    <a:pt x="342903" y="193789"/>
                  </a:lnTo>
                  <a:lnTo>
                    <a:pt x="343960" y="195867"/>
                  </a:lnTo>
                  <a:lnTo>
                    <a:pt x="345723" y="197252"/>
                  </a:lnTo>
                  <a:lnTo>
                    <a:pt x="347957" y="198175"/>
                  </a:lnTo>
                  <a:lnTo>
                    <a:pt x="349447" y="199849"/>
                  </a:lnTo>
                  <a:lnTo>
                    <a:pt x="351101" y="204531"/>
                  </a:lnTo>
                  <a:lnTo>
                    <a:pt x="352601" y="206203"/>
                  </a:lnTo>
                  <a:lnTo>
                    <a:pt x="362048" y="210312"/>
                  </a:lnTo>
                  <a:lnTo>
                    <a:pt x="369270" y="216006"/>
                  </a:lnTo>
                  <a:lnTo>
                    <a:pt x="378113" y="218164"/>
                  </a:lnTo>
                  <a:lnTo>
                    <a:pt x="393738" y="218952"/>
                  </a:lnTo>
                  <a:lnTo>
                    <a:pt x="400067" y="216197"/>
                  </a:lnTo>
                  <a:lnTo>
                    <a:pt x="406407" y="212502"/>
                  </a:lnTo>
                  <a:lnTo>
                    <a:pt x="449909" y="197839"/>
                  </a:lnTo>
                  <a:lnTo>
                    <a:pt x="464565" y="189850"/>
                  </a:lnTo>
                  <a:lnTo>
                    <a:pt x="493880" y="168234"/>
                  </a:lnTo>
                  <a:lnTo>
                    <a:pt x="517122" y="157420"/>
                  </a:lnTo>
                  <a:lnTo>
                    <a:pt x="546089" y="130138"/>
                  </a:lnTo>
                  <a:lnTo>
                    <a:pt x="549623" y="123807"/>
                  </a:lnTo>
                  <a:lnTo>
                    <a:pt x="550565" y="120637"/>
                  </a:lnTo>
                  <a:lnTo>
                    <a:pt x="552252" y="118523"/>
                  </a:lnTo>
                  <a:lnTo>
                    <a:pt x="565542" y="109797"/>
                  </a:lnTo>
                  <a:lnTo>
                    <a:pt x="568852" y="104183"/>
                  </a:lnTo>
                  <a:lnTo>
                    <a:pt x="569735" y="101205"/>
                  </a:lnTo>
                  <a:lnTo>
                    <a:pt x="571381" y="99219"/>
                  </a:lnTo>
                  <a:lnTo>
                    <a:pt x="579546" y="95770"/>
                  </a:lnTo>
                  <a:lnTo>
                    <a:pt x="580368" y="92657"/>
                  </a:lnTo>
                  <a:lnTo>
                    <a:pt x="580895" y="87092"/>
                  </a:lnTo>
                  <a:lnTo>
                    <a:pt x="581997" y="86635"/>
                  </a:lnTo>
                  <a:lnTo>
                    <a:pt x="590155" y="85758"/>
                  </a:lnTo>
                  <a:lnTo>
                    <a:pt x="590550" y="127127"/>
                  </a:lnTo>
                  <a:lnTo>
                    <a:pt x="589492" y="129200"/>
                  </a:lnTo>
                  <a:lnTo>
                    <a:pt x="587728" y="130582"/>
                  </a:lnTo>
                  <a:lnTo>
                    <a:pt x="585494" y="131504"/>
                  </a:lnTo>
                  <a:lnTo>
                    <a:pt x="584005" y="133176"/>
                  </a:lnTo>
                  <a:lnTo>
                    <a:pt x="582349" y="137857"/>
                  </a:lnTo>
                  <a:lnTo>
                    <a:pt x="580229" y="149486"/>
                  </a:lnTo>
                  <a:lnTo>
                    <a:pt x="574556" y="158825"/>
                  </a:lnTo>
                  <a:lnTo>
                    <a:pt x="571903" y="169576"/>
                  </a:lnTo>
                  <a:lnTo>
                    <a:pt x="565034" y="178682"/>
                  </a:lnTo>
                  <a:lnTo>
                    <a:pt x="561823" y="187584"/>
                  </a:lnTo>
                  <a:lnTo>
                    <a:pt x="553893" y="198175"/>
                  </a:lnTo>
                  <a:lnTo>
                    <a:pt x="552576" y="208061"/>
                  </a:lnTo>
                  <a:lnTo>
                    <a:pt x="543320" y="218641"/>
                  </a:lnTo>
                  <a:lnTo>
                    <a:pt x="542928" y="228477"/>
                  </a:lnTo>
                  <a:lnTo>
                    <a:pt x="542925" y="220386"/>
                  </a:lnTo>
                  <a:lnTo>
                    <a:pt x="549470" y="211727"/>
                  </a:lnTo>
                  <a:lnTo>
                    <a:pt x="552058" y="201772"/>
                  </a:lnTo>
                  <a:lnTo>
                    <a:pt x="558919" y="192763"/>
                  </a:lnTo>
                  <a:lnTo>
                    <a:pt x="569311" y="167996"/>
                  </a:lnTo>
                  <a:lnTo>
                    <a:pt x="612778" y="120657"/>
                  </a:lnTo>
                  <a:lnTo>
                    <a:pt x="652199" y="81223"/>
                  </a:lnTo>
                  <a:lnTo>
                    <a:pt x="657813" y="78431"/>
                  </a:lnTo>
                  <a:lnTo>
                    <a:pt x="676327" y="76393"/>
                  </a:lnTo>
                  <a:lnTo>
                    <a:pt x="700251" y="76197"/>
                  </a:lnTo>
                  <a:lnTo>
                    <a:pt x="701784" y="77255"/>
                  </a:lnTo>
                  <a:lnTo>
                    <a:pt x="702806" y="79020"/>
                  </a:lnTo>
                  <a:lnTo>
                    <a:pt x="704446" y="84398"/>
                  </a:lnTo>
                  <a:lnTo>
                    <a:pt x="707493" y="85133"/>
                  </a:lnTo>
                  <a:lnTo>
                    <a:pt x="713972" y="85688"/>
                  </a:lnTo>
                  <a:lnTo>
                    <a:pt x="71437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79"/>
          <p:cNvGrpSpPr/>
          <p:nvPr/>
        </p:nvGrpSpPr>
        <p:grpSpPr>
          <a:xfrm>
            <a:off x="5334036" y="1762160"/>
            <a:ext cx="2552665" cy="523721"/>
            <a:chOff x="5334036" y="1762160"/>
            <a:chExt cx="2552665" cy="523721"/>
          </a:xfrm>
        </p:grpSpPr>
        <p:sp>
          <p:nvSpPr>
            <p:cNvPr id="11" name="SMARTInkShape-325"/>
            <p:cNvSpPr/>
            <p:nvPr>
              <p:custDataLst>
                <p:tags r:id="rId250"/>
              </p:custDataLst>
            </p:nvPr>
          </p:nvSpPr>
          <p:spPr>
            <a:xfrm>
              <a:off x="7829584" y="2038350"/>
              <a:ext cx="9492" cy="28576"/>
            </a:xfrm>
            <a:custGeom>
              <a:avLst/>
              <a:gdLst/>
              <a:ahLst/>
              <a:cxnLst/>
              <a:rect l="0" t="0" r="0" b="0"/>
              <a:pathLst>
                <a:path w="9492" h="28576">
                  <a:moveTo>
                    <a:pt x="9491" y="0"/>
                  </a:moveTo>
                  <a:lnTo>
                    <a:pt x="9491" y="0"/>
                  </a:lnTo>
                  <a:lnTo>
                    <a:pt x="9491" y="9525"/>
                  </a:lnTo>
                  <a:lnTo>
                    <a:pt x="9491" y="34"/>
                  </a:lnTo>
                  <a:lnTo>
                    <a:pt x="9491" y="9491"/>
                  </a:lnTo>
                  <a:lnTo>
                    <a:pt x="0" y="19016"/>
                  </a:lnTo>
                  <a:lnTo>
                    <a:pt x="949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326"/>
            <p:cNvSpPr/>
            <p:nvPr>
              <p:custDataLst>
                <p:tags r:id="rId251"/>
              </p:custDataLst>
            </p:nvPr>
          </p:nvSpPr>
          <p:spPr>
            <a:xfrm>
              <a:off x="7886700" y="189547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327"/>
            <p:cNvSpPr/>
            <p:nvPr>
              <p:custDataLst>
                <p:tags r:id="rId252"/>
              </p:custDataLst>
            </p:nvPr>
          </p:nvSpPr>
          <p:spPr>
            <a:xfrm>
              <a:off x="5334036" y="1762160"/>
              <a:ext cx="2447759" cy="523721"/>
            </a:xfrm>
            <a:custGeom>
              <a:avLst/>
              <a:gdLst/>
              <a:ahLst/>
              <a:cxnLst/>
              <a:rect l="0" t="0" r="0" b="0"/>
              <a:pathLst>
                <a:path w="2447759" h="523721">
                  <a:moveTo>
                    <a:pt x="152364" y="180940"/>
                  </a:moveTo>
                  <a:lnTo>
                    <a:pt x="152364" y="180940"/>
                  </a:lnTo>
                  <a:lnTo>
                    <a:pt x="144163" y="180940"/>
                  </a:lnTo>
                  <a:lnTo>
                    <a:pt x="143722" y="179882"/>
                  </a:lnTo>
                  <a:lnTo>
                    <a:pt x="143231" y="175884"/>
                  </a:lnTo>
                  <a:lnTo>
                    <a:pt x="142043" y="174394"/>
                  </a:lnTo>
                  <a:lnTo>
                    <a:pt x="137899" y="172739"/>
                  </a:lnTo>
                  <a:lnTo>
                    <a:pt x="97060" y="171416"/>
                  </a:lnTo>
                  <a:lnTo>
                    <a:pt x="87975" y="177961"/>
                  </a:lnTo>
                  <a:lnTo>
                    <a:pt x="79075" y="181116"/>
                  </a:lnTo>
                  <a:lnTo>
                    <a:pt x="69736" y="187225"/>
                  </a:lnTo>
                  <a:lnTo>
                    <a:pt x="60266" y="190563"/>
                  </a:lnTo>
                  <a:lnTo>
                    <a:pt x="53929" y="195095"/>
                  </a:lnTo>
                  <a:lnTo>
                    <a:pt x="50406" y="200637"/>
                  </a:lnTo>
                  <a:lnTo>
                    <a:pt x="47783" y="206627"/>
                  </a:lnTo>
                  <a:lnTo>
                    <a:pt x="21785" y="238095"/>
                  </a:lnTo>
                  <a:lnTo>
                    <a:pt x="19187" y="244442"/>
                  </a:lnTo>
                  <a:lnTo>
                    <a:pt x="12833" y="253966"/>
                  </a:lnTo>
                  <a:lnTo>
                    <a:pt x="10480" y="263490"/>
                  </a:lnTo>
                  <a:lnTo>
                    <a:pt x="9929" y="269840"/>
                  </a:lnTo>
                  <a:lnTo>
                    <a:pt x="6863" y="276190"/>
                  </a:lnTo>
                  <a:lnTo>
                    <a:pt x="3030" y="282540"/>
                  </a:lnTo>
                  <a:lnTo>
                    <a:pt x="570" y="295240"/>
                  </a:lnTo>
                  <a:lnTo>
                    <a:pt x="0" y="309264"/>
                  </a:lnTo>
                  <a:lnTo>
                    <a:pt x="1046" y="310939"/>
                  </a:lnTo>
                  <a:lnTo>
                    <a:pt x="2802" y="312056"/>
                  </a:lnTo>
                  <a:lnTo>
                    <a:pt x="8168" y="313849"/>
                  </a:lnTo>
                  <a:lnTo>
                    <a:pt x="23644" y="314279"/>
                  </a:lnTo>
                  <a:lnTo>
                    <a:pt x="29186" y="311463"/>
                  </a:lnTo>
                  <a:lnTo>
                    <a:pt x="76216" y="266611"/>
                  </a:lnTo>
                  <a:lnTo>
                    <a:pt x="90988" y="250783"/>
                  </a:lnTo>
                  <a:lnTo>
                    <a:pt x="93335" y="244437"/>
                  </a:lnTo>
                  <a:lnTo>
                    <a:pt x="95020" y="242321"/>
                  </a:lnTo>
                  <a:lnTo>
                    <a:pt x="101389" y="238286"/>
                  </a:lnTo>
                  <a:lnTo>
                    <a:pt x="103250" y="233591"/>
                  </a:lnTo>
                  <a:lnTo>
                    <a:pt x="104805" y="231916"/>
                  </a:lnTo>
                  <a:lnTo>
                    <a:pt x="109354" y="230054"/>
                  </a:lnTo>
                  <a:lnTo>
                    <a:pt x="110991" y="228499"/>
                  </a:lnTo>
                  <a:lnTo>
                    <a:pt x="114226" y="219168"/>
                  </a:lnTo>
                  <a:lnTo>
                    <a:pt x="114253" y="224134"/>
                  </a:lnTo>
                  <a:lnTo>
                    <a:pt x="113199" y="225611"/>
                  </a:lnTo>
                  <a:lnTo>
                    <a:pt x="109204" y="227252"/>
                  </a:lnTo>
                  <a:lnTo>
                    <a:pt x="107716" y="228748"/>
                  </a:lnTo>
                  <a:lnTo>
                    <a:pt x="106062" y="233232"/>
                  </a:lnTo>
                  <a:lnTo>
                    <a:pt x="105131" y="241707"/>
                  </a:lnTo>
                  <a:lnTo>
                    <a:pt x="103942" y="243677"/>
                  </a:lnTo>
                  <a:lnTo>
                    <a:pt x="102090" y="244989"/>
                  </a:lnTo>
                  <a:lnTo>
                    <a:pt x="99799" y="245865"/>
                  </a:lnTo>
                  <a:lnTo>
                    <a:pt x="98270" y="247506"/>
                  </a:lnTo>
                  <a:lnTo>
                    <a:pt x="92996" y="257746"/>
                  </a:lnTo>
                  <a:lnTo>
                    <a:pt x="88936" y="263759"/>
                  </a:lnTo>
                  <a:lnTo>
                    <a:pt x="86651" y="273095"/>
                  </a:lnTo>
                  <a:lnTo>
                    <a:pt x="86117" y="279400"/>
                  </a:lnTo>
                  <a:lnTo>
                    <a:pt x="83057" y="285731"/>
                  </a:lnTo>
                  <a:lnTo>
                    <a:pt x="79227" y="292072"/>
                  </a:lnTo>
                  <a:lnTo>
                    <a:pt x="76769" y="304766"/>
                  </a:lnTo>
                  <a:lnTo>
                    <a:pt x="76174" y="331459"/>
                  </a:lnTo>
                  <a:lnTo>
                    <a:pt x="77229" y="332086"/>
                  </a:lnTo>
                  <a:lnTo>
                    <a:pt x="90354" y="333291"/>
                  </a:lnTo>
                  <a:lnTo>
                    <a:pt x="98830" y="333325"/>
                  </a:lnTo>
                  <a:lnTo>
                    <a:pt x="104935" y="330511"/>
                  </a:lnTo>
                  <a:lnTo>
                    <a:pt x="111176" y="326791"/>
                  </a:lnTo>
                  <a:lnTo>
                    <a:pt x="120640" y="323638"/>
                  </a:lnTo>
                  <a:lnTo>
                    <a:pt x="136492" y="310674"/>
                  </a:lnTo>
                  <a:lnTo>
                    <a:pt x="171414" y="264012"/>
                  </a:lnTo>
                  <a:lnTo>
                    <a:pt x="190464" y="238693"/>
                  </a:lnTo>
                  <a:lnTo>
                    <a:pt x="195756" y="232008"/>
                  </a:lnTo>
                  <a:lnTo>
                    <a:pt x="201975" y="219093"/>
                  </a:lnTo>
                  <a:lnTo>
                    <a:pt x="228434" y="190596"/>
                  </a:lnTo>
                  <a:lnTo>
                    <a:pt x="233582" y="190504"/>
                  </a:lnTo>
                  <a:lnTo>
                    <a:pt x="235085" y="191549"/>
                  </a:lnTo>
                  <a:lnTo>
                    <a:pt x="236086" y="193304"/>
                  </a:lnTo>
                  <a:lnTo>
                    <a:pt x="237825" y="200168"/>
                  </a:lnTo>
                  <a:lnTo>
                    <a:pt x="238054" y="208075"/>
                  </a:lnTo>
                  <a:lnTo>
                    <a:pt x="231536" y="216835"/>
                  </a:lnTo>
                  <a:lnTo>
                    <a:pt x="229445" y="225677"/>
                  </a:lnTo>
                  <a:lnTo>
                    <a:pt x="228955" y="231868"/>
                  </a:lnTo>
                  <a:lnTo>
                    <a:pt x="225915" y="238147"/>
                  </a:lnTo>
                  <a:lnTo>
                    <a:pt x="222095" y="244465"/>
                  </a:lnTo>
                  <a:lnTo>
                    <a:pt x="219643" y="257145"/>
                  </a:lnTo>
                  <a:lnTo>
                    <a:pt x="219442" y="260318"/>
                  </a:lnTo>
                  <a:lnTo>
                    <a:pt x="216396" y="266667"/>
                  </a:lnTo>
                  <a:lnTo>
                    <a:pt x="212573" y="273016"/>
                  </a:lnTo>
                  <a:lnTo>
                    <a:pt x="210118" y="285715"/>
                  </a:lnTo>
                  <a:lnTo>
                    <a:pt x="208535" y="308136"/>
                  </a:lnTo>
                  <a:lnTo>
                    <a:pt x="201990" y="326049"/>
                  </a:lnTo>
                  <a:lnTo>
                    <a:pt x="200024" y="373165"/>
                  </a:lnTo>
                  <a:lnTo>
                    <a:pt x="190726" y="416661"/>
                  </a:lnTo>
                  <a:lnTo>
                    <a:pt x="189483" y="431876"/>
                  </a:lnTo>
                  <a:lnTo>
                    <a:pt x="182273" y="450412"/>
                  </a:lnTo>
                  <a:lnTo>
                    <a:pt x="179959" y="473016"/>
                  </a:lnTo>
                  <a:lnTo>
                    <a:pt x="173415" y="485735"/>
                  </a:lnTo>
                  <a:lnTo>
                    <a:pt x="172748" y="488912"/>
                  </a:lnTo>
                  <a:lnTo>
                    <a:pt x="162316" y="512434"/>
                  </a:lnTo>
                  <a:lnTo>
                    <a:pt x="161115" y="513061"/>
                  </a:lnTo>
                  <a:lnTo>
                    <a:pt x="156959" y="513757"/>
                  </a:lnTo>
                  <a:lnTo>
                    <a:pt x="155427" y="515002"/>
                  </a:lnTo>
                  <a:lnTo>
                    <a:pt x="152767" y="522467"/>
                  </a:lnTo>
                  <a:lnTo>
                    <a:pt x="149721" y="523230"/>
                  </a:lnTo>
                  <a:lnTo>
                    <a:pt x="144199" y="523720"/>
                  </a:lnTo>
                  <a:lnTo>
                    <a:pt x="143746" y="522701"/>
                  </a:lnTo>
                  <a:lnTo>
                    <a:pt x="142874" y="514704"/>
                  </a:lnTo>
                  <a:lnTo>
                    <a:pt x="134641" y="506148"/>
                  </a:lnTo>
                  <a:lnTo>
                    <a:pt x="132518" y="497454"/>
                  </a:lnTo>
                  <a:lnTo>
                    <a:pt x="125147" y="487492"/>
                  </a:lnTo>
                  <a:lnTo>
                    <a:pt x="124057" y="478482"/>
                  </a:lnTo>
                  <a:lnTo>
                    <a:pt x="123789" y="434823"/>
                  </a:lnTo>
                  <a:lnTo>
                    <a:pt x="124847" y="432745"/>
                  </a:lnTo>
                  <a:lnTo>
                    <a:pt x="126611" y="431360"/>
                  </a:lnTo>
                  <a:lnTo>
                    <a:pt x="128845" y="430437"/>
                  </a:lnTo>
                  <a:lnTo>
                    <a:pt x="130334" y="428763"/>
                  </a:lnTo>
                  <a:lnTo>
                    <a:pt x="135548" y="418472"/>
                  </a:lnTo>
                  <a:lnTo>
                    <a:pt x="139599" y="412451"/>
                  </a:lnTo>
                  <a:lnTo>
                    <a:pt x="142937" y="403112"/>
                  </a:lnTo>
                  <a:lnTo>
                    <a:pt x="187296" y="355565"/>
                  </a:lnTo>
                  <a:lnTo>
                    <a:pt x="234031" y="308823"/>
                  </a:lnTo>
                  <a:lnTo>
                    <a:pt x="259910" y="285767"/>
                  </a:lnTo>
                  <a:lnTo>
                    <a:pt x="285121" y="269492"/>
                  </a:lnTo>
                  <a:lnTo>
                    <a:pt x="291800" y="266863"/>
                  </a:lnTo>
                  <a:lnTo>
                    <a:pt x="312150" y="251587"/>
                  </a:lnTo>
                  <a:lnTo>
                    <a:pt x="326120" y="247733"/>
                  </a:lnTo>
                  <a:lnTo>
                    <a:pt x="328527" y="245577"/>
                  </a:lnTo>
                  <a:lnTo>
                    <a:pt x="337445" y="234513"/>
                  </a:lnTo>
                  <a:lnTo>
                    <a:pt x="343278" y="231208"/>
                  </a:lnTo>
                  <a:lnTo>
                    <a:pt x="349398" y="228681"/>
                  </a:lnTo>
                  <a:lnTo>
                    <a:pt x="371450" y="212158"/>
                  </a:lnTo>
                  <a:lnTo>
                    <a:pt x="377794" y="209631"/>
                  </a:lnTo>
                  <a:lnTo>
                    <a:pt x="388608" y="201469"/>
                  </a:lnTo>
                  <a:lnTo>
                    <a:pt x="397722" y="199224"/>
                  </a:lnTo>
                  <a:lnTo>
                    <a:pt x="407774" y="191828"/>
                  </a:lnTo>
                  <a:lnTo>
                    <a:pt x="417585" y="190585"/>
                  </a:lnTo>
                  <a:lnTo>
                    <a:pt x="437719" y="209120"/>
                  </a:lnTo>
                  <a:lnTo>
                    <a:pt x="438114" y="219030"/>
                  </a:lnTo>
                  <a:lnTo>
                    <a:pt x="447246" y="219040"/>
                  </a:lnTo>
                  <a:lnTo>
                    <a:pt x="447636" y="209631"/>
                  </a:lnTo>
                  <a:lnTo>
                    <a:pt x="457164" y="199991"/>
                  </a:lnTo>
                  <a:lnTo>
                    <a:pt x="447649" y="190475"/>
                  </a:lnTo>
                  <a:lnTo>
                    <a:pt x="447639" y="199598"/>
                  </a:lnTo>
                  <a:lnTo>
                    <a:pt x="438114" y="199990"/>
                  </a:lnTo>
                  <a:lnTo>
                    <a:pt x="447639" y="199990"/>
                  </a:lnTo>
                  <a:lnTo>
                    <a:pt x="438230" y="190581"/>
                  </a:lnTo>
                  <a:lnTo>
                    <a:pt x="429923" y="190475"/>
                  </a:lnTo>
                  <a:lnTo>
                    <a:pt x="429478" y="189414"/>
                  </a:lnTo>
                  <a:lnTo>
                    <a:pt x="428984" y="185412"/>
                  </a:lnTo>
                  <a:lnTo>
                    <a:pt x="427794" y="183921"/>
                  </a:lnTo>
                  <a:lnTo>
                    <a:pt x="420422" y="181333"/>
                  </a:lnTo>
                  <a:lnTo>
                    <a:pt x="410982" y="189176"/>
                  </a:lnTo>
                  <a:lnTo>
                    <a:pt x="402220" y="191269"/>
                  </a:lnTo>
                  <a:lnTo>
                    <a:pt x="385952" y="204644"/>
                  </a:lnTo>
                  <a:lnTo>
                    <a:pt x="383181" y="210173"/>
                  </a:lnTo>
                  <a:lnTo>
                    <a:pt x="382442" y="213128"/>
                  </a:lnTo>
                  <a:lnTo>
                    <a:pt x="372892" y="226722"/>
                  </a:lnTo>
                  <a:lnTo>
                    <a:pt x="365180" y="235805"/>
                  </a:lnTo>
                  <a:lnTo>
                    <a:pt x="361823" y="244704"/>
                  </a:lnTo>
                  <a:lnTo>
                    <a:pt x="355655" y="254043"/>
                  </a:lnTo>
                  <a:lnTo>
                    <a:pt x="353356" y="263513"/>
                  </a:lnTo>
                  <a:lnTo>
                    <a:pt x="352819" y="269850"/>
                  </a:lnTo>
                  <a:lnTo>
                    <a:pt x="349758" y="276195"/>
                  </a:lnTo>
                  <a:lnTo>
                    <a:pt x="345928" y="282542"/>
                  </a:lnTo>
                  <a:lnTo>
                    <a:pt x="343469" y="295241"/>
                  </a:lnTo>
                  <a:lnTo>
                    <a:pt x="342867" y="328314"/>
                  </a:lnTo>
                  <a:lnTo>
                    <a:pt x="343924" y="329989"/>
                  </a:lnTo>
                  <a:lnTo>
                    <a:pt x="345687" y="331106"/>
                  </a:lnTo>
                  <a:lnTo>
                    <a:pt x="347921" y="331851"/>
                  </a:lnTo>
                  <a:lnTo>
                    <a:pt x="349411" y="333405"/>
                  </a:lnTo>
                  <a:lnTo>
                    <a:pt x="351997" y="341410"/>
                  </a:lnTo>
                  <a:lnTo>
                    <a:pt x="355038" y="342218"/>
                  </a:lnTo>
                  <a:lnTo>
                    <a:pt x="361511" y="342827"/>
                  </a:lnTo>
                  <a:lnTo>
                    <a:pt x="369439" y="336312"/>
                  </a:lnTo>
                  <a:lnTo>
                    <a:pt x="375136" y="334661"/>
                  </a:lnTo>
                  <a:lnTo>
                    <a:pt x="377079" y="333162"/>
                  </a:lnTo>
                  <a:lnTo>
                    <a:pt x="412749" y="286997"/>
                  </a:lnTo>
                  <a:lnTo>
                    <a:pt x="435294" y="257314"/>
                  </a:lnTo>
                  <a:lnTo>
                    <a:pt x="437918" y="250867"/>
                  </a:lnTo>
                  <a:lnTo>
                    <a:pt x="476206" y="209522"/>
                  </a:lnTo>
                  <a:lnTo>
                    <a:pt x="476211" y="209518"/>
                  </a:lnTo>
                  <a:lnTo>
                    <a:pt x="476214" y="227125"/>
                  </a:lnTo>
                  <a:lnTo>
                    <a:pt x="469669" y="235885"/>
                  </a:lnTo>
                  <a:lnTo>
                    <a:pt x="467082" y="245861"/>
                  </a:lnTo>
                  <a:lnTo>
                    <a:pt x="460220" y="254873"/>
                  </a:lnTo>
                  <a:lnTo>
                    <a:pt x="458070" y="263759"/>
                  </a:lnTo>
                  <a:lnTo>
                    <a:pt x="457283" y="279400"/>
                  </a:lnTo>
                  <a:lnTo>
                    <a:pt x="454394" y="285731"/>
                  </a:lnTo>
                  <a:lnTo>
                    <a:pt x="450642" y="292072"/>
                  </a:lnTo>
                  <a:lnTo>
                    <a:pt x="448232" y="304766"/>
                  </a:lnTo>
                  <a:lnTo>
                    <a:pt x="447642" y="331851"/>
                  </a:lnTo>
                  <a:lnTo>
                    <a:pt x="448699" y="332347"/>
                  </a:lnTo>
                  <a:lnTo>
                    <a:pt x="452696" y="332899"/>
                  </a:lnTo>
                  <a:lnTo>
                    <a:pt x="454186" y="334104"/>
                  </a:lnTo>
                  <a:lnTo>
                    <a:pt x="455840" y="338266"/>
                  </a:lnTo>
                  <a:lnTo>
                    <a:pt x="457340" y="338741"/>
                  </a:lnTo>
                  <a:lnTo>
                    <a:pt x="466787" y="333954"/>
                  </a:lnTo>
                  <a:lnTo>
                    <a:pt x="471319" y="333613"/>
                  </a:lnTo>
                  <a:lnTo>
                    <a:pt x="476861" y="330639"/>
                  </a:lnTo>
                  <a:lnTo>
                    <a:pt x="521724" y="287822"/>
                  </a:lnTo>
                  <a:lnTo>
                    <a:pt x="569304" y="240250"/>
                  </a:lnTo>
                  <a:lnTo>
                    <a:pt x="590324" y="216407"/>
                  </a:lnTo>
                  <a:lnTo>
                    <a:pt x="597838" y="206228"/>
                  </a:lnTo>
                  <a:lnTo>
                    <a:pt x="626058" y="184370"/>
                  </a:lnTo>
                  <a:lnTo>
                    <a:pt x="635148" y="180898"/>
                  </a:lnTo>
                  <a:lnTo>
                    <a:pt x="645807" y="172873"/>
                  </a:lnTo>
                  <a:lnTo>
                    <a:pt x="655702" y="171543"/>
                  </a:lnTo>
                  <a:lnTo>
                    <a:pt x="665259" y="171426"/>
                  </a:lnTo>
                  <a:lnTo>
                    <a:pt x="665745" y="172481"/>
                  </a:lnTo>
                  <a:lnTo>
                    <a:pt x="666283" y="176475"/>
                  </a:lnTo>
                  <a:lnTo>
                    <a:pt x="667485" y="177963"/>
                  </a:lnTo>
                  <a:lnTo>
                    <a:pt x="671643" y="179617"/>
                  </a:lnTo>
                  <a:lnTo>
                    <a:pt x="673174" y="181117"/>
                  </a:lnTo>
                  <a:lnTo>
                    <a:pt x="675835" y="189025"/>
                  </a:lnTo>
                  <a:lnTo>
                    <a:pt x="676239" y="235616"/>
                  </a:lnTo>
                  <a:lnTo>
                    <a:pt x="676239" y="241576"/>
                  </a:lnTo>
                  <a:lnTo>
                    <a:pt x="673417" y="247753"/>
                  </a:lnTo>
                  <a:lnTo>
                    <a:pt x="669694" y="254026"/>
                  </a:lnTo>
                  <a:lnTo>
                    <a:pt x="667302" y="266677"/>
                  </a:lnTo>
                  <a:lnTo>
                    <a:pt x="666830" y="279368"/>
                  </a:lnTo>
                  <a:lnTo>
                    <a:pt x="663943" y="285716"/>
                  </a:lnTo>
                  <a:lnTo>
                    <a:pt x="658523" y="293359"/>
                  </a:lnTo>
                  <a:lnTo>
                    <a:pt x="657584" y="299739"/>
                  </a:lnTo>
                  <a:lnTo>
                    <a:pt x="656394" y="301414"/>
                  </a:lnTo>
                  <a:lnTo>
                    <a:pt x="654543" y="302531"/>
                  </a:lnTo>
                  <a:lnTo>
                    <a:pt x="652250" y="303276"/>
                  </a:lnTo>
                  <a:lnTo>
                    <a:pt x="650721" y="304830"/>
                  </a:lnTo>
                  <a:lnTo>
                    <a:pt x="647675" y="314252"/>
                  </a:lnTo>
                  <a:lnTo>
                    <a:pt x="647664" y="306086"/>
                  </a:lnTo>
                  <a:lnTo>
                    <a:pt x="661853" y="285554"/>
                  </a:lnTo>
                  <a:lnTo>
                    <a:pt x="668896" y="267062"/>
                  </a:lnTo>
                  <a:lnTo>
                    <a:pt x="701664" y="221423"/>
                  </a:lnTo>
                  <a:lnTo>
                    <a:pt x="710113" y="206223"/>
                  </a:lnTo>
                  <a:lnTo>
                    <a:pt x="714145" y="194546"/>
                  </a:lnTo>
                  <a:lnTo>
                    <a:pt x="727432" y="177884"/>
                  </a:lnTo>
                  <a:lnTo>
                    <a:pt x="733564" y="174290"/>
                  </a:lnTo>
                  <a:lnTo>
                    <a:pt x="736681" y="173332"/>
                  </a:lnTo>
                  <a:lnTo>
                    <a:pt x="738758" y="171635"/>
                  </a:lnTo>
                  <a:lnTo>
                    <a:pt x="742741" y="165248"/>
                  </a:lnTo>
                  <a:lnTo>
                    <a:pt x="747423" y="163382"/>
                  </a:lnTo>
                  <a:lnTo>
                    <a:pt x="749095" y="161826"/>
                  </a:lnTo>
                  <a:lnTo>
                    <a:pt x="750953" y="157276"/>
                  </a:lnTo>
                  <a:lnTo>
                    <a:pt x="752506" y="155639"/>
                  </a:lnTo>
                  <a:lnTo>
                    <a:pt x="761533" y="152493"/>
                  </a:lnTo>
                  <a:lnTo>
                    <a:pt x="770127" y="152376"/>
                  </a:lnTo>
                  <a:lnTo>
                    <a:pt x="779570" y="160567"/>
                  </a:lnTo>
                  <a:lnTo>
                    <a:pt x="780887" y="169975"/>
                  </a:lnTo>
                  <a:lnTo>
                    <a:pt x="787535" y="178735"/>
                  </a:lnTo>
                  <a:lnTo>
                    <a:pt x="789649" y="187577"/>
                  </a:lnTo>
                  <a:lnTo>
                    <a:pt x="790505" y="204500"/>
                  </a:lnTo>
                  <a:lnTo>
                    <a:pt x="787702" y="210109"/>
                  </a:lnTo>
                  <a:lnTo>
                    <a:pt x="783986" y="216129"/>
                  </a:lnTo>
                  <a:lnTo>
                    <a:pt x="781600" y="228617"/>
                  </a:lnTo>
                  <a:lnTo>
                    <a:pt x="781024" y="252115"/>
                  </a:lnTo>
                  <a:lnTo>
                    <a:pt x="778197" y="257729"/>
                  </a:lnTo>
                  <a:lnTo>
                    <a:pt x="772814" y="264900"/>
                  </a:lnTo>
                  <a:lnTo>
                    <a:pt x="771523" y="275752"/>
                  </a:lnTo>
                  <a:lnTo>
                    <a:pt x="771489" y="285712"/>
                  </a:lnTo>
                  <a:lnTo>
                    <a:pt x="776545" y="280658"/>
                  </a:lnTo>
                  <a:lnTo>
                    <a:pt x="779028" y="275353"/>
                  </a:lnTo>
                  <a:lnTo>
                    <a:pt x="779690" y="272457"/>
                  </a:lnTo>
                  <a:lnTo>
                    <a:pt x="781190" y="270527"/>
                  </a:lnTo>
                  <a:lnTo>
                    <a:pt x="785678" y="268381"/>
                  </a:lnTo>
                  <a:lnTo>
                    <a:pt x="791201" y="261783"/>
                  </a:lnTo>
                  <a:lnTo>
                    <a:pt x="806825" y="238498"/>
                  </a:lnTo>
                  <a:lnTo>
                    <a:pt x="809420" y="231921"/>
                  </a:lnTo>
                  <a:lnTo>
                    <a:pt x="844537" y="188154"/>
                  </a:lnTo>
                  <a:lnTo>
                    <a:pt x="852988" y="182019"/>
                  </a:lnTo>
                  <a:lnTo>
                    <a:pt x="855335" y="176833"/>
                  </a:lnTo>
                  <a:lnTo>
                    <a:pt x="857020" y="175027"/>
                  </a:lnTo>
                  <a:lnTo>
                    <a:pt x="875741" y="162324"/>
                  </a:lnTo>
                  <a:lnTo>
                    <a:pt x="885669" y="161893"/>
                  </a:lnTo>
                  <a:lnTo>
                    <a:pt x="885789" y="194071"/>
                  </a:lnTo>
                  <a:lnTo>
                    <a:pt x="882967" y="200182"/>
                  </a:lnTo>
                  <a:lnTo>
                    <a:pt x="879244" y="206425"/>
                  </a:lnTo>
                  <a:lnTo>
                    <a:pt x="876852" y="219057"/>
                  </a:lnTo>
                  <a:lnTo>
                    <a:pt x="876274" y="250790"/>
                  </a:lnTo>
                  <a:lnTo>
                    <a:pt x="873447" y="257140"/>
                  </a:lnTo>
                  <a:lnTo>
                    <a:pt x="868064" y="264784"/>
                  </a:lnTo>
                  <a:lnTo>
                    <a:pt x="868681" y="266469"/>
                  </a:lnTo>
                  <a:lnTo>
                    <a:pt x="873547" y="273898"/>
                  </a:lnTo>
                  <a:lnTo>
                    <a:pt x="875728" y="285889"/>
                  </a:lnTo>
                  <a:lnTo>
                    <a:pt x="876157" y="293393"/>
                  </a:lnTo>
                  <a:lnTo>
                    <a:pt x="877252" y="294009"/>
                  </a:lnTo>
                  <a:lnTo>
                    <a:pt x="881289" y="294693"/>
                  </a:lnTo>
                  <a:lnTo>
                    <a:pt x="895558" y="302707"/>
                  </a:lnTo>
                  <a:lnTo>
                    <a:pt x="903006" y="304358"/>
                  </a:lnTo>
                  <a:lnTo>
                    <a:pt x="914959" y="297172"/>
                  </a:lnTo>
                  <a:lnTo>
                    <a:pt x="948429" y="285615"/>
                  </a:lnTo>
                  <a:lnTo>
                    <a:pt x="974809" y="268494"/>
                  </a:lnTo>
                  <a:lnTo>
                    <a:pt x="992783" y="249544"/>
                  </a:lnTo>
                  <a:lnTo>
                    <a:pt x="1039913" y="215899"/>
                  </a:lnTo>
                  <a:lnTo>
                    <a:pt x="1044246" y="209530"/>
                  </a:lnTo>
                  <a:lnTo>
                    <a:pt x="1047231" y="203172"/>
                  </a:lnTo>
                  <a:lnTo>
                    <a:pt x="1062766" y="184115"/>
                  </a:lnTo>
                  <a:lnTo>
                    <a:pt x="1066238" y="173296"/>
                  </a:lnTo>
                  <a:lnTo>
                    <a:pt x="1074920" y="163379"/>
                  </a:lnTo>
                  <a:lnTo>
                    <a:pt x="1076169" y="153820"/>
                  </a:lnTo>
                  <a:lnTo>
                    <a:pt x="1075151" y="153335"/>
                  </a:lnTo>
                  <a:lnTo>
                    <a:pt x="1052309" y="152366"/>
                  </a:lnTo>
                  <a:lnTo>
                    <a:pt x="1050777" y="153424"/>
                  </a:lnTo>
                  <a:lnTo>
                    <a:pt x="1049756" y="155188"/>
                  </a:lnTo>
                  <a:lnTo>
                    <a:pt x="1049076" y="157422"/>
                  </a:lnTo>
                  <a:lnTo>
                    <a:pt x="1047564" y="158911"/>
                  </a:lnTo>
                  <a:lnTo>
                    <a:pt x="1038094" y="162687"/>
                  </a:lnTo>
                  <a:lnTo>
                    <a:pt x="1033560" y="166830"/>
                  </a:lnTo>
                  <a:lnTo>
                    <a:pt x="1030840" y="172200"/>
                  </a:lnTo>
                  <a:lnTo>
                    <a:pt x="1030115" y="175113"/>
                  </a:lnTo>
                  <a:lnTo>
                    <a:pt x="1028573" y="177055"/>
                  </a:lnTo>
                  <a:lnTo>
                    <a:pt x="1024038" y="179214"/>
                  </a:lnTo>
                  <a:lnTo>
                    <a:pt x="1022405" y="180847"/>
                  </a:lnTo>
                  <a:lnTo>
                    <a:pt x="1011791" y="200170"/>
                  </a:lnTo>
                  <a:lnTo>
                    <a:pt x="1011065" y="203285"/>
                  </a:lnTo>
                  <a:lnTo>
                    <a:pt x="1002266" y="219056"/>
                  </a:lnTo>
                  <a:lnTo>
                    <a:pt x="999317" y="234917"/>
                  </a:lnTo>
                  <a:lnTo>
                    <a:pt x="992607" y="247616"/>
                  </a:lnTo>
                  <a:lnTo>
                    <a:pt x="990575" y="280689"/>
                  </a:lnTo>
                  <a:lnTo>
                    <a:pt x="993391" y="286304"/>
                  </a:lnTo>
                  <a:lnTo>
                    <a:pt x="997112" y="292327"/>
                  </a:lnTo>
                  <a:lnTo>
                    <a:pt x="999697" y="302918"/>
                  </a:lnTo>
                  <a:lnTo>
                    <a:pt x="1000886" y="303534"/>
                  </a:lnTo>
                  <a:lnTo>
                    <a:pt x="1005029" y="304218"/>
                  </a:lnTo>
                  <a:lnTo>
                    <a:pt x="1006558" y="305459"/>
                  </a:lnTo>
                  <a:lnTo>
                    <a:pt x="1008256" y="309659"/>
                  </a:lnTo>
                  <a:lnTo>
                    <a:pt x="1009766" y="311203"/>
                  </a:lnTo>
                  <a:lnTo>
                    <a:pt x="1014268" y="312918"/>
                  </a:lnTo>
                  <a:lnTo>
                    <a:pt x="1027808" y="313883"/>
                  </a:lnTo>
                  <a:lnTo>
                    <a:pt x="1036397" y="311287"/>
                  </a:lnTo>
                  <a:lnTo>
                    <a:pt x="1043743" y="307664"/>
                  </a:lnTo>
                  <a:lnTo>
                    <a:pt x="1053828" y="304566"/>
                  </a:lnTo>
                  <a:lnTo>
                    <a:pt x="1094746" y="278954"/>
                  </a:lnTo>
                  <a:lnTo>
                    <a:pt x="1112978" y="271679"/>
                  </a:lnTo>
                  <a:lnTo>
                    <a:pt x="1121876" y="263249"/>
                  </a:lnTo>
                  <a:lnTo>
                    <a:pt x="1158035" y="221974"/>
                  </a:lnTo>
                  <a:lnTo>
                    <a:pt x="1161490" y="211365"/>
                  </a:lnTo>
                  <a:lnTo>
                    <a:pt x="1171503" y="200029"/>
                  </a:lnTo>
                  <a:lnTo>
                    <a:pt x="1171538" y="214180"/>
                  </a:lnTo>
                  <a:lnTo>
                    <a:pt x="1170480" y="215800"/>
                  </a:lnTo>
                  <a:lnTo>
                    <a:pt x="1168717" y="216880"/>
                  </a:lnTo>
                  <a:lnTo>
                    <a:pt x="1166483" y="217600"/>
                  </a:lnTo>
                  <a:lnTo>
                    <a:pt x="1164994" y="219138"/>
                  </a:lnTo>
                  <a:lnTo>
                    <a:pt x="1163338" y="223670"/>
                  </a:lnTo>
                  <a:lnTo>
                    <a:pt x="1161033" y="244525"/>
                  </a:lnTo>
                  <a:lnTo>
                    <a:pt x="1153823" y="255270"/>
                  </a:lnTo>
                  <a:lnTo>
                    <a:pt x="1152753" y="264375"/>
                  </a:lnTo>
                  <a:lnTo>
                    <a:pt x="1152606" y="270233"/>
                  </a:lnTo>
                  <a:lnTo>
                    <a:pt x="1151509" y="272219"/>
                  </a:lnTo>
                  <a:lnTo>
                    <a:pt x="1149719" y="273543"/>
                  </a:lnTo>
                  <a:lnTo>
                    <a:pt x="1147467" y="274425"/>
                  </a:lnTo>
                  <a:lnTo>
                    <a:pt x="1145967" y="276072"/>
                  </a:lnTo>
                  <a:lnTo>
                    <a:pt x="1144298" y="280724"/>
                  </a:lnTo>
                  <a:lnTo>
                    <a:pt x="1142974" y="295085"/>
                  </a:lnTo>
                  <a:lnTo>
                    <a:pt x="1151166" y="303427"/>
                  </a:lnTo>
                  <a:lnTo>
                    <a:pt x="1157154" y="304369"/>
                  </a:lnTo>
                  <a:lnTo>
                    <a:pt x="1158774" y="303443"/>
                  </a:lnTo>
                  <a:lnTo>
                    <a:pt x="1159854" y="301767"/>
                  </a:lnTo>
                  <a:lnTo>
                    <a:pt x="1160574" y="299591"/>
                  </a:lnTo>
                  <a:lnTo>
                    <a:pt x="1162112" y="298141"/>
                  </a:lnTo>
                  <a:lnTo>
                    <a:pt x="1172186" y="292991"/>
                  </a:lnTo>
                  <a:lnTo>
                    <a:pt x="1178177" y="288949"/>
                  </a:lnTo>
                  <a:lnTo>
                    <a:pt x="1184367" y="287152"/>
                  </a:lnTo>
                  <a:lnTo>
                    <a:pt x="1186441" y="285615"/>
                  </a:lnTo>
                  <a:lnTo>
                    <a:pt x="1187824" y="283532"/>
                  </a:lnTo>
                  <a:lnTo>
                    <a:pt x="1188745" y="281084"/>
                  </a:lnTo>
                  <a:lnTo>
                    <a:pt x="1228567" y="244776"/>
                  </a:lnTo>
                  <a:lnTo>
                    <a:pt x="1260437" y="201399"/>
                  </a:lnTo>
                  <a:lnTo>
                    <a:pt x="1271287" y="178167"/>
                  </a:lnTo>
                  <a:lnTo>
                    <a:pt x="1281867" y="165144"/>
                  </a:lnTo>
                  <a:lnTo>
                    <a:pt x="1285316" y="154257"/>
                  </a:lnTo>
                  <a:lnTo>
                    <a:pt x="1285684" y="147869"/>
                  </a:lnTo>
                  <a:lnTo>
                    <a:pt x="1286794" y="146193"/>
                  </a:lnTo>
                  <a:lnTo>
                    <a:pt x="1288593" y="145075"/>
                  </a:lnTo>
                  <a:lnTo>
                    <a:pt x="1295247" y="142879"/>
                  </a:lnTo>
                  <a:lnTo>
                    <a:pt x="1295354" y="134642"/>
                  </a:lnTo>
                  <a:lnTo>
                    <a:pt x="1286230" y="142482"/>
                  </a:lnTo>
                  <a:lnTo>
                    <a:pt x="1285954" y="147791"/>
                  </a:lnTo>
                  <a:lnTo>
                    <a:pt x="1284858" y="149315"/>
                  </a:lnTo>
                  <a:lnTo>
                    <a:pt x="1283068" y="150332"/>
                  </a:lnTo>
                  <a:lnTo>
                    <a:pt x="1280817" y="151010"/>
                  </a:lnTo>
                  <a:lnTo>
                    <a:pt x="1279315" y="152520"/>
                  </a:lnTo>
                  <a:lnTo>
                    <a:pt x="1277648" y="157020"/>
                  </a:lnTo>
                  <a:lnTo>
                    <a:pt x="1275519" y="168532"/>
                  </a:lnTo>
                  <a:lnTo>
                    <a:pt x="1269846" y="177852"/>
                  </a:lnTo>
                  <a:lnTo>
                    <a:pt x="1266636" y="187316"/>
                  </a:lnTo>
                  <a:lnTo>
                    <a:pt x="1260511" y="196823"/>
                  </a:lnTo>
                  <a:lnTo>
                    <a:pt x="1257168" y="206342"/>
                  </a:lnTo>
                  <a:lnTo>
                    <a:pt x="1251003" y="215866"/>
                  </a:lnTo>
                  <a:lnTo>
                    <a:pt x="1248706" y="225390"/>
                  </a:lnTo>
                  <a:lnTo>
                    <a:pt x="1247740" y="272839"/>
                  </a:lnTo>
                  <a:lnTo>
                    <a:pt x="1247739" y="275749"/>
                  </a:lnTo>
                  <a:lnTo>
                    <a:pt x="1271419" y="276189"/>
                  </a:lnTo>
                  <a:lnTo>
                    <a:pt x="1276961" y="273367"/>
                  </a:lnTo>
                  <a:lnTo>
                    <a:pt x="1279920" y="271133"/>
                  </a:lnTo>
                  <a:lnTo>
                    <a:pt x="1283209" y="265829"/>
                  </a:lnTo>
                  <a:lnTo>
                    <a:pt x="1285728" y="259943"/>
                  </a:lnTo>
                  <a:lnTo>
                    <a:pt x="1320788" y="215666"/>
                  </a:lnTo>
                  <a:lnTo>
                    <a:pt x="1355689" y="169598"/>
                  </a:lnTo>
                  <a:lnTo>
                    <a:pt x="1374739" y="149309"/>
                  </a:lnTo>
                  <a:lnTo>
                    <a:pt x="1378267" y="140071"/>
                  </a:lnTo>
                  <a:lnTo>
                    <a:pt x="1379208" y="134644"/>
                  </a:lnTo>
                  <a:lnTo>
                    <a:pt x="1380893" y="131026"/>
                  </a:lnTo>
                  <a:lnTo>
                    <a:pt x="1383076" y="128614"/>
                  </a:lnTo>
                  <a:lnTo>
                    <a:pt x="1385588" y="127006"/>
                  </a:lnTo>
                  <a:lnTo>
                    <a:pt x="1387264" y="124876"/>
                  </a:lnTo>
                  <a:lnTo>
                    <a:pt x="1389125" y="119686"/>
                  </a:lnTo>
                  <a:lnTo>
                    <a:pt x="1390680" y="117879"/>
                  </a:lnTo>
                  <a:lnTo>
                    <a:pt x="1395228" y="115871"/>
                  </a:lnTo>
                  <a:lnTo>
                    <a:pt x="1396866" y="114278"/>
                  </a:lnTo>
                  <a:lnTo>
                    <a:pt x="1399707" y="106205"/>
                  </a:lnTo>
                  <a:lnTo>
                    <a:pt x="1402769" y="105391"/>
                  </a:lnTo>
                  <a:lnTo>
                    <a:pt x="1409653" y="104741"/>
                  </a:lnTo>
                  <a:lnTo>
                    <a:pt x="1401462" y="112941"/>
                  </a:lnTo>
                  <a:lnTo>
                    <a:pt x="1399342" y="121608"/>
                  </a:lnTo>
                  <a:lnTo>
                    <a:pt x="1393670" y="130434"/>
                  </a:lnTo>
                  <a:lnTo>
                    <a:pt x="1390461" y="139752"/>
                  </a:lnTo>
                  <a:lnTo>
                    <a:pt x="1384336" y="149216"/>
                  </a:lnTo>
                  <a:lnTo>
                    <a:pt x="1382051" y="158723"/>
                  </a:lnTo>
                  <a:lnTo>
                    <a:pt x="1381517" y="165068"/>
                  </a:lnTo>
                  <a:lnTo>
                    <a:pt x="1378457" y="171417"/>
                  </a:lnTo>
                  <a:lnTo>
                    <a:pt x="1376159" y="174591"/>
                  </a:lnTo>
                  <a:lnTo>
                    <a:pt x="1372926" y="189172"/>
                  </a:lnTo>
                  <a:lnTo>
                    <a:pt x="1370775" y="206516"/>
                  </a:lnTo>
                  <a:lnTo>
                    <a:pt x="1362946" y="233955"/>
                  </a:lnTo>
                  <a:lnTo>
                    <a:pt x="1362050" y="269829"/>
                  </a:lnTo>
                  <a:lnTo>
                    <a:pt x="1363105" y="271949"/>
                  </a:lnTo>
                  <a:lnTo>
                    <a:pt x="1364866" y="273363"/>
                  </a:lnTo>
                  <a:lnTo>
                    <a:pt x="1367099" y="274305"/>
                  </a:lnTo>
                  <a:lnTo>
                    <a:pt x="1368587" y="275992"/>
                  </a:lnTo>
                  <a:lnTo>
                    <a:pt x="1370241" y="280688"/>
                  </a:lnTo>
                  <a:lnTo>
                    <a:pt x="1371740" y="282364"/>
                  </a:lnTo>
                  <a:lnTo>
                    <a:pt x="1380662" y="285584"/>
                  </a:lnTo>
                  <a:lnTo>
                    <a:pt x="1403468" y="285712"/>
                  </a:lnTo>
                  <a:lnTo>
                    <a:pt x="1405533" y="284654"/>
                  </a:lnTo>
                  <a:lnTo>
                    <a:pt x="1406910" y="282891"/>
                  </a:lnTo>
                  <a:lnTo>
                    <a:pt x="1409499" y="278110"/>
                  </a:lnTo>
                  <a:lnTo>
                    <a:pt x="1414177" y="272457"/>
                  </a:lnTo>
                  <a:lnTo>
                    <a:pt x="1419784" y="269239"/>
                  </a:lnTo>
                  <a:lnTo>
                    <a:pt x="1425803" y="266751"/>
                  </a:lnTo>
                  <a:lnTo>
                    <a:pt x="1450949" y="244319"/>
                  </a:lnTo>
                  <a:lnTo>
                    <a:pt x="1454471" y="238036"/>
                  </a:lnTo>
                  <a:lnTo>
                    <a:pt x="1457095" y="231716"/>
                  </a:lnTo>
                  <a:lnTo>
                    <a:pt x="1463465" y="222208"/>
                  </a:lnTo>
                  <a:lnTo>
                    <a:pt x="1465326" y="215862"/>
                  </a:lnTo>
                  <a:lnTo>
                    <a:pt x="1466880" y="213746"/>
                  </a:lnTo>
                  <a:lnTo>
                    <a:pt x="1468974" y="212336"/>
                  </a:lnTo>
                  <a:lnTo>
                    <a:pt x="1471428" y="211396"/>
                  </a:lnTo>
                  <a:lnTo>
                    <a:pt x="1473066" y="209711"/>
                  </a:lnTo>
                  <a:lnTo>
                    <a:pt x="1474884" y="205016"/>
                  </a:lnTo>
                  <a:lnTo>
                    <a:pt x="1476211" y="192230"/>
                  </a:lnTo>
                  <a:lnTo>
                    <a:pt x="1475196" y="191642"/>
                  </a:lnTo>
                  <a:lnTo>
                    <a:pt x="1435025" y="190466"/>
                  </a:lnTo>
                  <a:lnTo>
                    <a:pt x="1428697" y="193288"/>
                  </a:lnTo>
                  <a:lnTo>
                    <a:pt x="1422357" y="197011"/>
                  </a:lnTo>
                  <a:lnTo>
                    <a:pt x="1412837" y="200166"/>
                  </a:lnTo>
                  <a:lnTo>
                    <a:pt x="1403314" y="206275"/>
                  </a:lnTo>
                  <a:lnTo>
                    <a:pt x="1393789" y="209613"/>
                  </a:lnTo>
                  <a:lnTo>
                    <a:pt x="1362471" y="237660"/>
                  </a:lnTo>
                  <a:lnTo>
                    <a:pt x="1367223" y="237962"/>
                  </a:lnTo>
                  <a:lnTo>
                    <a:pt x="1368670" y="239063"/>
                  </a:lnTo>
                  <a:lnTo>
                    <a:pt x="1370278" y="243109"/>
                  </a:lnTo>
                  <a:lnTo>
                    <a:pt x="1371765" y="243553"/>
                  </a:lnTo>
                  <a:lnTo>
                    <a:pt x="1384709" y="239018"/>
                  </a:lnTo>
                  <a:lnTo>
                    <a:pt x="1393922" y="238365"/>
                  </a:lnTo>
                  <a:lnTo>
                    <a:pt x="1400198" y="235390"/>
                  </a:lnTo>
                  <a:lnTo>
                    <a:pt x="1403354" y="233115"/>
                  </a:lnTo>
                  <a:lnTo>
                    <a:pt x="1446080" y="215426"/>
                  </a:lnTo>
                  <a:lnTo>
                    <a:pt x="1493577" y="187279"/>
                  </a:lnTo>
                  <a:lnTo>
                    <a:pt x="1541199" y="158715"/>
                  </a:lnTo>
                  <a:lnTo>
                    <a:pt x="1587116" y="143833"/>
                  </a:lnTo>
                  <a:lnTo>
                    <a:pt x="1617723" y="142843"/>
                  </a:lnTo>
                  <a:lnTo>
                    <a:pt x="1628307" y="151973"/>
                  </a:lnTo>
                  <a:lnTo>
                    <a:pt x="1628611" y="157305"/>
                  </a:lnTo>
                  <a:lnTo>
                    <a:pt x="1629712" y="158833"/>
                  </a:lnTo>
                  <a:lnTo>
                    <a:pt x="1631504" y="159852"/>
                  </a:lnTo>
                  <a:lnTo>
                    <a:pt x="1636928" y="161488"/>
                  </a:lnTo>
                  <a:lnTo>
                    <a:pt x="1637671" y="164533"/>
                  </a:lnTo>
                  <a:lnTo>
                    <a:pt x="1638263" y="171405"/>
                  </a:lnTo>
                  <a:lnTo>
                    <a:pt x="1643320" y="171412"/>
                  </a:lnTo>
                  <a:lnTo>
                    <a:pt x="1644809" y="170355"/>
                  </a:lnTo>
                  <a:lnTo>
                    <a:pt x="1645802" y="168591"/>
                  </a:lnTo>
                  <a:lnTo>
                    <a:pt x="1647673" y="162282"/>
                  </a:lnTo>
                  <a:lnTo>
                    <a:pt x="1647789" y="137910"/>
                  </a:lnTo>
                  <a:lnTo>
                    <a:pt x="1646731" y="136378"/>
                  </a:lnTo>
                  <a:lnTo>
                    <a:pt x="1644967" y="135357"/>
                  </a:lnTo>
                  <a:lnTo>
                    <a:pt x="1639589" y="133718"/>
                  </a:lnTo>
                  <a:lnTo>
                    <a:pt x="1638852" y="130672"/>
                  </a:lnTo>
                  <a:lnTo>
                    <a:pt x="1638657" y="128378"/>
                  </a:lnTo>
                  <a:lnTo>
                    <a:pt x="1637468" y="126849"/>
                  </a:lnTo>
                  <a:lnTo>
                    <a:pt x="1630098" y="124193"/>
                  </a:lnTo>
                  <a:lnTo>
                    <a:pt x="1619642" y="123800"/>
                  </a:lnTo>
                  <a:lnTo>
                    <a:pt x="1611694" y="130338"/>
                  </a:lnTo>
                  <a:lnTo>
                    <a:pt x="1605994" y="131992"/>
                  </a:lnTo>
                  <a:lnTo>
                    <a:pt x="1604051" y="133491"/>
                  </a:lnTo>
                  <a:lnTo>
                    <a:pt x="1601890" y="137980"/>
                  </a:lnTo>
                  <a:lnTo>
                    <a:pt x="1600257" y="139600"/>
                  </a:lnTo>
                  <a:lnTo>
                    <a:pt x="1595619" y="141400"/>
                  </a:lnTo>
                  <a:lnTo>
                    <a:pt x="1593959" y="142938"/>
                  </a:lnTo>
                  <a:lnTo>
                    <a:pt x="1586020" y="155971"/>
                  </a:lnTo>
                  <a:lnTo>
                    <a:pt x="1575537" y="168325"/>
                  </a:lnTo>
                  <a:lnTo>
                    <a:pt x="1572759" y="177790"/>
                  </a:lnTo>
                  <a:lnTo>
                    <a:pt x="1572109" y="184126"/>
                  </a:lnTo>
                  <a:lnTo>
                    <a:pt x="1568998" y="190470"/>
                  </a:lnTo>
                  <a:lnTo>
                    <a:pt x="1565147" y="196817"/>
                  </a:lnTo>
                  <a:lnTo>
                    <a:pt x="1562672" y="209516"/>
                  </a:lnTo>
                  <a:lnTo>
                    <a:pt x="1562065" y="257140"/>
                  </a:lnTo>
                  <a:lnTo>
                    <a:pt x="1562065" y="260315"/>
                  </a:lnTo>
                  <a:lnTo>
                    <a:pt x="1564886" y="266665"/>
                  </a:lnTo>
                  <a:lnTo>
                    <a:pt x="1570264" y="274309"/>
                  </a:lnTo>
                  <a:lnTo>
                    <a:pt x="1571196" y="280689"/>
                  </a:lnTo>
                  <a:lnTo>
                    <a:pt x="1572385" y="282364"/>
                  </a:lnTo>
                  <a:lnTo>
                    <a:pt x="1574237" y="283481"/>
                  </a:lnTo>
                  <a:lnTo>
                    <a:pt x="1581267" y="285421"/>
                  </a:lnTo>
                  <a:lnTo>
                    <a:pt x="1612903" y="285712"/>
                  </a:lnTo>
                  <a:lnTo>
                    <a:pt x="1619231" y="282891"/>
                  </a:lnTo>
                  <a:lnTo>
                    <a:pt x="1664852" y="247593"/>
                  </a:lnTo>
                  <a:lnTo>
                    <a:pt x="1711442" y="204048"/>
                  </a:lnTo>
                  <a:lnTo>
                    <a:pt x="1755650" y="174613"/>
                  </a:lnTo>
                  <a:lnTo>
                    <a:pt x="1777678" y="156600"/>
                  </a:lnTo>
                  <a:lnTo>
                    <a:pt x="1790607" y="150379"/>
                  </a:lnTo>
                  <a:lnTo>
                    <a:pt x="1796989" y="146191"/>
                  </a:lnTo>
                  <a:lnTo>
                    <a:pt x="1806532" y="142775"/>
                  </a:lnTo>
                  <a:lnTo>
                    <a:pt x="1817356" y="134770"/>
                  </a:lnTo>
                  <a:lnTo>
                    <a:pt x="1823737" y="133746"/>
                  </a:lnTo>
                  <a:lnTo>
                    <a:pt x="1837766" y="133326"/>
                  </a:lnTo>
                  <a:lnTo>
                    <a:pt x="1847409" y="142448"/>
                  </a:lnTo>
                  <a:lnTo>
                    <a:pt x="1852750" y="142724"/>
                  </a:lnTo>
                  <a:lnTo>
                    <a:pt x="1853221" y="143821"/>
                  </a:lnTo>
                  <a:lnTo>
                    <a:pt x="1848428" y="152534"/>
                  </a:lnTo>
                  <a:lnTo>
                    <a:pt x="1848087" y="157026"/>
                  </a:lnTo>
                  <a:lnTo>
                    <a:pt x="1845113" y="162551"/>
                  </a:lnTo>
                  <a:lnTo>
                    <a:pt x="1841321" y="168534"/>
                  </a:lnTo>
                  <a:lnTo>
                    <a:pt x="1838888" y="180998"/>
                  </a:lnTo>
                  <a:lnTo>
                    <a:pt x="1838688" y="184154"/>
                  </a:lnTo>
                  <a:lnTo>
                    <a:pt x="1835644" y="190482"/>
                  </a:lnTo>
                  <a:lnTo>
                    <a:pt x="1823124" y="206342"/>
                  </a:lnTo>
                  <a:lnTo>
                    <a:pt x="1817184" y="219041"/>
                  </a:lnTo>
                  <a:lnTo>
                    <a:pt x="1813034" y="225390"/>
                  </a:lnTo>
                  <a:lnTo>
                    <a:pt x="1809640" y="234915"/>
                  </a:lnTo>
                  <a:lnTo>
                    <a:pt x="1783905" y="266665"/>
                  </a:lnTo>
                  <a:lnTo>
                    <a:pt x="1782983" y="269840"/>
                  </a:lnTo>
                  <a:lnTo>
                    <a:pt x="1781310" y="271957"/>
                  </a:lnTo>
                  <a:lnTo>
                    <a:pt x="1774957" y="275994"/>
                  </a:lnTo>
                  <a:lnTo>
                    <a:pt x="1773099" y="280689"/>
                  </a:lnTo>
                  <a:lnTo>
                    <a:pt x="1771546" y="282364"/>
                  </a:lnTo>
                  <a:lnTo>
                    <a:pt x="1762217" y="285676"/>
                  </a:lnTo>
                  <a:lnTo>
                    <a:pt x="1762100" y="277511"/>
                  </a:lnTo>
                  <a:lnTo>
                    <a:pt x="1778565" y="256944"/>
                  </a:lnTo>
                  <a:lnTo>
                    <a:pt x="1785687" y="239345"/>
                  </a:lnTo>
                  <a:lnTo>
                    <a:pt x="1794096" y="230534"/>
                  </a:lnTo>
                  <a:lnTo>
                    <a:pt x="1799302" y="226703"/>
                  </a:lnTo>
                  <a:lnTo>
                    <a:pt x="1805086" y="216801"/>
                  </a:lnTo>
                  <a:lnTo>
                    <a:pt x="1806629" y="211197"/>
                  </a:lnTo>
                  <a:lnTo>
                    <a:pt x="1813987" y="202149"/>
                  </a:lnTo>
                  <a:lnTo>
                    <a:pt x="1823254" y="193541"/>
                  </a:lnTo>
                  <a:lnTo>
                    <a:pt x="1850898" y="159145"/>
                  </a:lnTo>
                  <a:lnTo>
                    <a:pt x="1893069" y="127143"/>
                  </a:lnTo>
                  <a:lnTo>
                    <a:pt x="1903189" y="124232"/>
                  </a:lnTo>
                  <a:lnTo>
                    <a:pt x="1909495" y="123921"/>
                  </a:lnTo>
                  <a:lnTo>
                    <a:pt x="1915091" y="126670"/>
                  </a:lnTo>
                  <a:lnTo>
                    <a:pt x="1932061" y="141401"/>
                  </a:lnTo>
                  <a:lnTo>
                    <a:pt x="1933410" y="150915"/>
                  </a:lnTo>
                  <a:lnTo>
                    <a:pt x="1940060" y="159683"/>
                  </a:lnTo>
                  <a:lnTo>
                    <a:pt x="1942174" y="168527"/>
                  </a:lnTo>
                  <a:lnTo>
                    <a:pt x="1943063" y="207668"/>
                  </a:lnTo>
                  <a:lnTo>
                    <a:pt x="1936519" y="216754"/>
                  </a:lnTo>
                  <a:lnTo>
                    <a:pt x="1934422" y="225654"/>
                  </a:lnTo>
                  <a:lnTo>
                    <a:pt x="1933932" y="231857"/>
                  </a:lnTo>
                  <a:lnTo>
                    <a:pt x="1932743" y="233935"/>
                  </a:lnTo>
                  <a:lnTo>
                    <a:pt x="1930891" y="235320"/>
                  </a:lnTo>
                  <a:lnTo>
                    <a:pt x="1928599" y="236243"/>
                  </a:lnTo>
                  <a:lnTo>
                    <a:pt x="1927070" y="237917"/>
                  </a:lnTo>
                  <a:lnTo>
                    <a:pt x="1923224" y="247683"/>
                  </a:lnTo>
                  <a:lnTo>
                    <a:pt x="1914608" y="257012"/>
                  </a:lnTo>
                  <a:lnTo>
                    <a:pt x="1905081" y="257139"/>
                  </a:lnTo>
                  <a:lnTo>
                    <a:pt x="1933735" y="225547"/>
                  </a:lnTo>
                  <a:lnTo>
                    <a:pt x="1952606" y="200561"/>
                  </a:lnTo>
                  <a:lnTo>
                    <a:pt x="1997039" y="155542"/>
                  </a:lnTo>
                  <a:lnTo>
                    <a:pt x="2005506" y="146015"/>
                  </a:lnTo>
                  <a:lnTo>
                    <a:pt x="2007858" y="139665"/>
                  </a:lnTo>
                  <a:lnTo>
                    <a:pt x="2009543" y="137548"/>
                  </a:lnTo>
                  <a:lnTo>
                    <a:pt x="2014238" y="135196"/>
                  </a:lnTo>
                  <a:lnTo>
                    <a:pt x="2040479" y="133321"/>
                  </a:lnTo>
                  <a:lnTo>
                    <a:pt x="2047712" y="133315"/>
                  </a:lnTo>
                  <a:lnTo>
                    <a:pt x="2047838" y="150925"/>
                  </a:lnTo>
                  <a:lnTo>
                    <a:pt x="2041294" y="159685"/>
                  </a:lnTo>
                  <a:lnTo>
                    <a:pt x="2039197" y="168527"/>
                  </a:lnTo>
                  <a:lnTo>
                    <a:pt x="2038707" y="174718"/>
                  </a:lnTo>
                  <a:lnTo>
                    <a:pt x="2035666" y="180997"/>
                  </a:lnTo>
                  <a:lnTo>
                    <a:pt x="2031845" y="187315"/>
                  </a:lnTo>
                  <a:lnTo>
                    <a:pt x="2028636" y="196822"/>
                  </a:lnTo>
                  <a:lnTo>
                    <a:pt x="2022511" y="206342"/>
                  </a:lnTo>
                  <a:lnTo>
                    <a:pt x="2019168" y="215866"/>
                  </a:lnTo>
                  <a:lnTo>
                    <a:pt x="2013003" y="225390"/>
                  </a:lnTo>
                  <a:lnTo>
                    <a:pt x="2009648" y="234915"/>
                  </a:lnTo>
                  <a:lnTo>
                    <a:pt x="2003480" y="244440"/>
                  </a:lnTo>
                  <a:lnTo>
                    <a:pt x="2001181" y="253965"/>
                  </a:lnTo>
                  <a:lnTo>
                    <a:pt x="2000215" y="284260"/>
                  </a:lnTo>
                  <a:lnTo>
                    <a:pt x="2001273" y="284745"/>
                  </a:lnTo>
                  <a:lnTo>
                    <a:pt x="2013471" y="285587"/>
                  </a:lnTo>
                  <a:lnTo>
                    <a:pt x="2015402" y="284571"/>
                  </a:lnTo>
                  <a:lnTo>
                    <a:pt x="2016689" y="282836"/>
                  </a:lnTo>
                  <a:lnTo>
                    <a:pt x="2017547" y="280621"/>
                  </a:lnTo>
                  <a:lnTo>
                    <a:pt x="2020236" y="279144"/>
                  </a:lnTo>
                  <a:lnTo>
                    <a:pt x="2033076" y="276007"/>
                  </a:lnTo>
                  <a:lnTo>
                    <a:pt x="2047431" y="266002"/>
                  </a:lnTo>
                  <a:lnTo>
                    <a:pt x="2065515" y="253834"/>
                  </a:lnTo>
                  <a:lnTo>
                    <a:pt x="2088411" y="240181"/>
                  </a:lnTo>
                  <a:lnTo>
                    <a:pt x="2130796" y="193474"/>
                  </a:lnTo>
                  <a:lnTo>
                    <a:pt x="2174863" y="157823"/>
                  </a:lnTo>
                  <a:lnTo>
                    <a:pt x="2220583" y="112937"/>
                  </a:lnTo>
                  <a:lnTo>
                    <a:pt x="2266718" y="66836"/>
                  </a:lnTo>
                  <a:lnTo>
                    <a:pt x="2291248" y="41248"/>
                  </a:lnTo>
                  <a:lnTo>
                    <a:pt x="2296175" y="28737"/>
                  </a:lnTo>
                  <a:lnTo>
                    <a:pt x="2303641" y="20504"/>
                  </a:lnTo>
                  <a:lnTo>
                    <a:pt x="2304978" y="9921"/>
                  </a:lnTo>
                  <a:lnTo>
                    <a:pt x="2305011" y="1327"/>
                  </a:lnTo>
                  <a:lnTo>
                    <a:pt x="2303954" y="873"/>
                  </a:lnTo>
                  <a:lnTo>
                    <a:pt x="2290824" y="0"/>
                  </a:lnTo>
                  <a:lnTo>
                    <a:pt x="2289205" y="1047"/>
                  </a:lnTo>
                  <a:lnTo>
                    <a:pt x="2288124" y="2803"/>
                  </a:lnTo>
                  <a:lnTo>
                    <a:pt x="2287404" y="5032"/>
                  </a:lnTo>
                  <a:lnTo>
                    <a:pt x="2285866" y="6518"/>
                  </a:lnTo>
                  <a:lnTo>
                    <a:pt x="2281334" y="8169"/>
                  </a:lnTo>
                  <a:lnTo>
                    <a:pt x="2279702" y="9668"/>
                  </a:lnTo>
                  <a:lnTo>
                    <a:pt x="2271811" y="22631"/>
                  </a:lnTo>
                  <a:lnTo>
                    <a:pt x="2259219" y="34977"/>
                  </a:lnTo>
                  <a:lnTo>
                    <a:pt x="2236450" y="50776"/>
                  </a:lnTo>
                  <a:lnTo>
                    <a:pt x="2206622" y="93529"/>
                  </a:lnTo>
                  <a:lnTo>
                    <a:pt x="2178015" y="141028"/>
                  </a:lnTo>
                  <a:lnTo>
                    <a:pt x="2149439" y="188649"/>
                  </a:lnTo>
                  <a:lnTo>
                    <a:pt x="2135053" y="230286"/>
                  </a:lnTo>
                  <a:lnTo>
                    <a:pt x="2132593" y="259368"/>
                  </a:lnTo>
                  <a:lnTo>
                    <a:pt x="2130800" y="261800"/>
                  </a:lnTo>
                  <a:lnTo>
                    <a:pt x="2128546" y="263422"/>
                  </a:lnTo>
                  <a:lnTo>
                    <a:pt x="2127044" y="265561"/>
                  </a:lnTo>
                  <a:lnTo>
                    <a:pt x="2125375" y="270760"/>
                  </a:lnTo>
                  <a:lnTo>
                    <a:pt x="2124434" y="279638"/>
                  </a:lnTo>
                  <a:lnTo>
                    <a:pt x="2127036" y="285836"/>
                  </a:lnTo>
                  <a:lnTo>
                    <a:pt x="2133182" y="294689"/>
                  </a:lnTo>
                  <a:lnTo>
                    <a:pt x="2147744" y="295226"/>
                  </a:lnTo>
                  <a:lnTo>
                    <a:pt x="2153272" y="292411"/>
                  </a:lnTo>
                  <a:lnTo>
                    <a:pt x="2159256" y="288691"/>
                  </a:lnTo>
                  <a:lnTo>
                    <a:pt x="2168575" y="285538"/>
                  </a:lnTo>
                  <a:lnTo>
                    <a:pt x="2215233" y="242122"/>
                  </a:lnTo>
                  <a:lnTo>
                    <a:pt x="2228640" y="225912"/>
                  </a:lnTo>
                  <a:lnTo>
                    <a:pt x="2235466" y="211551"/>
                  </a:lnTo>
                  <a:lnTo>
                    <a:pt x="2239019" y="193908"/>
                  </a:lnTo>
                  <a:lnTo>
                    <a:pt x="2245803" y="180993"/>
                  </a:lnTo>
                  <a:lnTo>
                    <a:pt x="2247828" y="163380"/>
                  </a:lnTo>
                  <a:lnTo>
                    <a:pt x="2246781" y="162883"/>
                  </a:lnTo>
                  <a:lnTo>
                    <a:pt x="2228815" y="161890"/>
                  </a:lnTo>
                  <a:lnTo>
                    <a:pt x="2233870" y="161890"/>
                  </a:lnTo>
                  <a:lnTo>
                    <a:pt x="2235359" y="160832"/>
                  </a:lnTo>
                  <a:lnTo>
                    <a:pt x="2236352" y="159068"/>
                  </a:lnTo>
                  <a:lnTo>
                    <a:pt x="2237946" y="153689"/>
                  </a:lnTo>
                  <a:lnTo>
                    <a:pt x="2240987" y="152954"/>
                  </a:lnTo>
                  <a:lnTo>
                    <a:pt x="2260719" y="152399"/>
                  </a:lnTo>
                  <a:lnTo>
                    <a:pt x="2266983" y="149558"/>
                  </a:lnTo>
                  <a:lnTo>
                    <a:pt x="2273294" y="145826"/>
                  </a:lnTo>
                  <a:lnTo>
                    <a:pt x="2279628" y="144167"/>
                  </a:lnTo>
                  <a:lnTo>
                    <a:pt x="2281740" y="142666"/>
                  </a:lnTo>
                  <a:lnTo>
                    <a:pt x="2283148" y="140608"/>
                  </a:lnTo>
                  <a:lnTo>
                    <a:pt x="2284087" y="138177"/>
                  </a:lnTo>
                  <a:lnTo>
                    <a:pt x="2285771" y="136556"/>
                  </a:lnTo>
                  <a:lnTo>
                    <a:pt x="2290465" y="134755"/>
                  </a:lnTo>
                  <a:lnTo>
                    <a:pt x="2323667" y="133315"/>
                  </a:lnTo>
                  <a:lnTo>
                    <a:pt x="2323947" y="138371"/>
                  </a:lnTo>
                  <a:lnTo>
                    <a:pt x="2322928" y="139861"/>
                  </a:lnTo>
                  <a:lnTo>
                    <a:pt x="2321190" y="140854"/>
                  </a:lnTo>
                  <a:lnTo>
                    <a:pt x="2318973" y="141516"/>
                  </a:lnTo>
                  <a:lnTo>
                    <a:pt x="2317495" y="143016"/>
                  </a:lnTo>
                  <a:lnTo>
                    <a:pt x="2314929" y="150925"/>
                  </a:lnTo>
                  <a:lnTo>
                    <a:pt x="2314654" y="156995"/>
                  </a:lnTo>
                  <a:lnTo>
                    <a:pt x="2311768" y="162537"/>
                  </a:lnTo>
                  <a:lnTo>
                    <a:pt x="2308015" y="168527"/>
                  </a:lnTo>
                  <a:lnTo>
                    <a:pt x="2304845" y="177850"/>
                  </a:lnTo>
                  <a:lnTo>
                    <a:pt x="2288140" y="200580"/>
                  </a:lnTo>
                  <a:lnTo>
                    <a:pt x="2284991" y="225413"/>
                  </a:lnTo>
                  <a:lnTo>
                    <a:pt x="2278442" y="238095"/>
                  </a:lnTo>
                  <a:lnTo>
                    <a:pt x="2276449" y="271164"/>
                  </a:lnTo>
                  <a:lnTo>
                    <a:pt x="2277504" y="272839"/>
                  </a:lnTo>
                  <a:lnTo>
                    <a:pt x="2279266" y="273956"/>
                  </a:lnTo>
                  <a:lnTo>
                    <a:pt x="2284641" y="275749"/>
                  </a:lnTo>
                  <a:lnTo>
                    <a:pt x="2285376" y="278816"/>
                  </a:lnTo>
                  <a:lnTo>
                    <a:pt x="2285573" y="281116"/>
                  </a:lnTo>
                  <a:lnTo>
                    <a:pt x="2286761" y="282649"/>
                  </a:lnTo>
                  <a:lnTo>
                    <a:pt x="2294130" y="285311"/>
                  </a:lnTo>
                  <a:lnTo>
                    <a:pt x="2300143" y="285595"/>
                  </a:lnTo>
                  <a:lnTo>
                    <a:pt x="2305671" y="282840"/>
                  </a:lnTo>
                  <a:lnTo>
                    <a:pt x="2312787" y="277504"/>
                  </a:lnTo>
                  <a:lnTo>
                    <a:pt x="2328344" y="275391"/>
                  </a:lnTo>
                  <a:lnTo>
                    <a:pt x="2339325" y="268663"/>
                  </a:lnTo>
                  <a:lnTo>
                    <a:pt x="2386676" y="231731"/>
                  </a:lnTo>
                  <a:lnTo>
                    <a:pt x="2416116" y="202106"/>
                  </a:lnTo>
                  <a:lnTo>
                    <a:pt x="2445654" y="161353"/>
                  </a:lnTo>
                  <a:lnTo>
                    <a:pt x="2447758" y="139634"/>
                  </a:lnTo>
                  <a:lnTo>
                    <a:pt x="2446743" y="137527"/>
                  </a:lnTo>
                  <a:lnTo>
                    <a:pt x="2445009" y="136123"/>
                  </a:lnTo>
                  <a:lnTo>
                    <a:pt x="2442794" y="135187"/>
                  </a:lnTo>
                  <a:lnTo>
                    <a:pt x="2441317" y="133505"/>
                  </a:lnTo>
                  <a:lnTo>
                    <a:pt x="2439676" y="128813"/>
                  </a:lnTo>
                  <a:lnTo>
                    <a:pt x="2438180" y="127139"/>
                  </a:lnTo>
                  <a:lnTo>
                    <a:pt x="2428740" y="123026"/>
                  </a:lnTo>
                  <a:lnTo>
                    <a:pt x="2420764" y="115628"/>
                  </a:lnTo>
                  <a:lnTo>
                    <a:pt x="2414686" y="114669"/>
                  </a:lnTo>
                  <a:lnTo>
                    <a:pt x="2386228" y="114268"/>
                  </a:lnTo>
                  <a:lnTo>
                    <a:pt x="2380621" y="117089"/>
                  </a:lnTo>
                  <a:lnTo>
                    <a:pt x="2374600" y="120811"/>
                  </a:lnTo>
                  <a:lnTo>
                    <a:pt x="2364010" y="123398"/>
                  </a:lnTo>
                  <a:lnTo>
                    <a:pt x="2342938" y="140250"/>
                  </a:lnTo>
                  <a:lnTo>
                    <a:pt x="2339822" y="141114"/>
                  </a:lnTo>
                  <a:lnTo>
                    <a:pt x="2337744" y="142747"/>
                  </a:lnTo>
                  <a:lnTo>
                    <a:pt x="2317185" y="171468"/>
                  </a:lnTo>
                  <a:lnTo>
                    <a:pt x="2314656" y="177789"/>
                  </a:lnTo>
                  <a:lnTo>
                    <a:pt x="2297252" y="198109"/>
                  </a:lnTo>
                  <a:lnTo>
                    <a:pt x="2296273" y="201976"/>
                  </a:lnTo>
                  <a:lnTo>
                    <a:pt x="2296011" y="204489"/>
                  </a:lnTo>
                  <a:lnTo>
                    <a:pt x="2292899" y="210104"/>
                  </a:lnTo>
                  <a:lnTo>
                    <a:pt x="2289047" y="216127"/>
                  </a:lnTo>
                  <a:lnTo>
                    <a:pt x="2286877" y="225468"/>
                  </a:lnTo>
                  <a:lnTo>
                    <a:pt x="2285975" y="246127"/>
                  </a:lnTo>
                  <a:lnTo>
                    <a:pt x="2287030" y="246623"/>
                  </a:lnTo>
                  <a:lnTo>
                    <a:pt x="2295489" y="2476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SMARTInkShape-Group80"/>
          <p:cNvGrpSpPr/>
          <p:nvPr/>
        </p:nvGrpSpPr>
        <p:grpSpPr>
          <a:xfrm>
            <a:off x="8201025" y="1762125"/>
            <a:ext cx="542926" cy="266700"/>
            <a:chOff x="8201025" y="1762125"/>
            <a:chExt cx="542926" cy="266700"/>
          </a:xfrm>
        </p:grpSpPr>
        <p:sp>
          <p:nvSpPr>
            <p:cNvPr id="15" name="SMARTInkShape-328"/>
            <p:cNvSpPr/>
            <p:nvPr>
              <p:custDataLst>
                <p:tags r:id="rId247"/>
              </p:custDataLst>
            </p:nvPr>
          </p:nvSpPr>
          <p:spPr>
            <a:xfrm>
              <a:off x="8553450" y="1885950"/>
              <a:ext cx="190501" cy="104775"/>
            </a:xfrm>
            <a:custGeom>
              <a:avLst/>
              <a:gdLst/>
              <a:ahLst/>
              <a:cxnLst/>
              <a:rect l="0" t="0" r="0" b="0"/>
              <a:pathLst>
                <a:path w="190501" h="104775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491" y="14189"/>
                  </a:lnTo>
                  <a:lnTo>
                    <a:pt x="10561" y="15810"/>
                  </a:lnTo>
                  <a:lnTo>
                    <a:pt x="12332" y="16890"/>
                  </a:lnTo>
                  <a:lnTo>
                    <a:pt x="18657" y="18923"/>
                  </a:lnTo>
                  <a:lnTo>
                    <a:pt x="19016" y="27240"/>
                  </a:lnTo>
                  <a:lnTo>
                    <a:pt x="20086" y="27685"/>
                  </a:lnTo>
                  <a:lnTo>
                    <a:pt x="24096" y="28179"/>
                  </a:lnTo>
                  <a:lnTo>
                    <a:pt x="25589" y="29370"/>
                  </a:lnTo>
                  <a:lnTo>
                    <a:pt x="28459" y="37698"/>
                  </a:lnTo>
                  <a:lnTo>
                    <a:pt x="28572" y="47222"/>
                  </a:lnTo>
                  <a:lnTo>
                    <a:pt x="36775" y="55791"/>
                  </a:lnTo>
                  <a:lnTo>
                    <a:pt x="37707" y="61804"/>
                  </a:lnTo>
                  <a:lnTo>
                    <a:pt x="38097" y="81103"/>
                  </a:lnTo>
                  <a:lnTo>
                    <a:pt x="39157" y="82644"/>
                  </a:lnTo>
                  <a:lnTo>
                    <a:pt x="40921" y="83671"/>
                  </a:lnTo>
                  <a:lnTo>
                    <a:pt x="43156" y="84356"/>
                  </a:lnTo>
                  <a:lnTo>
                    <a:pt x="44645" y="85870"/>
                  </a:lnTo>
                  <a:lnTo>
                    <a:pt x="48421" y="95346"/>
                  </a:lnTo>
                  <a:lnTo>
                    <a:pt x="55791" y="103324"/>
                  </a:lnTo>
                  <a:lnTo>
                    <a:pt x="65232" y="104647"/>
                  </a:lnTo>
                  <a:lnTo>
                    <a:pt x="89330" y="104774"/>
                  </a:lnTo>
                  <a:lnTo>
                    <a:pt x="95441" y="101952"/>
                  </a:lnTo>
                  <a:lnTo>
                    <a:pt x="101684" y="98229"/>
                  </a:lnTo>
                  <a:lnTo>
                    <a:pt x="107987" y="96574"/>
                  </a:lnTo>
                  <a:lnTo>
                    <a:pt x="110092" y="95074"/>
                  </a:lnTo>
                  <a:lnTo>
                    <a:pt x="111495" y="93016"/>
                  </a:lnTo>
                  <a:lnTo>
                    <a:pt x="114112" y="87907"/>
                  </a:lnTo>
                  <a:lnTo>
                    <a:pt x="118802" y="82109"/>
                  </a:lnTo>
                  <a:lnTo>
                    <a:pt x="124415" y="78826"/>
                  </a:lnTo>
                  <a:lnTo>
                    <a:pt x="130438" y="76309"/>
                  </a:lnTo>
                  <a:lnTo>
                    <a:pt x="136642" y="71662"/>
                  </a:lnTo>
                  <a:lnTo>
                    <a:pt x="140104" y="66069"/>
                  </a:lnTo>
                  <a:lnTo>
                    <a:pt x="141028" y="63096"/>
                  </a:lnTo>
                  <a:lnTo>
                    <a:pt x="142702" y="61114"/>
                  </a:lnTo>
                  <a:lnTo>
                    <a:pt x="161807" y="47553"/>
                  </a:lnTo>
                  <a:lnTo>
                    <a:pt x="169972" y="39554"/>
                  </a:lnTo>
                  <a:lnTo>
                    <a:pt x="171012" y="33474"/>
                  </a:lnTo>
                  <a:lnTo>
                    <a:pt x="172216" y="31841"/>
                  </a:lnTo>
                  <a:lnTo>
                    <a:pt x="180572" y="28703"/>
                  </a:lnTo>
                  <a:lnTo>
                    <a:pt x="1905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329"/>
            <p:cNvSpPr/>
            <p:nvPr>
              <p:custDataLst>
                <p:tags r:id="rId248"/>
              </p:custDataLst>
            </p:nvPr>
          </p:nvSpPr>
          <p:spPr>
            <a:xfrm>
              <a:off x="8286750" y="1762125"/>
              <a:ext cx="409575" cy="266700"/>
            </a:xfrm>
            <a:custGeom>
              <a:avLst/>
              <a:gdLst/>
              <a:ahLst/>
              <a:cxnLst/>
              <a:rect l="0" t="0" r="0" b="0"/>
              <a:pathLst>
                <a:path w="409575" h="266700">
                  <a:moveTo>
                    <a:pt x="9525" y="0"/>
                  </a:moveTo>
                  <a:lnTo>
                    <a:pt x="9525" y="0"/>
                  </a:lnTo>
                  <a:lnTo>
                    <a:pt x="45872" y="0"/>
                  </a:lnTo>
                  <a:lnTo>
                    <a:pt x="46457" y="1058"/>
                  </a:lnTo>
                  <a:lnTo>
                    <a:pt x="47105" y="5056"/>
                  </a:lnTo>
                  <a:lnTo>
                    <a:pt x="48337" y="6546"/>
                  </a:lnTo>
                  <a:lnTo>
                    <a:pt x="52528" y="8201"/>
                  </a:lnTo>
                  <a:lnTo>
                    <a:pt x="54069" y="9701"/>
                  </a:lnTo>
                  <a:lnTo>
                    <a:pt x="55780" y="14189"/>
                  </a:lnTo>
                  <a:lnTo>
                    <a:pt x="57295" y="15810"/>
                  </a:lnTo>
                  <a:lnTo>
                    <a:pt x="61801" y="17610"/>
                  </a:lnTo>
                  <a:lnTo>
                    <a:pt x="63426" y="19148"/>
                  </a:lnTo>
                  <a:lnTo>
                    <a:pt x="65231" y="23680"/>
                  </a:lnTo>
                  <a:lnTo>
                    <a:pt x="66638" y="45781"/>
                  </a:lnTo>
                  <a:lnTo>
                    <a:pt x="60122" y="54865"/>
                  </a:lnTo>
                  <a:lnTo>
                    <a:pt x="56972" y="63764"/>
                  </a:lnTo>
                  <a:lnTo>
                    <a:pt x="50864" y="73103"/>
                  </a:lnTo>
                  <a:lnTo>
                    <a:pt x="48052" y="83854"/>
                  </a:lnTo>
                  <a:lnTo>
                    <a:pt x="20526" y="112821"/>
                  </a:lnTo>
                  <a:lnTo>
                    <a:pt x="14431" y="113862"/>
                  </a:lnTo>
                  <a:lnTo>
                    <a:pt x="12795" y="115066"/>
                  </a:lnTo>
                  <a:lnTo>
                    <a:pt x="11705" y="116928"/>
                  </a:lnTo>
                  <a:lnTo>
                    <a:pt x="9562" y="123705"/>
                  </a:lnTo>
                  <a:lnTo>
                    <a:pt x="34" y="123825"/>
                  </a:lnTo>
                  <a:lnTo>
                    <a:pt x="0" y="104894"/>
                  </a:lnTo>
                  <a:lnTo>
                    <a:pt x="5056" y="104810"/>
                  </a:lnTo>
                  <a:lnTo>
                    <a:pt x="6545" y="103740"/>
                  </a:lnTo>
                  <a:lnTo>
                    <a:pt x="8937" y="97241"/>
                  </a:lnTo>
                  <a:lnTo>
                    <a:pt x="9132" y="96577"/>
                  </a:lnTo>
                  <a:lnTo>
                    <a:pt x="12173" y="95840"/>
                  </a:lnTo>
                  <a:lnTo>
                    <a:pt x="17691" y="95366"/>
                  </a:lnTo>
                  <a:lnTo>
                    <a:pt x="27132" y="103461"/>
                  </a:lnTo>
                  <a:lnTo>
                    <a:pt x="33203" y="104386"/>
                  </a:lnTo>
                  <a:lnTo>
                    <a:pt x="41705" y="104660"/>
                  </a:lnTo>
                  <a:lnTo>
                    <a:pt x="43678" y="105756"/>
                  </a:lnTo>
                  <a:lnTo>
                    <a:pt x="44993" y="107546"/>
                  </a:lnTo>
                  <a:lnTo>
                    <a:pt x="45871" y="109797"/>
                  </a:lnTo>
                  <a:lnTo>
                    <a:pt x="47514" y="111298"/>
                  </a:lnTo>
                  <a:lnTo>
                    <a:pt x="57755" y="116529"/>
                  </a:lnTo>
                  <a:lnTo>
                    <a:pt x="71210" y="128455"/>
                  </a:lnTo>
                  <a:lnTo>
                    <a:pt x="73982" y="133996"/>
                  </a:lnTo>
                  <a:lnTo>
                    <a:pt x="74722" y="136956"/>
                  </a:lnTo>
                  <a:lnTo>
                    <a:pt x="83545" y="152457"/>
                  </a:lnTo>
                  <a:lnTo>
                    <a:pt x="85709" y="190501"/>
                  </a:lnTo>
                  <a:lnTo>
                    <a:pt x="85722" y="203200"/>
                  </a:lnTo>
                  <a:lnTo>
                    <a:pt x="84665" y="205317"/>
                  </a:lnTo>
                  <a:lnTo>
                    <a:pt x="82901" y="206728"/>
                  </a:lnTo>
                  <a:lnTo>
                    <a:pt x="80668" y="207669"/>
                  </a:lnTo>
                  <a:lnTo>
                    <a:pt x="79178" y="209354"/>
                  </a:lnTo>
                  <a:lnTo>
                    <a:pt x="77524" y="214049"/>
                  </a:lnTo>
                  <a:lnTo>
                    <a:pt x="75402" y="225687"/>
                  </a:lnTo>
                  <a:lnTo>
                    <a:pt x="71260" y="231891"/>
                  </a:lnTo>
                  <a:lnTo>
                    <a:pt x="65891" y="235354"/>
                  </a:lnTo>
                  <a:lnTo>
                    <a:pt x="59976" y="237952"/>
                  </a:lnTo>
                  <a:lnTo>
                    <a:pt x="53820" y="242634"/>
                  </a:lnTo>
                  <a:lnTo>
                    <a:pt x="50379" y="248243"/>
                  </a:lnTo>
                  <a:lnTo>
                    <a:pt x="49461" y="251220"/>
                  </a:lnTo>
                  <a:lnTo>
                    <a:pt x="47790" y="253205"/>
                  </a:lnTo>
                  <a:lnTo>
                    <a:pt x="43112" y="255411"/>
                  </a:lnTo>
                  <a:lnTo>
                    <a:pt x="41441" y="257057"/>
                  </a:lnTo>
                  <a:lnTo>
                    <a:pt x="39585" y="261709"/>
                  </a:lnTo>
                  <a:lnTo>
                    <a:pt x="38032" y="263372"/>
                  </a:lnTo>
                  <a:lnTo>
                    <a:pt x="30030" y="266262"/>
                  </a:lnTo>
                  <a:lnTo>
                    <a:pt x="10887" y="266699"/>
                  </a:lnTo>
                  <a:lnTo>
                    <a:pt x="10433" y="265641"/>
                  </a:lnTo>
                  <a:lnTo>
                    <a:pt x="9525" y="239484"/>
                  </a:lnTo>
                  <a:lnTo>
                    <a:pt x="41706" y="205945"/>
                  </a:lnTo>
                  <a:lnTo>
                    <a:pt x="47816" y="202656"/>
                  </a:lnTo>
                  <a:lnTo>
                    <a:pt x="65420" y="195488"/>
                  </a:lnTo>
                  <a:lnTo>
                    <a:pt x="92874" y="175604"/>
                  </a:lnTo>
                  <a:lnTo>
                    <a:pt x="112263" y="169448"/>
                  </a:lnTo>
                  <a:lnTo>
                    <a:pt x="154580" y="142823"/>
                  </a:lnTo>
                  <a:lnTo>
                    <a:pt x="176833" y="126993"/>
                  </a:lnTo>
                  <a:lnTo>
                    <a:pt x="218470" y="92427"/>
                  </a:lnTo>
                  <a:lnTo>
                    <a:pt x="241264" y="63892"/>
                  </a:lnTo>
                  <a:lnTo>
                    <a:pt x="247634" y="60147"/>
                  </a:lnTo>
                  <a:lnTo>
                    <a:pt x="253993" y="57423"/>
                  </a:lnTo>
                  <a:lnTo>
                    <a:pt x="276225" y="40752"/>
                  </a:lnTo>
                  <a:lnTo>
                    <a:pt x="279400" y="39868"/>
                  </a:lnTo>
                  <a:lnTo>
                    <a:pt x="281517" y="38221"/>
                  </a:lnTo>
                  <a:lnTo>
                    <a:pt x="295223" y="19102"/>
                  </a:lnTo>
                  <a:lnTo>
                    <a:pt x="295265" y="19060"/>
                  </a:lnTo>
                  <a:lnTo>
                    <a:pt x="295275" y="28183"/>
                  </a:lnTo>
                  <a:lnTo>
                    <a:pt x="290219" y="28459"/>
                  </a:lnTo>
                  <a:lnTo>
                    <a:pt x="288730" y="29556"/>
                  </a:lnTo>
                  <a:lnTo>
                    <a:pt x="287075" y="33597"/>
                  </a:lnTo>
                  <a:lnTo>
                    <a:pt x="285760" y="55675"/>
                  </a:lnTo>
                  <a:lnTo>
                    <a:pt x="279206" y="64463"/>
                  </a:lnTo>
                  <a:lnTo>
                    <a:pt x="277109" y="73310"/>
                  </a:lnTo>
                  <a:lnTo>
                    <a:pt x="276618" y="79502"/>
                  </a:lnTo>
                  <a:lnTo>
                    <a:pt x="273577" y="85781"/>
                  </a:lnTo>
                  <a:lnTo>
                    <a:pt x="260422" y="102485"/>
                  </a:lnTo>
                  <a:lnTo>
                    <a:pt x="257080" y="111387"/>
                  </a:lnTo>
                  <a:lnTo>
                    <a:pt x="250914" y="121786"/>
                  </a:lnTo>
                  <a:lnTo>
                    <a:pt x="239033" y="167577"/>
                  </a:lnTo>
                  <a:lnTo>
                    <a:pt x="238245" y="184058"/>
                  </a:lnTo>
                  <a:lnTo>
                    <a:pt x="237147" y="186205"/>
                  </a:lnTo>
                  <a:lnTo>
                    <a:pt x="235356" y="187637"/>
                  </a:lnTo>
                  <a:lnTo>
                    <a:pt x="233104" y="188591"/>
                  </a:lnTo>
                  <a:lnTo>
                    <a:pt x="231602" y="190286"/>
                  </a:lnTo>
                  <a:lnTo>
                    <a:pt x="229934" y="194991"/>
                  </a:lnTo>
                  <a:lnTo>
                    <a:pt x="228717" y="207784"/>
                  </a:lnTo>
                  <a:lnTo>
                    <a:pt x="219192" y="218945"/>
                  </a:lnTo>
                  <a:lnTo>
                    <a:pt x="219078" y="228204"/>
                  </a:lnTo>
                  <a:lnTo>
                    <a:pt x="219075" y="195480"/>
                  </a:lnTo>
                  <a:lnTo>
                    <a:pt x="221897" y="189891"/>
                  </a:lnTo>
                  <a:lnTo>
                    <a:pt x="225620" y="183879"/>
                  </a:lnTo>
                  <a:lnTo>
                    <a:pt x="228776" y="174545"/>
                  </a:lnTo>
                  <a:lnTo>
                    <a:pt x="234884" y="165076"/>
                  </a:lnTo>
                  <a:lnTo>
                    <a:pt x="237165" y="155568"/>
                  </a:lnTo>
                  <a:lnTo>
                    <a:pt x="237698" y="149222"/>
                  </a:lnTo>
                  <a:lnTo>
                    <a:pt x="240757" y="142874"/>
                  </a:lnTo>
                  <a:lnTo>
                    <a:pt x="244587" y="136524"/>
                  </a:lnTo>
                  <a:lnTo>
                    <a:pt x="247800" y="127000"/>
                  </a:lnTo>
                  <a:lnTo>
                    <a:pt x="282945" y="85725"/>
                  </a:lnTo>
                  <a:lnTo>
                    <a:pt x="283880" y="82550"/>
                  </a:lnTo>
                  <a:lnTo>
                    <a:pt x="285562" y="80433"/>
                  </a:lnTo>
                  <a:lnTo>
                    <a:pt x="312286" y="61122"/>
                  </a:lnTo>
                  <a:lnTo>
                    <a:pt x="326186" y="57268"/>
                  </a:lnTo>
                  <a:lnTo>
                    <a:pt x="328582" y="55112"/>
                  </a:lnTo>
                  <a:lnTo>
                    <a:pt x="330179" y="52617"/>
                  </a:lnTo>
                  <a:lnTo>
                    <a:pt x="332303" y="50953"/>
                  </a:lnTo>
                  <a:lnTo>
                    <a:pt x="337484" y="49104"/>
                  </a:lnTo>
                  <a:lnTo>
                    <a:pt x="349434" y="46859"/>
                  </a:lnTo>
                  <a:lnTo>
                    <a:pt x="358830" y="41166"/>
                  </a:lnTo>
                  <a:lnTo>
                    <a:pt x="371486" y="38706"/>
                  </a:lnTo>
                  <a:lnTo>
                    <a:pt x="385499" y="38135"/>
                  </a:lnTo>
                  <a:lnTo>
                    <a:pt x="387174" y="37065"/>
                  </a:lnTo>
                  <a:lnTo>
                    <a:pt x="388292" y="35294"/>
                  </a:lnTo>
                  <a:lnTo>
                    <a:pt x="390084" y="29902"/>
                  </a:lnTo>
                  <a:lnTo>
                    <a:pt x="393151" y="31987"/>
                  </a:lnTo>
                  <a:lnTo>
                    <a:pt x="399930" y="37994"/>
                  </a:lnTo>
                  <a:lnTo>
                    <a:pt x="409572" y="38100"/>
                  </a:lnTo>
                  <a:lnTo>
                    <a:pt x="409574" y="43156"/>
                  </a:lnTo>
                  <a:lnTo>
                    <a:pt x="408517" y="44646"/>
                  </a:lnTo>
                  <a:lnTo>
                    <a:pt x="406753" y="45639"/>
                  </a:lnTo>
                  <a:lnTo>
                    <a:pt x="4000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330"/>
            <p:cNvSpPr/>
            <p:nvPr>
              <p:custDataLst>
                <p:tags r:id="rId249"/>
              </p:custDataLst>
            </p:nvPr>
          </p:nvSpPr>
          <p:spPr>
            <a:xfrm>
              <a:off x="8201025" y="1762125"/>
              <a:ext cx="85726" cy="247651"/>
            </a:xfrm>
            <a:custGeom>
              <a:avLst/>
              <a:gdLst/>
              <a:ahLst/>
              <a:cxnLst/>
              <a:rect l="0" t="0" r="0" b="0"/>
              <a:pathLst>
                <a:path w="85726" h="247651">
                  <a:moveTo>
                    <a:pt x="85725" y="0"/>
                  </a:moveTo>
                  <a:lnTo>
                    <a:pt x="85725" y="0"/>
                  </a:lnTo>
                  <a:lnTo>
                    <a:pt x="80669" y="0"/>
                  </a:lnTo>
                  <a:lnTo>
                    <a:pt x="79180" y="1058"/>
                  </a:lnTo>
                  <a:lnTo>
                    <a:pt x="78187" y="2822"/>
                  </a:lnTo>
                  <a:lnTo>
                    <a:pt x="76461" y="9701"/>
                  </a:lnTo>
                  <a:lnTo>
                    <a:pt x="76234" y="17610"/>
                  </a:lnTo>
                  <a:lnTo>
                    <a:pt x="75164" y="18090"/>
                  </a:lnTo>
                  <a:lnTo>
                    <a:pt x="71154" y="18623"/>
                  </a:lnTo>
                  <a:lnTo>
                    <a:pt x="69661" y="19824"/>
                  </a:lnTo>
                  <a:lnTo>
                    <a:pt x="68002" y="23980"/>
                  </a:lnTo>
                  <a:lnTo>
                    <a:pt x="65879" y="35271"/>
                  </a:lnTo>
                  <a:lnTo>
                    <a:pt x="58509" y="45789"/>
                  </a:lnTo>
                  <a:lnTo>
                    <a:pt x="56360" y="54867"/>
                  </a:lnTo>
                  <a:lnTo>
                    <a:pt x="50684" y="63764"/>
                  </a:lnTo>
                  <a:lnTo>
                    <a:pt x="48229" y="76252"/>
                  </a:lnTo>
                  <a:lnTo>
                    <a:pt x="48027" y="79410"/>
                  </a:lnTo>
                  <a:lnTo>
                    <a:pt x="44982" y="85741"/>
                  </a:lnTo>
                  <a:lnTo>
                    <a:pt x="41159" y="92082"/>
                  </a:lnTo>
                  <a:lnTo>
                    <a:pt x="38704" y="104776"/>
                  </a:lnTo>
                  <a:lnTo>
                    <a:pt x="38219" y="117475"/>
                  </a:lnTo>
                  <a:lnTo>
                    <a:pt x="35330" y="123825"/>
                  </a:lnTo>
                  <a:lnTo>
                    <a:pt x="31577" y="130175"/>
                  </a:lnTo>
                  <a:lnTo>
                    <a:pt x="29168" y="142875"/>
                  </a:lnTo>
                  <a:lnTo>
                    <a:pt x="27780" y="150283"/>
                  </a:lnTo>
                  <a:lnTo>
                    <a:pt x="20409" y="173301"/>
                  </a:lnTo>
                  <a:lnTo>
                    <a:pt x="18070" y="196772"/>
                  </a:lnTo>
                  <a:lnTo>
                    <a:pt x="11526" y="209535"/>
                  </a:lnTo>
                  <a:lnTo>
                    <a:pt x="9559" y="233099"/>
                  </a:lnTo>
                  <a:lnTo>
                    <a:pt x="8489" y="234774"/>
                  </a:lnTo>
                  <a:lnTo>
                    <a:pt x="6718" y="235891"/>
                  </a:lnTo>
                  <a:lnTo>
                    <a:pt x="1327" y="237684"/>
                  </a:lnTo>
                  <a:lnTo>
                    <a:pt x="590" y="240751"/>
                  </a:lnTo>
                  <a:lnTo>
                    <a:pt x="0" y="247650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81"/>
          <p:cNvGrpSpPr/>
          <p:nvPr/>
        </p:nvGrpSpPr>
        <p:grpSpPr>
          <a:xfrm>
            <a:off x="8867775" y="1695450"/>
            <a:ext cx="1600166" cy="342901"/>
            <a:chOff x="8867775" y="1695450"/>
            <a:chExt cx="1600166" cy="342901"/>
          </a:xfrm>
        </p:grpSpPr>
        <p:sp>
          <p:nvSpPr>
            <p:cNvPr id="19" name="SMARTInkShape-331"/>
            <p:cNvSpPr/>
            <p:nvPr>
              <p:custDataLst>
                <p:tags r:id="rId241"/>
              </p:custDataLst>
            </p:nvPr>
          </p:nvSpPr>
          <p:spPr>
            <a:xfrm>
              <a:off x="10277484" y="1695450"/>
              <a:ext cx="190457" cy="161926"/>
            </a:xfrm>
            <a:custGeom>
              <a:avLst/>
              <a:gdLst/>
              <a:ahLst/>
              <a:cxnLst/>
              <a:rect l="0" t="0" r="0" b="0"/>
              <a:pathLst>
                <a:path w="190457" h="161926">
                  <a:moveTo>
                    <a:pt x="9516" y="85725"/>
                  </a:moveTo>
                  <a:lnTo>
                    <a:pt x="9516" y="85725"/>
                  </a:lnTo>
                  <a:lnTo>
                    <a:pt x="9516" y="67070"/>
                  </a:lnTo>
                  <a:lnTo>
                    <a:pt x="14573" y="66792"/>
                  </a:lnTo>
                  <a:lnTo>
                    <a:pt x="16062" y="65695"/>
                  </a:lnTo>
                  <a:lnTo>
                    <a:pt x="18867" y="57743"/>
                  </a:lnTo>
                  <a:lnTo>
                    <a:pt x="18926" y="57545"/>
                  </a:lnTo>
                  <a:lnTo>
                    <a:pt x="46166" y="30026"/>
                  </a:lnTo>
                  <a:lnTo>
                    <a:pt x="52242" y="29005"/>
                  </a:lnTo>
                  <a:lnTo>
                    <a:pt x="53876" y="27803"/>
                  </a:lnTo>
                  <a:lnTo>
                    <a:pt x="56712" y="20412"/>
                  </a:lnTo>
                  <a:lnTo>
                    <a:pt x="59773" y="19655"/>
                  </a:lnTo>
                  <a:lnTo>
                    <a:pt x="62070" y="19453"/>
                  </a:lnTo>
                  <a:lnTo>
                    <a:pt x="63603" y="18261"/>
                  </a:lnTo>
                  <a:lnTo>
                    <a:pt x="65304" y="14113"/>
                  </a:lnTo>
                  <a:lnTo>
                    <a:pt x="66817" y="12584"/>
                  </a:lnTo>
                  <a:lnTo>
                    <a:pt x="74748" y="9928"/>
                  </a:lnTo>
                  <a:lnTo>
                    <a:pt x="80820" y="9644"/>
                  </a:lnTo>
                  <a:lnTo>
                    <a:pt x="86363" y="6756"/>
                  </a:lnTo>
                  <a:lnTo>
                    <a:pt x="93486" y="1335"/>
                  </a:lnTo>
                  <a:lnTo>
                    <a:pt x="103288" y="117"/>
                  </a:lnTo>
                  <a:lnTo>
                    <a:pt x="150912" y="0"/>
                  </a:lnTo>
                  <a:lnTo>
                    <a:pt x="166569" y="0"/>
                  </a:lnTo>
                  <a:lnTo>
                    <a:pt x="168192" y="1058"/>
                  </a:lnTo>
                  <a:lnTo>
                    <a:pt x="169276" y="2822"/>
                  </a:lnTo>
                  <a:lnTo>
                    <a:pt x="171013" y="8201"/>
                  </a:lnTo>
                  <a:lnTo>
                    <a:pt x="180563" y="18623"/>
                  </a:lnTo>
                  <a:lnTo>
                    <a:pt x="180931" y="27213"/>
                  </a:lnTo>
                  <a:lnTo>
                    <a:pt x="187505" y="35910"/>
                  </a:lnTo>
                  <a:lnTo>
                    <a:pt x="189607" y="44742"/>
                  </a:lnTo>
                  <a:lnTo>
                    <a:pt x="190456" y="61660"/>
                  </a:lnTo>
                  <a:lnTo>
                    <a:pt x="187654" y="67269"/>
                  </a:lnTo>
                  <a:lnTo>
                    <a:pt x="183939" y="73289"/>
                  </a:lnTo>
                  <a:lnTo>
                    <a:pt x="181357" y="83878"/>
                  </a:lnTo>
                  <a:lnTo>
                    <a:pt x="181081" y="90234"/>
                  </a:lnTo>
                  <a:lnTo>
                    <a:pt x="179984" y="91906"/>
                  </a:lnTo>
                  <a:lnTo>
                    <a:pt x="178195" y="93021"/>
                  </a:lnTo>
                  <a:lnTo>
                    <a:pt x="175944" y="93764"/>
                  </a:lnTo>
                  <a:lnTo>
                    <a:pt x="174443" y="95318"/>
                  </a:lnTo>
                  <a:lnTo>
                    <a:pt x="172777" y="99866"/>
                  </a:lnTo>
                  <a:lnTo>
                    <a:pt x="171836" y="108377"/>
                  </a:lnTo>
                  <a:lnTo>
                    <a:pt x="170647" y="110351"/>
                  </a:lnTo>
                  <a:lnTo>
                    <a:pt x="168795" y="111668"/>
                  </a:lnTo>
                  <a:lnTo>
                    <a:pt x="166502" y="112545"/>
                  </a:lnTo>
                  <a:lnTo>
                    <a:pt x="164974" y="114188"/>
                  </a:lnTo>
                  <a:lnTo>
                    <a:pt x="161125" y="123898"/>
                  </a:lnTo>
                  <a:lnTo>
                    <a:pt x="138237" y="147501"/>
                  </a:lnTo>
                  <a:lnTo>
                    <a:pt x="132694" y="150223"/>
                  </a:lnTo>
                  <a:lnTo>
                    <a:pt x="114462" y="152315"/>
                  </a:lnTo>
                  <a:lnTo>
                    <a:pt x="109780" y="152362"/>
                  </a:lnTo>
                  <a:lnTo>
                    <a:pt x="108108" y="153433"/>
                  </a:lnTo>
                  <a:lnTo>
                    <a:pt x="106995" y="155205"/>
                  </a:lnTo>
                  <a:lnTo>
                    <a:pt x="106252" y="157445"/>
                  </a:lnTo>
                  <a:lnTo>
                    <a:pt x="104699" y="158939"/>
                  </a:lnTo>
                  <a:lnTo>
                    <a:pt x="100150" y="160598"/>
                  </a:lnTo>
                  <a:lnTo>
                    <a:pt x="54965" y="161925"/>
                  </a:lnTo>
                  <a:lnTo>
                    <a:pt x="8458" y="161925"/>
                  </a:lnTo>
                  <a:lnTo>
                    <a:pt x="0" y="161925"/>
                  </a:lnTo>
                  <a:lnTo>
                    <a:pt x="951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332"/>
            <p:cNvSpPr/>
            <p:nvPr>
              <p:custDataLst>
                <p:tags r:id="rId242"/>
              </p:custDataLst>
            </p:nvPr>
          </p:nvSpPr>
          <p:spPr>
            <a:xfrm>
              <a:off x="10239375" y="1725352"/>
              <a:ext cx="66285" cy="245928"/>
            </a:xfrm>
            <a:custGeom>
              <a:avLst/>
              <a:gdLst/>
              <a:ahLst/>
              <a:cxnLst/>
              <a:rect l="0" t="0" r="0" b="0"/>
              <a:pathLst>
                <a:path w="66285" h="245928">
                  <a:moveTo>
                    <a:pt x="47625" y="27248"/>
                  </a:moveTo>
                  <a:lnTo>
                    <a:pt x="47625" y="27248"/>
                  </a:lnTo>
                  <a:lnTo>
                    <a:pt x="47625" y="8625"/>
                  </a:lnTo>
                  <a:lnTo>
                    <a:pt x="55827" y="8235"/>
                  </a:lnTo>
                  <a:lnTo>
                    <a:pt x="56267" y="7165"/>
                  </a:lnTo>
                  <a:lnTo>
                    <a:pt x="57035" y="0"/>
                  </a:lnTo>
                  <a:lnTo>
                    <a:pt x="57141" y="6991"/>
                  </a:lnTo>
                  <a:lnTo>
                    <a:pt x="59968" y="7661"/>
                  </a:lnTo>
                  <a:lnTo>
                    <a:pt x="65351" y="8092"/>
                  </a:lnTo>
                  <a:lnTo>
                    <a:pt x="66087" y="10973"/>
                  </a:lnTo>
                  <a:lnTo>
                    <a:pt x="66284" y="13223"/>
                  </a:lnTo>
                  <a:lnTo>
                    <a:pt x="65355" y="14723"/>
                  </a:lnTo>
                  <a:lnTo>
                    <a:pt x="63679" y="15723"/>
                  </a:lnTo>
                  <a:lnTo>
                    <a:pt x="61502" y="16390"/>
                  </a:lnTo>
                  <a:lnTo>
                    <a:pt x="60051" y="17893"/>
                  </a:lnTo>
                  <a:lnTo>
                    <a:pt x="57532" y="25807"/>
                  </a:lnTo>
                  <a:lnTo>
                    <a:pt x="57184" y="40379"/>
                  </a:lnTo>
                  <a:lnTo>
                    <a:pt x="54343" y="46490"/>
                  </a:lnTo>
                  <a:lnTo>
                    <a:pt x="50611" y="52733"/>
                  </a:lnTo>
                  <a:lnTo>
                    <a:pt x="48018" y="63478"/>
                  </a:lnTo>
                  <a:lnTo>
                    <a:pt x="47660" y="78441"/>
                  </a:lnTo>
                  <a:lnTo>
                    <a:pt x="44818" y="84573"/>
                  </a:lnTo>
                  <a:lnTo>
                    <a:pt x="41086" y="90826"/>
                  </a:lnTo>
                  <a:lnTo>
                    <a:pt x="38691" y="103463"/>
                  </a:lnTo>
                  <a:lnTo>
                    <a:pt x="38493" y="106633"/>
                  </a:lnTo>
                  <a:lnTo>
                    <a:pt x="35454" y="112978"/>
                  </a:lnTo>
                  <a:lnTo>
                    <a:pt x="31633" y="119325"/>
                  </a:lnTo>
                  <a:lnTo>
                    <a:pt x="29179" y="132024"/>
                  </a:lnTo>
                  <a:lnTo>
                    <a:pt x="28695" y="144723"/>
                  </a:lnTo>
                  <a:lnTo>
                    <a:pt x="25805" y="151073"/>
                  </a:lnTo>
                  <a:lnTo>
                    <a:pt x="22052" y="157423"/>
                  </a:lnTo>
                  <a:lnTo>
                    <a:pt x="19643" y="170123"/>
                  </a:lnTo>
                  <a:lnTo>
                    <a:pt x="19085" y="192348"/>
                  </a:lnTo>
                  <a:lnTo>
                    <a:pt x="16243" y="198698"/>
                  </a:lnTo>
                  <a:lnTo>
                    <a:pt x="10852" y="206342"/>
                  </a:lnTo>
                  <a:lnTo>
                    <a:pt x="8729" y="215456"/>
                  </a:lnTo>
                  <a:lnTo>
                    <a:pt x="1359" y="225508"/>
                  </a:lnTo>
                  <a:lnTo>
                    <a:pt x="10" y="236668"/>
                  </a:lnTo>
                  <a:lnTo>
                    <a:pt x="0" y="245927"/>
                  </a:lnTo>
                  <a:lnTo>
                    <a:pt x="0" y="2367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333"/>
            <p:cNvSpPr/>
            <p:nvPr>
              <p:custDataLst>
                <p:tags r:id="rId243"/>
              </p:custDataLst>
            </p:nvPr>
          </p:nvSpPr>
          <p:spPr>
            <a:xfrm>
              <a:off x="9896475" y="1905000"/>
              <a:ext cx="257176" cy="19051"/>
            </a:xfrm>
            <a:custGeom>
              <a:avLst/>
              <a:gdLst/>
              <a:ahLst/>
              <a:cxnLst/>
              <a:rect l="0" t="0" r="0" b="0"/>
              <a:pathLst>
                <a:path w="257176" h="19051">
                  <a:moveTo>
                    <a:pt x="0" y="19050"/>
                  </a:moveTo>
                  <a:lnTo>
                    <a:pt x="0" y="19050"/>
                  </a:lnTo>
                  <a:lnTo>
                    <a:pt x="26849" y="19050"/>
                  </a:lnTo>
                  <a:lnTo>
                    <a:pt x="35839" y="12504"/>
                  </a:lnTo>
                  <a:lnTo>
                    <a:pt x="44721" y="10408"/>
                  </a:lnTo>
                  <a:lnTo>
                    <a:pt x="92097" y="9526"/>
                  </a:lnTo>
                  <a:lnTo>
                    <a:pt x="138642" y="9525"/>
                  </a:lnTo>
                  <a:lnTo>
                    <a:pt x="174659" y="9525"/>
                  </a:lnTo>
                  <a:lnTo>
                    <a:pt x="180991" y="6703"/>
                  </a:lnTo>
                  <a:lnTo>
                    <a:pt x="187334" y="2979"/>
                  </a:lnTo>
                  <a:lnTo>
                    <a:pt x="200026" y="589"/>
                  </a:lnTo>
                  <a:lnTo>
                    <a:pt x="247604" y="0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334"/>
            <p:cNvSpPr/>
            <p:nvPr>
              <p:custDataLst>
                <p:tags r:id="rId244"/>
              </p:custDataLst>
            </p:nvPr>
          </p:nvSpPr>
          <p:spPr>
            <a:xfrm>
              <a:off x="9982200" y="1819275"/>
              <a:ext cx="151073" cy="9526"/>
            </a:xfrm>
            <a:custGeom>
              <a:avLst/>
              <a:gdLst/>
              <a:ahLst/>
              <a:cxnLst/>
              <a:rect l="0" t="0" r="0" b="0"/>
              <a:pathLst>
                <a:path w="151073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79771" y="9525"/>
                  </a:lnTo>
                  <a:lnTo>
                    <a:pt x="85901" y="6703"/>
                  </a:lnTo>
                  <a:lnTo>
                    <a:pt x="92153" y="2979"/>
                  </a:lnTo>
                  <a:lnTo>
                    <a:pt x="104791" y="589"/>
                  </a:lnTo>
                  <a:lnTo>
                    <a:pt x="151072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335"/>
            <p:cNvSpPr/>
            <p:nvPr>
              <p:custDataLst>
                <p:tags r:id="rId245"/>
              </p:custDataLst>
            </p:nvPr>
          </p:nvSpPr>
          <p:spPr>
            <a:xfrm>
              <a:off x="9277360" y="1752600"/>
              <a:ext cx="504816" cy="238122"/>
            </a:xfrm>
            <a:custGeom>
              <a:avLst/>
              <a:gdLst/>
              <a:ahLst/>
              <a:cxnLst/>
              <a:rect l="0" t="0" r="0" b="0"/>
              <a:pathLst>
                <a:path w="504816" h="238122">
                  <a:moveTo>
                    <a:pt x="142865" y="66675"/>
                  </a:moveTo>
                  <a:lnTo>
                    <a:pt x="142865" y="66675"/>
                  </a:lnTo>
                  <a:lnTo>
                    <a:pt x="133343" y="76197"/>
                  </a:lnTo>
                  <a:lnTo>
                    <a:pt x="133341" y="76199"/>
                  </a:lnTo>
                  <a:lnTo>
                    <a:pt x="133340" y="67067"/>
                  </a:lnTo>
                  <a:lnTo>
                    <a:pt x="141541" y="58508"/>
                  </a:lnTo>
                  <a:lnTo>
                    <a:pt x="142474" y="52496"/>
                  </a:lnTo>
                  <a:lnTo>
                    <a:pt x="142865" y="4899"/>
                  </a:lnTo>
                  <a:lnTo>
                    <a:pt x="141807" y="3266"/>
                  </a:lnTo>
                  <a:lnTo>
                    <a:pt x="140043" y="2177"/>
                  </a:lnTo>
                  <a:lnTo>
                    <a:pt x="133731" y="128"/>
                  </a:lnTo>
                  <a:lnTo>
                    <a:pt x="106126" y="0"/>
                  </a:lnTo>
                  <a:lnTo>
                    <a:pt x="71563" y="33202"/>
                  </a:lnTo>
                  <a:lnTo>
                    <a:pt x="68842" y="38745"/>
                  </a:lnTo>
                  <a:lnTo>
                    <a:pt x="68116" y="41705"/>
                  </a:lnTo>
                  <a:lnTo>
                    <a:pt x="59317" y="57207"/>
                  </a:lnTo>
                  <a:lnTo>
                    <a:pt x="58591" y="60363"/>
                  </a:lnTo>
                  <a:lnTo>
                    <a:pt x="52513" y="69861"/>
                  </a:lnTo>
                  <a:lnTo>
                    <a:pt x="42037" y="82552"/>
                  </a:lnTo>
                  <a:lnTo>
                    <a:pt x="36047" y="95251"/>
                  </a:lnTo>
                  <a:lnTo>
                    <a:pt x="31891" y="101600"/>
                  </a:lnTo>
                  <a:lnTo>
                    <a:pt x="28491" y="111125"/>
                  </a:lnTo>
                  <a:lnTo>
                    <a:pt x="22311" y="120650"/>
                  </a:lnTo>
                  <a:lnTo>
                    <a:pt x="18951" y="130175"/>
                  </a:lnTo>
                  <a:lnTo>
                    <a:pt x="12782" y="139700"/>
                  </a:lnTo>
                  <a:lnTo>
                    <a:pt x="10483" y="149225"/>
                  </a:lnTo>
                  <a:lnTo>
                    <a:pt x="8483" y="177800"/>
                  </a:lnTo>
                  <a:lnTo>
                    <a:pt x="1981" y="190500"/>
                  </a:lnTo>
                  <a:lnTo>
                    <a:pt x="0" y="223574"/>
                  </a:lnTo>
                  <a:lnTo>
                    <a:pt x="2817" y="229189"/>
                  </a:lnTo>
                  <a:lnTo>
                    <a:pt x="9400" y="237970"/>
                  </a:lnTo>
                  <a:lnTo>
                    <a:pt x="26847" y="238121"/>
                  </a:lnTo>
                  <a:lnTo>
                    <a:pt x="35830" y="231578"/>
                  </a:lnTo>
                  <a:lnTo>
                    <a:pt x="44711" y="228424"/>
                  </a:lnTo>
                  <a:lnTo>
                    <a:pt x="54046" y="222315"/>
                  </a:lnTo>
                  <a:lnTo>
                    <a:pt x="63514" y="218977"/>
                  </a:lnTo>
                  <a:lnTo>
                    <a:pt x="85716" y="202656"/>
                  </a:lnTo>
                  <a:lnTo>
                    <a:pt x="92065" y="200136"/>
                  </a:lnTo>
                  <a:lnTo>
                    <a:pt x="111998" y="184246"/>
                  </a:lnTo>
                  <a:lnTo>
                    <a:pt x="122050" y="181406"/>
                  </a:lnTo>
                  <a:lnTo>
                    <a:pt x="131862" y="181013"/>
                  </a:lnTo>
                  <a:lnTo>
                    <a:pt x="142434" y="171843"/>
                  </a:lnTo>
                  <a:lnTo>
                    <a:pt x="151029" y="171484"/>
                  </a:lnTo>
                  <a:lnTo>
                    <a:pt x="151482" y="172531"/>
                  </a:lnTo>
                  <a:lnTo>
                    <a:pt x="152390" y="219037"/>
                  </a:lnTo>
                  <a:lnTo>
                    <a:pt x="160591" y="227273"/>
                  </a:lnTo>
                  <a:lnTo>
                    <a:pt x="162091" y="226657"/>
                  </a:lnTo>
                  <a:lnTo>
                    <a:pt x="170001" y="220282"/>
                  </a:lnTo>
                  <a:lnTo>
                    <a:pt x="178760" y="218255"/>
                  </a:lnTo>
                  <a:lnTo>
                    <a:pt x="193793" y="205849"/>
                  </a:lnTo>
                  <a:lnTo>
                    <a:pt x="197249" y="199791"/>
                  </a:lnTo>
                  <a:lnTo>
                    <a:pt x="199844" y="193571"/>
                  </a:lnTo>
                  <a:lnTo>
                    <a:pt x="204526" y="187279"/>
                  </a:lnTo>
                  <a:lnTo>
                    <a:pt x="234135" y="164039"/>
                  </a:lnTo>
                  <a:lnTo>
                    <a:pt x="250709" y="141024"/>
                  </a:lnTo>
                  <a:lnTo>
                    <a:pt x="274215" y="121177"/>
                  </a:lnTo>
                  <a:lnTo>
                    <a:pt x="301916" y="85904"/>
                  </a:lnTo>
                  <a:lnTo>
                    <a:pt x="304571" y="79454"/>
                  </a:lnTo>
                  <a:lnTo>
                    <a:pt x="321190" y="57155"/>
                  </a:lnTo>
                  <a:lnTo>
                    <a:pt x="323316" y="49507"/>
                  </a:lnTo>
                  <a:lnTo>
                    <a:pt x="333355" y="38111"/>
                  </a:lnTo>
                  <a:lnTo>
                    <a:pt x="333365" y="28585"/>
                  </a:lnTo>
                  <a:lnTo>
                    <a:pt x="333365" y="37708"/>
                  </a:lnTo>
                  <a:lnTo>
                    <a:pt x="325164" y="46267"/>
                  </a:lnTo>
                  <a:lnTo>
                    <a:pt x="324231" y="52279"/>
                  </a:lnTo>
                  <a:lnTo>
                    <a:pt x="323955" y="60763"/>
                  </a:lnTo>
                  <a:lnTo>
                    <a:pt x="321069" y="66870"/>
                  </a:lnTo>
                  <a:lnTo>
                    <a:pt x="317317" y="73112"/>
                  </a:lnTo>
                  <a:lnTo>
                    <a:pt x="314710" y="83855"/>
                  </a:lnTo>
                  <a:lnTo>
                    <a:pt x="307847" y="92960"/>
                  </a:lnTo>
                  <a:lnTo>
                    <a:pt x="305695" y="101862"/>
                  </a:lnTo>
                  <a:lnTo>
                    <a:pt x="305192" y="108066"/>
                  </a:lnTo>
                  <a:lnTo>
                    <a:pt x="302146" y="114352"/>
                  </a:lnTo>
                  <a:lnTo>
                    <a:pt x="298323" y="120673"/>
                  </a:lnTo>
                  <a:lnTo>
                    <a:pt x="295869" y="133355"/>
                  </a:lnTo>
                  <a:lnTo>
                    <a:pt x="295266" y="180975"/>
                  </a:lnTo>
                  <a:lnTo>
                    <a:pt x="295265" y="204916"/>
                  </a:lnTo>
                  <a:lnTo>
                    <a:pt x="296323" y="206461"/>
                  </a:lnTo>
                  <a:lnTo>
                    <a:pt x="298087" y="207491"/>
                  </a:lnTo>
                  <a:lnTo>
                    <a:pt x="304966" y="209279"/>
                  </a:lnTo>
                  <a:lnTo>
                    <a:pt x="309456" y="209429"/>
                  </a:lnTo>
                  <a:lnTo>
                    <a:pt x="311075" y="208411"/>
                  </a:lnTo>
                  <a:lnTo>
                    <a:pt x="312155" y="206674"/>
                  </a:lnTo>
                  <a:lnTo>
                    <a:pt x="312876" y="204458"/>
                  </a:lnTo>
                  <a:lnTo>
                    <a:pt x="314413" y="202980"/>
                  </a:lnTo>
                  <a:lnTo>
                    <a:pt x="324487" y="197787"/>
                  </a:lnTo>
                  <a:lnTo>
                    <a:pt x="371053" y="152809"/>
                  </a:lnTo>
                  <a:lnTo>
                    <a:pt x="390478" y="130564"/>
                  </a:lnTo>
                  <a:lnTo>
                    <a:pt x="403206" y="112456"/>
                  </a:lnTo>
                  <a:lnTo>
                    <a:pt x="433024" y="88978"/>
                  </a:lnTo>
                  <a:lnTo>
                    <a:pt x="442523" y="73035"/>
                  </a:lnTo>
                  <a:lnTo>
                    <a:pt x="453196" y="60327"/>
                  </a:lnTo>
                  <a:lnTo>
                    <a:pt x="456665" y="49507"/>
                  </a:lnTo>
                  <a:lnTo>
                    <a:pt x="476237" y="28578"/>
                  </a:lnTo>
                  <a:lnTo>
                    <a:pt x="476240" y="28575"/>
                  </a:lnTo>
                  <a:lnTo>
                    <a:pt x="468039" y="36776"/>
                  </a:lnTo>
                  <a:lnTo>
                    <a:pt x="466830" y="46185"/>
                  </a:lnTo>
                  <a:lnTo>
                    <a:pt x="460192" y="54945"/>
                  </a:lnTo>
                  <a:lnTo>
                    <a:pt x="457585" y="64921"/>
                  </a:lnTo>
                  <a:lnTo>
                    <a:pt x="450722" y="73933"/>
                  </a:lnTo>
                  <a:lnTo>
                    <a:pt x="447513" y="82819"/>
                  </a:lnTo>
                  <a:lnTo>
                    <a:pt x="439584" y="93404"/>
                  </a:lnTo>
                  <a:lnTo>
                    <a:pt x="438568" y="99760"/>
                  </a:lnTo>
                  <a:lnTo>
                    <a:pt x="438267" y="108346"/>
                  </a:lnTo>
                  <a:lnTo>
                    <a:pt x="435374" y="114476"/>
                  </a:lnTo>
                  <a:lnTo>
                    <a:pt x="431619" y="120728"/>
                  </a:lnTo>
                  <a:lnTo>
                    <a:pt x="428447" y="130198"/>
                  </a:lnTo>
                  <a:lnTo>
                    <a:pt x="422333" y="139707"/>
                  </a:lnTo>
                  <a:lnTo>
                    <a:pt x="420051" y="149227"/>
                  </a:lnTo>
                  <a:lnTo>
                    <a:pt x="419217" y="165100"/>
                  </a:lnTo>
                  <a:lnTo>
                    <a:pt x="418116" y="167217"/>
                  </a:lnTo>
                  <a:lnTo>
                    <a:pt x="416324" y="168628"/>
                  </a:lnTo>
                  <a:lnTo>
                    <a:pt x="414071" y="169569"/>
                  </a:lnTo>
                  <a:lnTo>
                    <a:pt x="412569" y="171254"/>
                  </a:lnTo>
                  <a:lnTo>
                    <a:pt x="410901" y="175949"/>
                  </a:lnTo>
                  <a:lnTo>
                    <a:pt x="409575" y="204534"/>
                  </a:lnTo>
                  <a:lnTo>
                    <a:pt x="410631" y="206206"/>
                  </a:lnTo>
                  <a:lnTo>
                    <a:pt x="412392" y="207321"/>
                  </a:lnTo>
                  <a:lnTo>
                    <a:pt x="418699" y="209420"/>
                  </a:lnTo>
                  <a:lnTo>
                    <a:pt x="436781" y="209550"/>
                  </a:lnTo>
                  <a:lnTo>
                    <a:pt x="445476" y="203004"/>
                  </a:lnTo>
                  <a:lnTo>
                    <a:pt x="451278" y="201349"/>
                  </a:lnTo>
                  <a:lnTo>
                    <a:pt x="453249" y="199849"/>
                  </a:lnTo>
                  <a:lnTo>
                    <a:pt x="457081" y="193740"/>
                  </a:lnTo>
                  <a:lnTo>
                    <a:pt x="476419" y="183151"/>
                  </a:lnTo>
                  <a:lnTo>
                    <a:pt x="479534" y="182425"/>
                  </a:lnTo>
                  <a:lnTo>
                    <a:pt x="493420" y="172901"/>
                  </a:lnTo>
                  <a:lnTo>
                    <a:pt x="5048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336"/>
            <p:cNvSpPr/>
            <p:nvPr>
              <p:custDataLst>
                <p:tags r:id="rId246"/>
              </p:custDataLst>
            </p:nvPr>
          </p:nvSpPr>
          <p:spPr>
            <a:xfrm>
              <a:off x="8867775" y="1704975"/>
              <a:ext cx="247651" cy="333376"/>
            </a:xfrm>
            <a:custGeom>
              <a:avLst/>
              <a:gdLst/>
              <a:ahLst/>
              <a:cxnLst/>
              <a:rect l="0" t="0" r="0" b="0"/>
              <a:pathLst>
                <a:path w="247651" h="333376">
                  <a:moveTo>
                    <a:pt x="0" y="333375"/>
                  </a:moveTo>
                  <a:lnTo>
                    <a:pt x="0" y="333375"/>
                  </a:lnTo>
                  <a:lnTo>
                    <a:pt x="0" y="325174"/>
                  </a:lnTo>
                  <a:lnTo>
                    <a:pt x="1058" y="324733"/>
                  </a:lnTo>
                  <a:lnTo>
                    <a:pt x="9410" y="323860"/>
                  </a:lnTo>
                  <a:lnTo>
                    <a:pt x="9525" y="296637"/>
                  </a:lnTo>
                  <a:lnTo>
                    <a:pt x="17726" y="287194"/>
                  </a:lnTo>
                  <a:lnTo>
                    <a:pt x="18659" y="281121"/>
                  </a:lnTo>
                  <a:lnTo>
                    <a:pt x="19047" y="258653"/>
                  </a:lnTo>
                  <a:lnTo>
                    <a:pt x="25595" y="249863"/>
                  </a:lnTo>
                  <a:lnTo>
                    <a:pt x="28184" y="239880"/>
                  </a:lnTo>
                  <a:lnTo>
                    <a:pt x="28460" y="233588"/>
                  </a:lnTo>
                  <a:lnTo>
                    <a:pt x="29557" y="231926"/>
                  </a:lnTo>
                  <a:lnTo>
                    <a:pt x="31346" y="230817"/>
                  </a:lnTo>
                  <a:lnTo>
                    <a:pt x="33597" y="230078"/>
                  </a:lnTo>
                  <a:lnTo>
                    <a:pt x="35098" y="228527"/>
                  </a:lnTo>
                  <a:lnTo>
                    <a:pt x="36764" y="223981"/>
                  </a:lnTo>
                  <a:lnTo>
                    <a:pt x="38090" y="192370"/>
                  </a:lnTo>
                  <a:lnTo>
                    <a:pt x="44645" y="183265"/>
                  </a:lnTo>
                  <a:lnTo>
                    <a:pt x="46741" y="174363"/>
                  </a:lnTo>
                  <a:lnTo>
                    <a:pt x="47232" y="168159"/>
                  </a:lnTo>
                  <a:lnTo>
                    <a:pt x="48422" y="166081"/>
                  </a:lnTo>
                  <a:lnTo>
                    <a:pt x="50273" y="164696"/>
                  </a:lnTo>
                  <a:lnTo>
                    <a:pt x="52565" y="163772"/>
                  </a:lnTo>
                  <a:lnTo>
                    <a:pt x="54094" y="162098"/>
                  </a:lnTo>
                  <a:lnTo>
                    <a:pt x="55791" y="157416"/>
                  </a:lnTo>
                  <a:lnTo>
                    <a:pt x="56748" y="148830"/>
                  </a:lnTo>
                  <a:lnTo>
                    <a:pt x="57940" y="146845"/>
                  </a:lnTo>
                  <a:lnTo>
                    <a:pt x="59794" y="145522"/>
                  </a:lnTo>
                  <a:lnTo>
                    <a:pt x="62087" y="144639"/>
                  </a:lnTo>
                  <a:lnTo>
                    <a:pt x="63617" y="142993"/>
                  </a:lnTo>
                  <a:lnTo>
                    <a:pt x="68893" y="132746"/>
                  </a:lnTo>
                  <a:lnTo>
                    <a:pt x="72953" y="126732"/>
                  </a:lnTo>
                  <a:lnTo>
                    <a:pt x="75772" y="116146"/>
                  </a:lnTo>
                  <a:lnTo>
                    <a:pt x="82662" y="107060"/>
                  </a:lnTo>
                  <a:lnTo>
                    <a:pt x="84817" y="98161"/>
                  </a:lnTo>
                  <a:lnTo>
                    <a:pt x="85322" y="91958"/>
                  </a:lnTo>
                  <a:lnTo>
                    <a:pt x="88369" y="85673"/>
                  </a:lnTo>
                  <a:lnTo>
                    <a:pt x="101528" y="68965"/>
                  </a:lnTo>
                  <a:lnTo>
                    <a:pt x="103811" y="60063"/>
                  </a:lnTo>
                  <a:lnTo>
                    <a:pt x="104347" y="53859"/>
                  </a:lnTo>
                  <a:lnTo>
                    <a:pt x="105549" y="51781"/>
                  </a:lnTo>
                  <a:lnTo>
                    <a:pt x="107407" y="50396"/>
                  </a:lnTo>
                  <a:lnTo>
                    <a:pt x="109705" y="49472"/>
                  </a:lnTo>
                  <a:lnTo>
                    <a:pt x="111237" y="47798"/>
                  </a:lnTo>
                  <a:lnTo>
                    <a:pt x="116517" y="37507"/>
                  </a:lnTo>
                  <a:lnTo>
                    <a:pt x="131900" y="20529"/>
                  </a:lnTo>
                  <a:lnTo>
                    <a:pt x="140668" y="18284"/>
                  </a:lnTo>
                  <a:lnTo>
                    <a:pt x="150646" y="10888"/>
                  </a:lnTo>
                  <a:lnTo>
                    <a:pt x="156936" y="9929"/>
                  </a:lnTo>
                  <a:lnTo>
                    <a:pt x="158599" y="8736"/>
                  </a:lnTo>
                  <a:lnTo>
                    <a:pt x="159708" y="6882"/>
                  </a:lnTo>
                  <a:lnTo>
                    <a:pt x="160447" y="4588"/>
                  </a:lnTo>
                  <a:lnTo>
                    <a:pt x="161999" y="3059"/>
                  </a:lnTo>
                  <a:lnTo>
                    <a:pt x="169996" y="403"/>
                  </a:lnTo>
                  <a:lnTo>
                    <a:pt x="204654" y="0"/>
                  </a:lnTo>
                  <a:lnTo>
                    <a:pt x="206286" y="1058"/>
                  </a:lnTo>
                  <a:lnTo>
                    <a:pt x="207374" y="2822"/>
                  </a:lnTo>
                  <a:lnTo>
                    <a:pt x="209121" y="8201"/>
                  </a:lnTo>
                  <a:lnTo>
                    <a:pt x="212182" y="8936"/>
                  </a:lnTo>
                  <a:lnTo>
                    <a:pt x="217714" y="9409"/>
                  </a:lnTo>
                  <a:lnTo>
                    <a:pt x="227156" y="17716"/>
                  </a:lnTo>
                  <a:lnTo>
                    <a:pt x="228473" y="27134"/>
                  </a:lnTo>
                  <a:lnTo>
                    <a:pt x="235121" y="35895"/>
                  </a:lnTo>
                  <a:lnTo>
                    <a:pt x="237235" y="44737"/>
                  </a:lnTo>
                  <a:lnTo>
                    <a:pt x="237730" y="50928"/>
                  </a:lnTo>
                  <a:lnTo>
                    <a:pt x="238920" y="53002"/>
                  </a:lnTo>
                  <a:lnTo>
                    <a:pt x="240772" y="54384"/>
                  </a:lnTo>
                  <a:lnTo>
                    <a:pt x="243065" y="55306"/>
                  </a:lnTo>
                  <a:lnTo>
                    <a:pt x="244593" y="56979"/>
                  </a:lnTo>
                  <a:lnTo>
                    <a:pt x="247248" y="65189"/>
                  </a:lnTo>
                  <a:lnTo>
                    <a:pt x="247650" y="112015"/>
                  </a:lnTo>
                  <a:lnTo>
                    <a:pt x="247650" y="157019"/>
                  </a:lnTo>
                  <a:lnTo>
                    <a:pt x="247650" y="194103"/>
                  </a:lnTo>
                  <a:lnTo>
                    <a:pt x="246592" y="196077"/>
                  </a:lnTo>
                  <a:lnTo>
                    <a:pt x="244828" y="197393"/>
                  </a:lnTo>
                  <a:lnTo>
                    <a:pt x="242593" y="198270"/>
                  </a:lnTo>
                  <a:lnTo>
                    <a:pt x="241104" y="199914"/>
                  </a:lnTo>
                  <a:lnTo>
                    <a:pt x="238516" y="208072"/>
                  </a:lnTo>
                  <a:lnTo>
                    <a:pt x="238125" y="255420"/>
                  </a:lnTo>
                  <a:lnTo>
                    <a:pt x="231579" y="264433"/>
                  </a:lnTo>
                  <a:lnTo>
                    <a:pt x="228991" y="274463"/>
                  </a:lnTo>
                  <a:lnTo>
                    <a:pt x="228634" y="289328"/>
                  </a:lnTo>
                  <a:lnTo>
                    <a:pt x="227564" y="291310"/>
                  </a:lnTo>
                  <a:lnTo>
                    <a:pt x="225793" y="292632"/>
                  </a:lnTo>
                  <a:lnTo>
                    <a:pt x="220402" y="294753"/>
                  </a:lnTo>
                  <a:lnTo>
                    <a:pt x="219665" y="297865"/>
                  </a:lnTo>
                  <a:lnTo>
                    <a:pt x="219190" y="303430"/>
                  </a:lnTo>
                  <a:lnTo>
                    <a:pt x="210886" y="312881"/>
                  </a:lnTo>
                  <a:lnTo>
                    <a:pt x="209667" y="322399"/>
                  </a:lnTo>
                  <a:lnTo>
                    <a:pt x="208570" y="322883"/>
                  </a:lnTo>
                  <a:lnTo>
                    <a:pt x="200025" y="323850"/>
                  </a:lnTo>
                  <a:lnTo>
                    <a:pt x="209550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82"/>
          <p:cNvGrpSpPr/>
          <p:nvPr/>
        </p:nvGrpSpPr>
        <p:grpSpPr>
          <a:xfrm>
            <a:off x="4391063" y="2352675"/>
            <a:ext cx="704803" cy="266701"/>
            <a:chOff x="4391063" y="2352675"/>
            <a:chExt cx="704803" cy="266701"/>
          </a:xfrm>
        </p:grpSpPr>
        <p:sp>
          <p:nvSpPr>
            <p:cNvPr id="26" name="SMARTInkShape-337"/>
            <p:cNvSpPr/>
            <p:nvPr>
              <p:custDataLst>
                <p:tags r:id="rId233"/>
              </p:custDataLst>
            </p:nvPr>
          </p:nvSpPr>
          <p:spPr>
            <a:xfrm>
              <a:off x="5086350" y="2590800"/>
              <a:ext cx="9516" cy="1"/>
            </a:xfrm>
            <a:custGeom>
              <a:avLst/>
              <a:gdLst/>
              <a:ahLst/>
              <a:cxnLst/>
              <a:rect l="0" t="0" r="0" b="0"/>
              <a:pathLst>
                <a:path w="9516" h="1">
                  <a:moveTo>
                    <a:pt x="0" y="0"/>
                  </a:moveTo>
                  <a:lnTo>
                    <a:pt x="0" y="0"/>
                  </a:lnTo>
                  <a:lnTo>
                    <a:pt x="9515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338"/>
            <p:cNvSpPr/>
            <p:nvPr>
              <p:custDataLst>
                <p:tags r:id="rId234"/>
              </p:custDataLst>
            </p:nvPr>
          </p:nvSpPr>
          <p:spPr>
            <a:xfrm>
              <a:off x="4943475" y="259080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409" y="17610"/>
                  </a:lnTo>
                  <a:lnTo>
                    <a:pt x="10506" y="18090"/>
                  </a:lnTo>
                  <a:lnTo>
                    <a:pt x="42729" y="19050"/>
                  </a:lnTo>
                  <a:lnTo>
                    <a:pt x="48271" y="16228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339"/>
            <p:cNvSpPr/>
            <p:nvPr>
              <p:custDataLst>
                <p:tags r:id="rId235"/>
              </p:custDataLst>
            </p:nvPr>
          </p:nvSpPr>
          <p:spPr>
            <a:xfrm>
              <a:off x="4867275" y="2466975"/>
              <a:ext cx="142876" cy="152390"/>
            </a:xfrm>
            <a:custGeom>
              <a:avLst/>
              <a:gdLst/>
              <a:ahLst/>
              <a:cxnLst/>
              <a:rect l="0" t="0" r="0" b="0"/>
              <a:pathLst>
                <a:path w="142876" h="152390">
                  <a:moveTo>
                    <a:pt x="38100" y="9525"/>
                  </a:moveTo>
                  <a:lnTo>
                    <a:pt x="38100" y="9525"/>
                  </a:lnTo>
                  <a:lnTo>
                    <a:pt x="38100" y="14581"/>
                  </a:lnTo>
                  <a:lnTo>
                    <a:pt x="37042" y="16071"/>
                  </a:lnTo>
                  <a:lnTo>
                    <a:pt x="35278" y="17064"/>
                  </a:lnTo>
                  <a:lnTo>
                    <a:pt x="33044" y="17726"/>
                  </a:lnTo>
                  <a:lnTo>
                    <a:pt x="31555" y="19226"/>
                  </a:lnTo>
                  <a:lnTo>
                    <a:pt x="29899" y="23714"/>
                  </a:lnTo>
                  <a:lnTo>
                    <a:pt x="27594" y="44537"/>
                  </a:lnTo>
                  <a:lnTo>
                    <a:pt x="21051" y="57167"/>
                  </a:lnTo>
                  <a:lnTo>
                    <a:pt x="18255" y="73027"/>
                  </a:lnTo>
                  <a:lnTo>
                    <a:pt x="11563" y="85726"/>
                  </a:lnTo>
                  <a:lnTo>
                    <a:pt x="8491" y="120650"/>
                  </a:lnTo>
                  <a:lnTo>
                    <a:pt x="1327" y="131469"/>
                  </a:lnTo>
                  <a:lnTo>
                    <a:pt x="117" y="141386"/>
                  </a:lnTo>
                  <a:lnTo>
                    <a:pt x="0" y="152389"/>
                  </a:lnTo>
                  <a:lnTo>
                    <a:pt x="0" y="144198"/>
                  </a:lnTo>
                  <a:lnTo>
                    <a:pt x="6546" y="135532"/>
                  </a:lnTo>
                  <a:lnTo>
                    <a:pt x="9133" y="125576"/>
                  </a:lnTo>
                  <a:lnTo>
                    <a:pt x="24690" y="107681"/>
                  </a:lnTo>
                  <a:lnTo>
                    <a:pt x="38709" y="78170"/>
                  </a:lnTo>
                  <a:lnTo>
                    <a:pt x="52997" y="60585"/>
                  </a:lnTo>
                  <a:lnTo>
                    <a:pt x="59152" y="47676"/>
                  </a:lnTo>
                  <a:lnTo>
                    <a:pt x="70246" y="34935"/>
                  </a:lnTo>
                  <a:lnTo>
                    <a:pt x="76376" y="31402"/>
                  </a:lnTo>
                  <a:lnTo>
                    <a:pt x="82628" y="28773"/>
                  </a:lnTo>
                  <a:lnTo>
                    <a:pt x="92098" y="22401"/>
                  </a:lnTo>
                  <a:lnTo>
                    <a:pt x="98435" y="20539"/>
                  </a:lnTo>
                  <a:lnTo>
                    <a:pt x="100549" y="18985"/>
                  </a:lnTo>
                  <a:lnTo>
                    <a:pt x="101958" y="16890"/>
                  </a:lnTo>
                  <a:lnTo>
                    <a:pt x="102896" y="14435"/>
                  </a:lnTo>
                  <a:lnTo>
                    <a:pt x="104581" y="12798"/>
                  </a:lnTo>
                  <a:lnTo>
                    <a:pt x="114889" y="7349"/>
                  </a:lnTo>
                  <a:lnTo>
                    <a:pt x="122060" y="1452"/>
                  </a:lnTo>
                  <a:lnTo>
                    <a:pt x="133220" y="11"/>
                  </a:lnTo>
                  <a:lnTo>
                    <a:pt x="142840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340"/>
            <p:cNvSpPr/>
            <p:nvPr>
              <p:custDataLst>
                <p:tags r:id="rId236"/>
              </p:custDataLst>
            </p:nvPr>
          </p:nvSpPr>
          <p:spPr>
            <a:xfrm>
              <a:off x="4800600" y="255270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341"/>
            <p:cNvSpPr/>
            <p:nvPr>
              <p:custDataLst>
                <p:tags r:id="rId237"/>
              </p:custDataLst>
            </p:nvPr>
          </p:nvSpPr>
          <p:spPr>
            <a:xfrm>
              <a:off x="4695825" y="2428875"/>
              <a:ext cx="28576" cy="190501"/>
            </a:xfrm>
            <a:custGeom>
              <a:avLst/>
              <a:gdLst/>
              <a:ahLst/>
              <a:cxnLst/>
              <a:rect l="0" t="0" r="0" b="0"/>
              <a:pathLst>
                <a:path w="28576" h="190501">
                  <a:moveTo>
                    <a:pt x="28575" y="0"/>
                  </a:moveTo>
                  <a:lnTo>
                    <a:pt x="28575" y="0"/>
                  </a:lnTo>
                  <a:lnTo>
                    <a:pt x="19442" y="9133"/>
                  </a:lnTo>
                  <a:lnTo>
                    <a:pt x="17992" y="54055"/>
                  </a:lnTo>
                  <a:lnTo>
                    <a:pt x="11511" y="66691"/>
                  </a:lnTo>
                  <a:lnTo>
                    <a:pt x="4472" y="113399"/>
                  </a:lnTo>
                  <a:lnTo>
                    <a:pt x="1325" y="120736"/>
                  </a:lnTo>
                  <a:lnTo>
                    <a:pt x="2" y="167276"/>
                  </a:lnTo>
                  <a:lnTo>
                    <a:pt x="0" y="190489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342"/>
            <p:cNvSpPr/>
            <p:nvPr>
              <p:custDataLst>
                <p:tags r:id="rId238"/>
              </p:custDataLst>
            </p:nvPr>
          </p:nvSpPr>
          <p:spPr>
            <a:xfrm>
              <a:off x="4600575" y="2409825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33514"/>
                  </a:lnTo>
                  <a:lnTo>
                    <a:pt x="56092" y="35042"/>
                  </a:lnTo>
                  <a:lnTo>
                    <a:pt x="54328" y="36062"/>
                  </a:lnTo>
                  <a:lnTo>
                    <a:pt x="52093" y="36741"/>
                  </a:lnTo>
                  <a:lnTo>
                    <a:pt x="50604" y="38253"/>
                  </a:lnTo>
                  <a:lnTo>
                    <a:pt x="48949" y="42754"/>
                  </a:lnTo>
                  <a:lnTo>
                    <a:pt x="46589" y="64408"/>
                  </a:lnTo>
                  <a:lnTo>
                    <a:pt x="39427" y="74438"/>
                  </a:lnTo>
                  <a:lnTo>
                    <a:pt x="38362" y="83456"/>
                  </a:lnTo>
                  <a:lnTo>
                    <a:pt x="38217" y="89302"/>
                  </a:lnTo>
                  <a:lnTo>
                    <a:pt x="35330" y="95429"/>
                  </a:lnTo>
                  <a:lnTo>
                    <a:pt x="31578" y="101680"/>
                  </a:lnTo>
                  <a:lnTo>
                    <a:pt x="29168" y="114316"/>
                  </a:lnTo>
                  <a:lnTo>
                    <a:pt x="28970" y="117485"/>
                  </a:lnTo>
                  <a:lnTo>
                    <a:pt x="25929" y="123830"/>
                  </a:lnTo>
                  <a:lnTo>
                    <a:pt x="22107" y="130177"/>
                  </a:lnTo>
                  <a:lnTo>
                    <a:pt x="19654" y="142875"/>
                  </a:lnTo>
                  <a:lnTo>
                    <a:pt x="19169" y="150519"/>
                  </a:lnTo>
                  <a:lnTo>
                    <a:pt x="12528" y="159633"/>
                  </a:lnTo>
                  <a:lnTo>
                    <a:pt x="9920" y="169685"/>
                  </a:lnTo>
                  <a:lnTo>
                    <a:pt x="9535" y="18053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343"/>
            <p:cNvSpPr/>
            <p:nvPr>
              <p:custDataLst>
                <p:tags r:id="rId239"/>
              </p:custDataLst>
            </p:nvPr>
          </p:nvSpPr>
          <p:spPr>
            <a:xfrm>
              <a:off x="4467225" y="2352675"/>
              <a:ext cx="219076" cy="76201"/>
            </a:xfrm>
            <a:custGeom>
              <a:avLst/>
              <a:gdLst/>
              <a:ahLst/>
              <a:cxnLst/>
              <a:rect l="0" t="0" r="0" b="0"/>
              <a:pathLst>
                <a:path w="219076" h="76201">
                  <a:moveTo>
                    <a:pt x="0" y="76200"/>
                  </a:moveTo>
                  <a:lnTo>
                    <a:pt x="0" y="76200"/>
                  </a:lnTo>
                  <a:lnTo>
                    <a:pt x="0" y="61735"/>
                  </a:lnTo>
                  <a:lnTo>
                    <a:pt x="1058" y="60206"/>
                  </a:lnTo>
                  <a:lnTo>
                    <a:pt x="2822" y="59188"/>
                  </a:lnTo>
                  <a:lnTo>
                    <a:pt x="5057" y="58508"/>
                  </a:lnTo>
                  <a:lnTo>
                    <a:pt x="6546" y="56997"/>
                  </a:lnTo>
                  <a:lnTo>
                    <a:pt x="9133" y="49068"/>
                  </a:lnTo>
                  <a:lnTo>
                    <a:pt x="9408" y="42996"/>
                  </a:lnTo>
                  <a:lnTo>
                    <a:pt x="10506" y="41364"/>
                  </a:lnTo>
                  <a:lnTo>
                    <a:pt x="12295" y="40276"/>
                  </a:lnTo>
                  <a:lnTo>
                    <a:pt x="14547" y="39551"/>
                  </a:lnTo>
                  <a:lnTo>
                    <a:pt x="16047" y="38009"/>
                  </a:lnTo>
                  <a:lnTo>
                    <a:pt x="17716" y="33473"/>
                  </a:lnTo>
                  <a:lnTo>
                    <a:pt x="19219" y="31840"/>
                  </a:lnTo>
                  <a:lnTo>
                    <a:pt x="36349" y="20501"/>
                  </a:lnTo>
                  <a:lnTo>
                    <a:pt x="46148" y="10976"/>
                  </a:lnTo>
                  <a:lnTo>
                    <a:pt x="55697" y="9652"/>
                  </a:lnTo>
                  <a:lnTo>
                    <a:pt x="61776" y="9563"/>
                  </a:lnTo>
                  <a:lnTo>
                    <a:pt x="67320" y="6720"/>
                  </a:lnTo>
                  <a:lnTo>
                    <a:pt x="73311" y="2987"/>
                  </a:lnTo>
                  <a:lnTo>
                    <a:pt x="85782" y="590"/>
                  </a:lnTo>
                  <a:lnTo>
                    <a:pt x="133350" y="1"/>
                  </a:lnTo>
                  <a:lnTo>
                    <a:pt x="180975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344"/>
            <p:cNvSpPr/>
            <p:nvPr>
              <p:custDataLst>
                <p:tags r:id="rId240"/>
              </p:custDataLst>
            </p:nvPr>
          </p:nvSpPr>
          <p:spPr>
            <a:xfrm>
              <a:off x="4391063" y="2352675"/>
              <a:ext cx="190463" cy="257021"/>
            </a:xfrm>
            <a:custGeom>
              <a:avLst/>
              <a:gdLst/>
              <a:ahLst/>
              <a:cxnLst/>
              <a:rect l="0" t="0" r="0" b="0"/>
              <a:pathLst>
                <a:path w="190463" h="257021">
                  <a:moveTo>
                    <a:pt x="190462" y="0"/>
                  </a:moveTo>
                  <a:lnTo>
                    <a:pt x="190462" y="0"/>
                  </a:lnTo>
                  <a:lnTo>
                    <a:pt x="190462" y="14189"/>
                  </a:lnTo>
                  <a:lnTo>
                    <a:pt x="187640" y="19712"/>
                  </a:lnTo>
                  <a:lnTo>
                    <a:pt x="183916" y="25694"/>
                  </a:lnTo>
                  <a:lnTo>
                    <a:pt x="181526" y="38158"/>
                  </a:lnTo>
                  <a:lnTo>
                    <a:pt x="181054" y="50811"/>
                  </a:lnTo>
                  <a:lnTo>
                    <a:pt x="178167" y="57155"/>
                  </a:lnTo>
                  <a:lnTo>
                    <a:pt x="174415" y="63502"/>
                  </a:lnTo>
                  <a:lnTo>
                    <a:pt x="172005" y="76201"/>
                  </a:lnTo>
                  <a:lnTo>
                    <a:pt x="171807" y="79376"/>
                  </a:lnTo>
                  <a:lnTo>
                    <a:pt x="168766" y="85725"/>
                  </a:lnTo>
                  <a:lnTo>
                    <a:pt x="166473" y="88900"/>
                  </a:lnTo>
                  <a:lnTo>
                    <a:pt x="153805" y="131664"/>
                  </a:lnTo>
                  <a:lnTo>
                    <a:pt x="151588" y="148265"/>
                  </a:lnTo>
                  <a:lnTo>
                    <a:pt x="144879" y="161735"/>
                  </a:lnTo>
                  <a:lnTo>
                    <a:pt x="140194" y="188497"/>
                  </a:lnTo>
                  <a:lnTo>
                    <a:pt x="136371" y="195960"/>
                  </a:lnTo>
                  <a:lnTo>
                    <a:pt x="133160" y="206111"/>
                  </a:lnTo>
                  <a:lnTo>
                    <a:pt x="127034" y="215822"/>
                  </a:lnTo>
                  <a:lnTo>
                    <a:pt x="123691" y="225402"/>
                  </a:lnTo>
                  <a:lnTo>
                    <a:pt x="119158" y="231765"/>
                  </a:lnTo>
                  <a:lnTo>
                    <a:pt x="113616" y="235298"/>
                  </a:lnTo>
                  <a:lnTo>
                    <a:pt x="110656" y="236241"/>
                  </a:lnTo>
                  <a:lnTo>
                    <a:pt x="108683" y="237927"/>
                  </a:lnTo>
                  <a:lnTo>
                    <a:pt x="100200" y="251217"/>
                  </a:lnTo>
                  <a:lnTo>
                    <a:pt x="94607" y="254527"/>
                  </a:lnTo>
                  <a:lnTo>
                    <a:pt x="82393" y="256652"/>
                  </a:lnTo>
                  <a:lnTo>
                    <a:pt x="72951" y="257020"/>
                  </a:lnTo>
                  <a:lnTo>
                    <a:pt x="66621" y="254284"/>
                  </a:lnTo>
                  <a:lnTo>
                    <a:pt x="60280" y="250599"/>
                  </a:lnTo>
                  <a:lnTo>
                    <a:pt x="50760" y="247466"/>
                  </a:lnTo>
                  <a:lnTo>
                    <a:pt x="44412" y="242982"/>
                  </a:lnTo>
                  <a:lnTo>
                    <a:pt x="40884" y="237461"/>
                  </a:lnTo>
                  <a:lnTo>
                    <a:pt x="38258" y="231480"/>
                  </a:lnTo>
                  <a:lnTo>
                    <a:pt x="21660" y="209533"/>
                  </a:lnTo>
                  <a:lnTo>
                    <a:pt x="19131" y="203192"/>
                  </a:lnTo>
                  <a:lnTo>
                    <a:pt x="393" y="181416"/>
                  </a:lnTo>
                  <a:lnTo>
                    <a:pt x="0" y="172813"/>
                  </a:lnTo>
                  <a:lnTo>
                    <a:pt x="1046" y="172359"/>
                  </a:lnTo>
                  <a:lnTo>
                    <a:pt x="8167" y="171570"/>
                  </a:lnTo>
                  <a:lnTo>
                    <a:pt x="8607" y="172588"/>
                  </a:lnTo>
                  <a:lnTo>
                    <a:pt x="9096" y="176542"/>
                  </a:lnTo>
                  <a:lnTo>
                    <a:pt x="10284" y="178020"/>
                  </a:lnTo>
                  <a:lnTo>
                    <a:pt x="17654" y="180586"/>
                  </a:lnTo>
                  <a:lnTo>
                    <a:pt x="23666" y="180860"/>
                  </a:lnTo>
                  <a:lnTo>
                    <a:pt x="25290" y="181956"/>
                  </a:lnTo>
                  <a:lnTo>
                    <a:pt x="26372" y="183746"/>
                  </a:lnTo>
                  <a:lnTo>
                    <a:pt x="27094" y="185997"/>
                  </a:lnTo>
                  <a:lnTo>
                    <a:pt x="28633" y="187498"/>
                  </a:lnTo>
                  <a:lnTo>
                    <a:pt x="36611" y="190105"/>
                  </a:lnTo>
                  <a:lnTo>
                    <a:pt x="37417" y="193146"/>
                  </a:lnTo>
                  <a:lnTo>
                    <a:pt x="37934" y="198666"/>
                  </a:lnTo>
                  <a:lnTo>
                    <a:pt x="47470" y="209423"/>
                  </a:lnTo>
                  <a:lnTo>
                    <a:pt x="47587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SMARTInkShape-Group83"/>
          <p:cNvGrpSpPr/>
          <p:nvPr/>
        </p:nvGrpSpPr>
        <p:grpSpPr>
          <a:xfrm>
            <a:off x="5400675" y="2295536"/>
            <a:ext cx="981076" cy="257165"/>
            <a:chOff x="5400675" y="2295536"/>
            <a:chExt cx="981076" cy="257165"/>
          </a:xfrm>
        </p:grpSpPr>
        <p:sp>
          <p:nvSpPr>
            <p:cNvPr id="35" name="SMARTInkShape-345"/>
            <p:cNvSpPr/>
            <p:nvPr>
              <p:custDataLst>
                <p:tags r:id="rId228"/>
              </p:custDataLst>
            </p:nvPr>
          </p:nvSpPr>
          <p:spPr>
            <a:xfrm>
              <a:off x="5991225" y="2295536"/>
              <a:ext cx="390526" cy="247637"/>
            </a:xfrm>
            <a:custGeom>
              <a:avLst/>
              <a:gdLst/>
              <a:ahLst/>
              <a:cxnLst/>
              <a:rect l="0" t="0" r="0" b="0"/>
              <a:pathLst>
                <a:path w="390526" h="247637">
                  <a:moveTo>
                    <a:pt x="9525" y="209539"/>
                  </a:moveTo>
                  <a:lnTo>
                    <a:pt x="9525" y="209539"/>
                  </a:lnTo>
                  <a:lnTo>
                    <a:pt x="393" y="218672"/>
                  </a:lnTo>
                  <a:lnTo>
                    <a:pt x="0" y="246198"/>
                  </a:lnTo>
                  <a:lnTo>
                    <a:pt x="1058" y="246678"/>
                  </a:lnTo>
                  <a:lnTo>
                    <a:pt x="17692" y="247636"/>
                  </a:lnTo>
                  <a:lnTo>
                    <a:pt x="38295" y="231163"/>
                  </a:lnTo>
                  <a:lnTo>
                    <a:pt x="44536" y="228675"/>
                  </a:lnTo>
                  <a:lnTo>
                    <a:pt x="50839" y="224041"/>
                  </a:lnTo>
                  <a:lnTo>
                    <a:pt x="74085" y="194466"/>
                  </a:lnTo>
                  <a:lnTo>
                    <a:pt x="89097" y="183318"/>
                  </a:lnTo>
                  <a:lnTo>
                    <a:pt x="120573" y="136606"/>
                  </a:lnTo>
                  <a:lnTo>
                    <a:pt x="148165" y="90063"/>
                  </a:lnTo>
                  <a:lnTo>
                    <a:pt x="154386" y="76421"/>
                  </a:lnTo>
                  <a:lnTo>
                    <a:pt x="177647" y="40646"/>
                  </a:lnTo>
                  <a:lnTo>
                    <a:pt x="180845" y="29097"/>
                  </a:lnTo>
                  <a:lnTo>
                    <a:pt x="180975" y="19050"/>
                  </a:lnTo>
                  <a:lnTo>
                    <a:pt x="180975" y="24099"/>
                  </a:lnTo>
                  <a:lnTo>
                    <a:pt x="179917" y="25587"/>
                  </a:lnTo>
                  <a:lnTo>
                    <a:pt x="178153" y="26579"/>
                  </a:lnTo>
                  <a:lnTo>
                    <a:pt x="175919" y="27241"/>
                  </a:lnTo>
                  <a:lnTo>
                    <a:pt x="174430" y="28741"/>
                  </a:lnTo>
                  <a:lnTo>
                    <a:pt x="170654" y="38187"/>
                  </a:lnTo>
                  <a:lnTo>
                    <a:pt x="164981" y="45409"/>
                  </a:lnTo>
                  <a:lnTo>
                    <a:pt x="162831" y="54252"/>
                  </a:lnTo>
                  <a:lnTo>
                    <a:pt x="162327" y="60442"/>
                  </a:lnTo>
                  <a:lnTo>
                    <a:pt x="159282" y="66721"/>
                  </a:lnTo>
                  <a:lnTo>
                    <a:pt x="156987" y="69877"/>
                  </a:lnTo>
                  <a:lnTo>
                    <a:pt x="153758" y="84432"/>
                  </a:lnTo>
                  <a:lnTo>
                    <a:pt x="151610" y="101767"/>
                  </a:lnTo>
                  <a:lnTo>
                    <a:pt x="140657" y="132699"/>
                  </a:lnTo>
                  <a:lnTo>
                    <a:pt x="138221" y="136087"/>
                  </a:lnTo>
                  <a:lnTo>
                    <a:pt x="135515" y="145497"/>
                  </a:lnTo>
                  <a:lnTo>
                    <a:pt x="130718" y="173657"/>
                  </a:lnTo>
                  <a:lnTo>
                    <a:pt x="125187" y="192221"/>
                  </a:lnTo>
                  <a:lnTo>
                    <a:pt x="123945" y="212587"/>
                  </a:lnTo>
                  <a:lnTo>
                    <a:pt x="126700" y="219008"/>
                  </a:lnTo>
                  <a:lnTo>
                    <a:pt x="132037" y="226696"/>
                  </a:lnTo>
                  <a:lnTo>
                    <a:pt x="132961" y="233085"/>
                  </a:lnTo>
                  <a:lnTo>
                    <a:pt x="134150" y="234761"/>
                  </a:lnTo>
                  <a:lnTo>
                    <a:pt x="135999" y="235879"/>
                  </a:lnTo>
                  <a:lnTo>
                    <a:pt x="143028" y="237819"/>
                  </a:lnTo>
                  <a:lnTo>
                    <a:pt x="147529" y="237983"/>
                  </a:lnTo>
                  <a:lnTo>
                    <a:pt x="153057" y="235234"/>
                  </a:lnTo>
                  <a:lnTo>
                    <a:pt x="159042" y="231542"/>
                  </a:lnTo>
                  <a:lnTo>
                    <a:pt x="168361" y="228405"/>
                  </a:lnTo>
                  <a:lnTo>
                    <a:pt x="174664" y="223922"/>
                  </a:lnTo>
                  <a:lnTo>
                    <a:pt x="212922" y="176770"/>
                  </a:lnTo>
                  <a:lnTo>
                    <a:pt x="245490" y="133279"/>
                  </a:lnTo>
                  <a:lnTo>
                    <a:pt x="274805" y="88886"/>
                  </a:lnTo>
                  <a:lnTo>
                    <a:pt x="310012" y="42257"/>
                  </a:lnTo>
                  <a:lnTo>
                    <a:pt x="316295" y="28760"/>
                  </a:lnTo>
                  <a:lnTo>
                    <a:pt x="320492" y="22301"/>
                  </a:lnTo>
                  <a:lnTo>
                    <a:pt x="322357" y="15903"/>
                  </a:lnTo>
                  <a:lnTo>
                    <a:pt x="323914" y="13773"/>
                  </a:lnTo>
                  <a:lnTo>
                    <a:pt x="326009" y="12353"/>
                  </a:lnTo>
                  <a:lnTo>
                    <a:pt x="328464" y="11407"/>
                  </a:lnTo>
                  <a:lnTo>
                    <a:pt x="330101" y="9718"/>
                  </a:lnTo>
                  <a:lnTo>
                    <a:pt x="333372" y="0"/>
                  </a:lnTo>
                  <a:lnTo>
                    <a:pt x="333375" y="8191"/>
                  </a:lnTo>
                  <a:lnTo>
                    <a:pt x="326830" y="16857"/>
                  </a:lnTo>
                  <a:lnTo>
                    <a:pt x="324243" y="26813"/>
                  </a:lnTo>
                  <a:lnTo>
                    <a:pt x="308685" y="45767"/>
                  </a:lnTo>
                  <a:lnTo>
                    <a:pt x="302745" y="64731"/>
                  </a:lnTo>
                  <a:lnTo>
                    <a:pt x="298595" y="72155"/>
                  </a:lnTo>
                  <a:lnTo>
                    <a:pt x="295201" y="82285"/>
                  </a:lnTo>
                  <a:lnTo>
                    <a:pt x="289021" y="91989"/>
                  </a:lnTo>
                  <a:lnTo>
                    <a:pt x="274048" y="132749"/>
                  </a:lnTo>
                  <a:lnTo>
                    <a:pt x="271599" y="136121"/>
                  </a:lnTo>
                  <a:lnTo>
                    <a:pt x="268877" y="145511"/>
                  </a:lnTo>
                  <a:lnTo>
                    <a:pt x="266609" y="155682"/>
                  </a:lnTo>
                  <a:lnTo>
                    <a:pt x="259352" y="170835"/>
                  </a:lnTo>
                  <a:lnTo>
                    <a:pt x="257183" y="215887"/>
                  </a:lnTo>
                  <a:lnTo>
                    <a:pt x="257175" y="228031"/>
                  </a:lnTo>
                  <a:lnTo>
                    <a:pt x="280855" y="228588"/>
                  </a:lnTo>
                  <a:lnTo>
                    <a:pt x="286397" y="225766"/>
                  </a:lnTo>
                  <a:lnTo>
                    <a:pt x="328287" y="192573"/>
                  </a:lnTo>
                  <a:lnTo>
                    <a:pt x="371548" y="159678"/>
                  </a:lnTo>
                  <a:lnTo>
                    <a:pt x="390525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46"/>
            <p:cNvSpPr/>
            <p:nvPr>
              <p:custDataLst>
                <p:tags r:id="rId229"/>
              </p:custDataLst>
            </p:nvPr>
          </p:nvSpPr>
          <p:spPr>
            <a:xfrm>
              <a:off x="5991225" y="2505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47"/>
            <p:cNvSpPr/>
            <p:nvPr>
              <p:custDataLst>
                <p:tags r:id="rId230"/>
              </p:custDataLst>
            </p:nvPr>
          </p:nvSpPr>
          <p:spPr>
            <a:xfrm>
              <a:off x="5734167" y="2409825"/>
              <a:ext cx="133118" cy="123826"/>
            </a:xfrm>
            <a:custGeom>
              <a:avLst/>
              <a:gdLst/>
              <a:ahLst/>
              <a:cxnLst/>
              <a:rect l="0" t="0" r="0" b="0"/>
              <a:pathLst>
                <a:path w="133118" h="123826">
                  <a:moveTo>
                    <a:pt x="37983" y="0"/>
                  </a:moveTo>
                  <a:lnTo>
                    <a:pt x="37983" y="0"/>
                  </a:lnTo>
                  <a:lnTo>
                    <a:pt x="32927" y="0"/>
                  </a:lnTo>
                  <a:lnTo>
                    <a:pt x="31438" y="1058"/>
                  </a:lnTo>
                  <a:lnTo>
                    <a:pt x="30444" y="2822"/>
                  </a:lnTo>
                  <a:lnTo>
                    <a:pt x="28574" y="9133"/>
                  </a:lnTo>
                  <a:lnTo>
                    <a:pt x="28492" y="14465"/>
                  </a:lnTo>
                  <a:lnTo>
                    <a:pt x="27422" y="15994"/>
                  </a:lnTo>
                  <a:lnTo>
                    <a:pt x="25651" y="17012"/>
                  </a:lnTo>
                  <a:lnTo>
                    <a:pt x="23412" y="17692"/>
                  </a:lnTo>
                  <a:lnTo>
                    <a:pt x="21919" y="19203"/>
                  </a:lnTo>
                  <a:lnTo>
                    <a:pt x="20260" y="23704"/>
                  </a:lnTo>
                  <a:lnTo>
                    <a:pt x="18137" y="35217"/>
                  </a:lnTo>
                  <a:lnTo>
                    <a:pt x="10766" y="45782"/>
                  </a:lnTo>
                  <a:lnTo>
                    <a:pt x="9676" y="54865"/>
                  </a:lnTo>
                  <a:lnTo>
                    <a:pt x="9527" y="60721"/>
                  </a:lnTo>
                  <a:lnTo>
                    <a:pt x="6638" y="66851"/>
                  </a:lnTo>
                  <a:lnTo>
                    <a:pt x="1217" y="74353"/>
                  </a:lnTo>
                  <a:lnTo>
                    <a:pt x="147" y="83439"/>
                  </a:lnTo>
                  <a:lnTo>
                    <a:pt x="0" y="89295"/>
                  </a:lnTo>
                  <a:lnTo>
                    <a:pt x="2757" y="95426"/>
                  </a:lnTo>
                  <a:lnTo>
                    <a:pt x="9018" y="104228"/>
                  </a:lnTo>
                  <a:lnTo>
                    <a:pt x="9292" y="109669"/>
                  </a:lnTo>
                  <a:lnTo>
                    <a:pt x="10389" y="111213"/>
                  </a:lnTo>
                  <a:lnTo>
                    <a:pt x="12179" y="112242"/>
                  </a:lnTo>
                  <a:lnTo>
                    <a:pt x="19102" y="114029"/>
                  </a:lnTo>
                  <a:lnTo>
                    <a:pt x="27017" y="114264"/>
                  </a:lnTo>
                  <a:lnTo>
                    <a:pt x="35778" y="107747"/>
                  </a:lnTo>
                  <a:lnTo>
                    <a:pt x="44620" y="104597"/>
                  </a:lnTo>
                  <a:lnTo>
                    <a:pt x="69744" y="82419"/>
                  </a:lnTo>
                  <a:lnTo>
                    <a:pt x="73266" y="76142"/>
                  </a:lnTo>
                  <a:lnTo>
                    <a:pt x="75889" y="69824"/>
                  </a:lnTo>
                  <a:lnTo>
                    <a:pt x="111376" y="28575"/>
                  </a:lnTo>
                  <a:lnTo>
                    <a:pt x="113993" y="22225"/>
                  </a:lnTo>
                  <a:lnTo>
                    <a:pt x="122220" y="11406"/>
                  </a:lnTo>
                  <a:lnTo>
                    <a:pt x="123670" y="441"/>
                  </a:lnTo>
                  <a:lnTo>
                    <a:pt x="133117" y="4"/>
                  </a:lnTo>
                  <a:lnTo>
                    <a:pt x="125021" y="0"/>
                  </a:lnTo>
                  <a:lnTo>
                    <a:pt x="124584" y="1059"/>
                  </a:lnTo>
                  <a:lnTo>
                    <a:pt x="123718" y="22666"/>
                  </a:lnTo>
                  <a:lnTo>
                    <a:pt x="122657" y="24636"/>
                  </a:lnTo>
                  <a:lnTo>
                    <a:pt x="120891" y="25949"/>
                  </a:lnTo>
                  <a:lnTo>
                    <a:pt x="118655" y="26824"/>
                  </a:lnTo>
                  <a:lnTo>
                    <a:pt x="117164" y="28466"/>
                  </a:lnTo>
                  <a:lnTo>
                    <a:pt x="115508" y="33113"/>
                  </a:lnTo>
                  <a:lnTo>
                    <a:pt x="113202" y="54055"/>
                  </a:lnTo>
                  <a:lnTo>
                    <a:pt x="106659" y="66691"/>
                  </a:lnTo>
                  <a:lnTo>
                    <a:pt x="104658" y="114127"/>
                  </a:lnTo>
                  <a:lnTo>
                    <a:pt x="10465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48"/>
            <p:cNvSpPr/>
            <p:nvPr>
              <p:custDataLst>
                <p:tags r:id="rId231"/>
              </p:custDataLst>
            </p:nvPr>
          </p:nvSpPr>
          <p:spPr>
            <a:xfrm>
              <a:off x="5410200" y="2324100"/>
              <a:ext cx="228601" cy="228205"/>
            </a:xfrm>
            <a:custGeom>
              <a:avLst/>
              <a:gdLst/>
              <a:ahLst/>
              <a:cxnLst/>
              <a:rect l="0" t="0" r="0" b="0"/>
              <a:pathLst>
                <a:path w="228601" h="228205">
                  <a:moveTo>
                    <a:pt x="0" y="85725"/>
                  </a:moveTo>
                  <a:lnTo>
                    <a:pt x="0" y="85725"/>
                  </a:lnTo>
                  <a:lnTo>
                    <a:pt x="0" y="80669"/>
                  </a:lnTo>
                  <a:lnTo>
                    <a:pt x="9409" y="49216"/>
                  </a:lnTo>
                  <a:lnTo>
                    <a:pt x="33204" y="23949"/>
                  </a:lnTo>
                  <a:lnTo>
                    <a:pt x="38747" y="21227"/>
                  </a:lnTo>
                  <a:lnTo>
                    <a:pt x="41706" y="20502"/>
                  </a:lnTo>
                  <a:lnTo>
                    <a:pt x="57207" y="11702"/>
                  </a:lnTo>
                  <a:lnTo>
                    <a:pt x="60363" y="10977"/>
                  </a:lnTo>
                  <a:lnTo>
                    <a:pt x="62467" y="9435"/>
                  </a:lnTo>
                  <a:lnTo>
                    <a:pt x="63870" y="7348"/>
                  </a:lnTo>
                  <a:lnTo>
                    <a:pt x="64805" y="4899"/>
                  </a:lnTo>
                  <a:lnTo>
                    <a:pt x="66487" y="3266"/>
                  </a:lnTo>
                  <a:lnTo>
                    <a:pt x="74712" y="430"/>
                  </a:lnTo>
                  <a:lnTo>
                    <a:pt x="103324" y="0"/>
                  </a:lnTo>
                  <a:lnTo>
                    <a:pt x="103808" y="1059"/>
                  </a:lnTo>
                  <a:lnTo>
                    <a:pt x="104775" y="47645"/>
                  </a:lnTo>
                  <a:lnTo>
                    <a:pt x="104775" y="50814"/>
                  </a:lnTo>
                  <a:lnTo>
                    <a:pt x="101953" y="57156"/>
                  </a:lnTo>
                  <a:lnTo>
                    <a:pt x="98230" y="63503"/>
                  </a:lnTo>
                  <a:lnTo>
                    <a:pt x="95074" y="73026"/>
                  </a:lnTo>
                  <a:lnTo>
                    <a:pt x="88965" y="82550"/>
                  </a:lnTo>
                  <a:lnTo>
                    <a:pt x="86685" y="92075"/>
                  </a:lnTo>
                  <a:lnTo>
                    <a:pt x="86152" y="98425"/>
                  </a:lnTo>
                  <a:lnTo>
                    <a:pt x="84951" y="100542"/>
                  </a:lnTo>
                  <a:lnTo>
                    <a:pt x="83093" y="101953"/>
                  </a:lnTo>
                  <a:lnTo>
                    <a:pt x="80795" y="102894"/>
                  </a:lnTo>
                  <a:lnTo>
                    <a:pt x="79263" y="104579"/>
                  </a:lnTo>
                  <a:lnTo>
                    <a:pt x="77561" y="109274"/>
                  </a:lnTo>
                  <a:lnTo>
                    <a:pt x="76050" y="110949"/>
                  </a:lnTo>
                  <a:lnTo>
                    <a:pt x="66700" y="114292"/>
                  </a:lnTo>
                  <a:lnTo>
                    <a:pt x="66678" y="114299"/>
                  </a:lnTo>
                  <a:lnTo>
                    <a:pt x="61187" y="114300"/>
                  </a:lnTo>
                  <a:lnTo>
                    <a:pt x="63531" y="114300"/>
                  </a:lnTo>
                  <a:lnTo>
                    <a:pt x="64579" y="113242"/>
                  </a:lnTo>
                  <a:lnTo>
                    <a:pt x="66651" y="104891"/>
                  </a:lnTo>
                  <a:lnTo>
                    <a:pt x="66668" y="99753"/>
                  </a:lnTo>
                  <a:lnTo>
                    <a:pt x="67729" y="98252"/>
                  </a:lnTo>
                  <a:lnTo>
                    <a:pt x="69494" y="97251"/>
                  </a:lnTo>
                  <a:lnTo>
                    <a:pt x="76376" y="95514"/>
                  </a:lnTo>
                  <a:lnTo>
                    <a:pt x="84284" y="95285"/>
                  </a:lnTo>
                  <a:lnTo>
                    <a:pt x="93799" y="87052"/>
                  </a:lnTo>
                  <a:lnTo>
                    <a:pt x="99877" y="86118"/>
                  </a:lnTo>
                  <a:lnTo>
                    <a:pt x="101510" y="87046"/>
                  </a:lnTo>
                  <a:lnTo>
                    <a:pt x="102598" y="88722"/>
                  </a:lnTo>
                  <a:lnTo>
                    <a:pt x="103324" y="90898"/>
                  </a:lnTo>
                  <a:lnTo>
                    <a:pt x="104866" y="92349"/>
                  </a:lnTo>
                  <a:lnTo>
                    <a:pt x="112849" y="94868"/>
                  </a:lnTo>
                  <a:lnTo>
                    <a:pt x="118926" y="95137"/>
                  </a:lnTo>
                  <a:lnTo>
                    <a:pt x="120559" y="96233"/>
                  </a:lnTo>
                  <a:lnTo>
                    <a:pt x="121648" y="98022"/>
                  </a:lnTo>
                  <a:lnTo>
                    <a:pt x="122374" y="100273"/>
                  </a:lnTo>
                  <a:lnTo>
                    <a:pt x="123916" y="101774"/>
                  </a:lnTo>
                  <a:lnTo>
                    <a:pt x="128451" y="103441"/>
                  </a:lnTo>
                  <a:lnTo>
                    <a:pt x="130084" y="104944"/>
                  </a:lnTo>
                  <a:lnTo>
                    <a:pt x="131899" y="109436"/>
                  </a:lnTo>
                  <a:lnTo>
                    <a:pt x="133441" y="111058"/>
                  </a:lnTo>
                  <a:lnTo>
                    <a:pt x="137976" y="112859"/>
                  </a:lnTo>
                  <a:lnTo>
                    <a:pt x="139609" y="114398"/>
                  </a:lnTo>
                  <a:lnTo>
                    <a:pt x="150223" y="133541"/>
                  </a:lnTo>
                  <a:lnTo>
                    <a:pt x="152362" y="155971"/>
                  </a:lnTo>
                  <a:lnTo>
                    <a:pt x="152400" y="185477"/>
                  </a:lnTo>
                  <a:lnTo>
                    <a:pt x="149578" y="191090"/>
                  </a:lnTo>
                  <a:lnTo>
                    <a:pt x="125276" y="217621"/>
                  </a:lnTo>
                  <a:lnTo>
                    <a:pt x="115751" y="218947"/>
                  </a:lnTo>
                  <a:lnTo>
                    <a:pt x="106226" y="227265"/>
                  </a:lnTo>
                  <a:lnTo>
                    <a:pt x="100149" y="228204"/>
                  </a:lnTo>
                  <a:lnTo>
                    <a:pt x="98516" y="227278"/>
                  </a:lnTo>
                  <a:lnTo>
                    <a:pt x="97427" y="225602"/>
                  </a:lnTo>
                  <a:lnTo>
                    <a:pt x="95680" y="220364"/>
                  </a:lnTo>
                  <a:lnTo>
                    <a:pt x="92619" y="219648"/>
                  </a:lnTo>
                  <a:lnTo>
                    <a:pt x="85845" y="219085"/>
                  </a:lnTo>
                  <a:lnTo>
                    <a:pt x="85728" y="204886"/>
                  </a:lnTo>
                  <a:lnTo>
                    <a:pt x="86785" y="203266"/>
                  </a:lnTo>
                  <a:lnTo>
                    <a:pt x="88548" y="202185"/>
                  </a:lnTo>
                  <a:lnTo>
                    <a:pt x="90782" y="201465"/>
                  </a:lnTo>
                  <a:lnTo>
                    <a:pt x="92272" y="199927"/>
                  </a:lnTo>
                  <a:lnTo>
                    <a:pt x="96047" y="190409"/>
                  </a:lnTo>
                  <a:lnTo>
                    <a:pt x="100190" y="185873"/>
                  </a:lnTo>
                  <a:lnTo>
                    <a:pt x="105559" y="183152"/>
                  </a:lnTo>
                  <a:lnTo>
                    <a:pt x="108473" y="182426"/>
                  </a:lnTo>
                  <a:lnTo>
                    <a:pt x="117630" y="176348"/>
                  </a:lnTo>
                  <a:lnTo>
                    <a:pt x="130206" y="165871"/>
                  </a:lnTo>
                  <a:lnTo>
                    <a:pt x="142881" y="159882"/>
                  </a:lnTo>
                  <a:lnTo>
                    <a:pt x="178858" y="128035"/>
                  </a:lnTo>
                  <a:lnTo>
                    <a:pt x="198039" y="121834"/>
                  </a:lnTo>
                  <a:lnTo>
                    <a:pt x="205492" y="117649"/>
                  </a:lnTo>
                  <a:lnTo>
                    <a:pt x="215638" y="114234"/>
                  </a:lnTo>
                  <a:lnTo>
                    <a:pt x="2286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49"/>
            <p:cNvSpPr/>
            <p:nvPr>
              <p:custDataLst>
                <p:tags r:id="rId232"/>
              </p:custDataLst>
            </p:nvPr>
          </p:nvSpPr>
          <p:spPr>
            <a:xfrm>
              <a:off x="5400675" y="2343150"/>
              <a:ext cx="66676" cy="209551"/>
            </a:xfrm>
            <a:custGeom>
              <a:avLst/>
              <a:gdLst/>
              <a:ahLst/>
              <a:cxnLst/>
              <a:rect l="0" t="0" r="0" b="0"/>
              <a:pathLst>
                <a:path w="66676" h="209551">
                  <a:moveTo>
                    <a:pt x="66675" y="0"/>
                  </a:moveTo>
                  <a:lnTo>
                    <a:pt x="66675" y="0"/>
                  </a:lnTo>
                  <a:lnTo>
                    <a:pt x="66675" y="5056"/>
                  </a:lnTo>
                  <a:lnTo>
                    <a:pt x="63853" y="10361"/>
                  </a:lnTo>
                  <a:lnTo>
                    <a:pt x="58474" y="17334"/>
                  </a:lnTo>
                  <a:lnTo>
                    <a:pt x="56354" y="26315"/>
                  </a:lnTo>
                  <a:lnTo>
                    <a:pt x="50681" y="36254"/>
                  </a:lnTo>
                  <a:lnTo>
                    <a:pt x="46835" y="62641"/>
                  </a:lnTo>
                  <a:lnTo>
                    <a:pt x="40139" y="76030"/>
                  </a:lnTo>
                  <a:lnTo>
                    <a:pt x="35330" y="112309"/>
                  </a:lnTo>
                  <a:lnTo>
                    <a:pt x="31578" y="119765"/>
                  </a:lnTo>
                  <a:lnTo>
                    <a:pt x="28970" y="136408"/>
                  </a:lnTo>
                  <a:lnTo>
                    <a:pt x="28610" y="163766"/>
                  </a:lnTo>
                  <a:lnTo>
                    <a:pt x="27539" y="166327"/>
                  </a:lnTo>
                  <a:lnTo>
                    <a:pt x="25768" y="168035"/>
                  </a:lnTo>
                  <a:lnTo>
                    <a:pt x="23529" y="169173"/>
                  </a:lnTo>
                  <a:lnTo>
                    <a:pt x="22036" y="170990"/>
                  </a:lnTo>
                  <a:lnTo>
                    <a:pt x="20377" y="175832"/>
                  </a:lnTo>
                  <a:lnTo>
                    <a:pt x="18254" y="187563"/>
                  </a:lnTo>
                  <a:lnTo>
                    <a:pt x="10883" y="198175"/>
                  </a:lnTo>
                  <a:lnTo>
                    <a:pt x="9528" y="209511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SMARTInkShape-350"/>
          <p:cNvSpPr/>
          <p:nvPr>
            <p:custDataLst>
              <p:tags r:id="rId1"/>
            </p:custDataLst>
          </p:nvPr>
        </p:nvSpPr>
        <p:spPr>
          <a:xfrm>
            <a:off x="6657976" y="2324103"/>
            <a:ext cx="1581150" cy="371473"/>
          </a:xfrm>
          <a:custGeom>
            <a:avLst/>
            <a:gdLst/>
            <a:ahLst/>
            <a:cxnLst/>
            <a:rect l="0" t="0" r="0" b="0"/>
            <a:pathLst>
              <a:path w="1581150" h="371473">
                <a:moveTo>
                  <a:pt x="57149" y="76197"/>
                </a:moveTo>
                <a:lnTo>
                  <a:pt x="57149" y="76197"/>
                </a:lnTo>
                <a:lnTo>
                  <a:pt x="57149" y="95246"/>
                </a:lnTo>
                <a:lnTo>
                  <a:pt x="57149" y="90191"/>
                </a:lnTo>
                <a:lnTo>
                  <a:pt x="58207" y="88701"/>
                </a:lnTo>
                <a:lnTo>
                  <a:pt x="59971" y="87708"/>
                </a:lnTo>
                <a:lnTo>
                  <a:pt x="65349" y="86114"/>
                </a:lnTo>
                <a:lnTo>
                  <a:pt x="66086" y="83074"/>
                </a:lnTo>
                <a:lnTo>
                  <a:pt x="66674" y="42693"/>
                </a:lnTo>
                <a:lnTo>
                  <a:pt x="65616" y="41161"/>
                </a:lnTo>
                <a:lnTo>
                  <a:pt x="63852" y="40140"/>
                </a:lnTo>
                <a:lnTo>
                  <a:pt x="57265" y="38132"/>
                </a:lnTo>
                <a:lnTo>
                  <a:pt x="48019" y="38098"/>
                </a:lnTo>
                <a:lnTo>
                  <a:pt x="39458" y="46298"/>
                </a:lnTo>
                <a:lnTo>
                  <a:pt x="33445" y="47230"/>
                </a:lnTo>
                <a:lnTo>
                  <a:pt x="31821" y="48419"/>
                </a:lnTo>
                <a:lnTo>
                  <a:pt x="30739" y="50270"/>
                </a:lnTo>
                <a:lnTo>
                  <a:pt x="30017" y="52562"/>
                </a:lnTo>
                <a:lnTo>
                  <a:pt x="18958" y="66579"/>
                </a:lnTo>
                <a:lnTo>
                  <a:pt x="14423" y="71217"/>
                </a:lnTo>
                <a:lnTo>
                  <a:pt x="11701" y="76806"/>
                </a:lnTo>
                <a:lnTo>
                  <a:pt x="8551" y="101621"/>
                </a:lnTo>
                <a:lnTo>
                  <a:pt x="2002" y="114302"/>
                </a:lnTo>
                <a:lnTo>
                  <a:pt x="1" y="161726"/>
                </a:lnTo>
                <a:lnTo>
                  <a:pt x="0" y="166421"/>
                </a:lnTo>
                <a:lnTo>
                  <a:pt x="1058" y="168096"/>
                </a:lnTo>
                <a:lnTo>
                  <a:pt x="2821" y="169214"/>
                </a:lnTo>
                <a:lnTo>
                  <a:pt x="5055" y="169958"/>
                </a:lnTo>
                <a:lnTo>
                  <a:pt x="6544" y="171513"/>
                </a:lnTo>
                <a:lnTo>
                  <a:pt x="9131" y="179517"/>
                </a:lnTo>
                <a:lnTo>
                  <a:pt x="12172" y="180325"/>
                </a:lnTo>
                <a:lnTo>
                  <a:pt x="17690" y="180844"/>
                </a:lnTo>
                <a:lnTo>
                  <a:pt x="26384" y="174401"/>
                </a:lnTo>
                <a:lnTo>
                  <a:pt x="35216" y="171263"/>
                </a:lnTo>
                <a:lnTo>
                  <a:pt x="55058" y="156336"/>
                </a:lnTo>
                <a:lnTo>
                  <a:pt x="74219" y="150353"/>
                </a:lnTo>
                <a:lnTo>
                  <a:pt x="120365" y="117448"/>
                </a:lnTo>
                <a:lnTo>
                  <a:pt x="166422" y="71698"/>
                </a:lnTo>
                <a:lnTo>
                  <a:pt x="169960" y="68161"/>
                </a:lnTo>
                <a:lnTo>
                  <a:pt x="176063" y="67113"/>
                </a:lnTo>
                <a:lnTo>
                  <a:pt x="177701" y="65908"/>
                </a:lnTo>
                <a:lnTo>
                  <a:pt x="180846" y="57551"/>
                </a:lnTo>
                <a:lnTo>
                  <a:pt x="180973" y="57150"/>
                </a:lnTo>
                <a:lnTo>
                  <a:pt x="180974" y="57147"/>
                </a:lnTo>
                <a:lnTo>
                  <a:pt x="180974" y="65348"/>
                </a:lnTo>
                <a:lnTo>
                  <a:pt x="174429" y="74015"/>
                </a:lnTo>
                <a:lnTo>
                  <a:pt x="171842" y="83971"/>
                </a:lnTo>
                <a:lnTo>
                  <a:pt x="164980" y="92980"/>
                </a:lnTo>
                <a:lnTo>
                  <a:pt x="162830" y="101866"/>
                </a:lnTo>
                <a:lnTo>
                  <a:pt x="161926" y="149223"/>
                </a:lnTo>
                <a:lnTo>
                  <a:pt x="161924" y="165097"/>
                </a:lnTo>
                <a:lnTo>
                  <a:pt x="162982" y="167214"/>
                </a:lnTo>
                <a:lnTo>
                  <a:pt x="164746" y="168625"/>
                </a:lnTo>
                <a:lnTo>
                  <a:pt x="166980" y="169566"/>
                </a:lnTo>
                <a:lnTo>
                  <a:pt x="168469" y="171251"/>
                </a:lnTo>
                <a:lnTo>
                  <a:pt x="171056" y="179483"/>
                </a:lnTo>
                <a:lnTo>
                  <a:pt x="174097" y="180311"/>
                </a:lnTo>
                <a:lnTo>
                  <a:pt x="193829" y="180933"/>
                </a:lnTo>
                <a:lnTo>
                  <a:pt x="195894" y="179888"/>
                </a:lnTo>
                <a:lnTo>
                  <a:pt x="197270" y="178133"/>
                </a:lnTo>
                <a:lnTo>
                  <a:pt x="198188" y="175904"/>
                </a:lnTo>
                <a:lnTo>
                  <a:pt x="199859" y="174419"/>
                </a:lnTo>
                <a:lnTo>
                  <a:pt x="210144" y="169212"/>
                </a:lnTo>
                <a:lnTo>
                  <a:pt x="257004" y="133330"/>
                </a:lnTo>
                <a:lnTo>
                  <a:pt x="269471" y="123817"/>
                </a:lnTo>
                <a:lnTo>
                  <a:pt x="287590" y="111121"/>
                </a:lnTo>
                <a:lnTo>
                  <a:pt x="319593" y="70108"/>
                </a:lnTo>
                <a:lnTo>
                  <a:pt x="321957" y="63613"/>
                </a:lnTo>
                <a:lnTo>
                  <a:pt x="323646" y="61458"/>
                </a:lnTo>
                <a:lnTo>
                  <a:pt x="330021" y="57366"/>
                </a:lnTo>
                <a:lnTo>
                  <a:pt x="332932" y="49114"/>
                </a:lnTo>
                <a:lnTo>
                  <a:pt x="333363" y="38528"/>
                </a:lnTo>
                <a:lnTo>
                  <a:pt x="342783" y="38100"/>
                </a:lnTo>
                <a:lnTo>
                  <a:pt x="337809" y="38098"/>
                </a:lnTo>
                <a:lnTo>
                  <a:pt x="336330" y="39156"/>
                </a:lnTo>
                <a:lnTo>
                  <a:pt x="333958" y="45636"/>
                </a:lnTo>
                <a:lnTo>
                  <a:pt x="333489" y="47230"/>
                </a:lnTo>
                <a:lnTo>
                  <a:pt x="333408" y="52562"/>
                </a:lnTo>
                <a:lnTo>
                  <a:pt x="330567" y="57931"/>
                </a:lnTo>
                <a:lnTo>
                  <a:pt x="326835" y="63846"/>
                </a:lnTo>
                <a:lnTo>
                  <a:pt x="324439" y="76266"/>
                </a:lnTo>
                <a:lnTo>
                  <a:pt x="324242" y="79418"/>
                </a:lnTo>
                <a:lnTo>
                  <a:pt x="321201" y="85742"/>
                </a:lnTo>
                <a:lnTo>
                  <a:pt x="317380" y="92081"/>
                </a:lnTo>
                <a:lnTo>
                  <a:pt x="314928" y="104774"/>
                </a:lnTo>
                <a:lnTo>
                  <a:pt x="314726" y="107948"/>
                </a:lnTo>
                <a:lnTo>
                  <a:pt x="311681" y="114298"/>
                </a:lnTo>
                <a:lnTo>
                  <a:pt x="307858" y="120647"/>
                </a:lnTo>
                <a:lnTo>
                  <a:pt x="305403" y="133347"/>
                </a:lnTo>
                <a:lnTo>
                  <a:pt x="304799" y="170924"/>
                </a:lnTo>
                <a:lnTo>
                  <a:pt x="322132" y="171433"/>
                </a:lnTo>
                <a:lnTo>
                  <a:pt x="337993" y="157257"/>
                </a:lnTo>
                <a:lnTo>
                  <a:pt x="340719" y="151735"/>
                </a:lnTo>
                <a:lnTo>
                  <a:pt x="341445" y="148781"/>
                </a:lnTo>
                <a:lnTo>
                  <a:pt x="342988" y="146811"/>
                </a:lnTo>
                <a:lnTo>
                  <a:pt x="371345" y="123950"/>
                </a:lnTo>
                <a:lnTo>
                  <a:pt x="371474" y="171319"/>
                </a:lnTo>
                <a:lnTo>
                  <a:pt x="385663" y="171444"/>
                </a:lnTo>
                <a:lnTo>
                  <a:pt x="387283" y="170386"/>
                </a:lnTo>
                <a:lnTo>
                  <a:pt x="388364" y="168623"/>
                </a:lnTo>
                <a:lnTo>
                  <a:pt x="389084" y="166389"/>
                </a:lnTo>
                <a:lnTo>
                  <a:pt x="390622" y="164900"/>
                </a:lnTo>
                <a:lnTo>
                  <a:pt x="400696" y="159688"/>
                </a:lnTo>
                <a:lnTo>
                  <a:pt x="425475" y="137493"/>
                </a:lnTo>
                <a:lnTo>
                  <a:pt x="438154" y="131343"/>
                </a:lnTo>
                <a:lnTo>
                  <a:pt x="460374" y="111005"/>
                </a:lnTo>
                <a:lnTo>
                  <a:pt x="463902" y="104720"/>
                </a:lnTo>
                <a:lnTo>
                  <a:pt x="466528" y="98399"/>
                </a:lnTo>
                <a:lnTo>
                  <a:pt x="483126" y="76196"/>
                </a:lnTo>
                <a:lnTo>
                  <a:pt x="485655" y="69846"/>
                </a:lnTo>
                <a:lnTo>
                  <a:pt x="491971" y="60322"/>
                </a:lnTo>
                <a:lnTo>
                  <a:pt x="493821" y="53972"/>
                </a:lnTo>
                <a:lnTo>
                  <a:pt x="495372" y="51855"/>
                </a:lnTo>
                <a:lnTo>
                  <a:pt x="497464" y="50444"/>
                </a:lnTo>
                <a:lnTo>
                  <a:pt x="499917" y="49503"/>
                </a:lnTo>
                <a:lnTo>
                  <a:pt x="501554" y="47818"/>
                </a:lnTo>
                <a:lnTo>
                  <a:pt x="505595" y="38031"/>
                </a:lnTo>
                <a:lnTo>
                  <a:pt x="513945" y="29003"/>
                </a:lnTo>
                <a:lnTo>
                  <a:pt x="514348" y="19082"/>
                </a:lnTo>
                <a:lnTo>
                  <a:pt x="514349" y="24114"/>
                </a:lnTo>
                <a:lnTo>
                  <a:pt x="513291" y="25600"/>
                </a:lnTo>
                <a:lnTo>
                  <a:pt x="511527" y="26591"/>
                </a:lnTo>
                <a:lnTo>
                  <a:pt x="509293" y="27251"/>
                </a:lnTo>
                <a:lnTo>
                  <a:pt x="507804" y="28750"/>
                </a:lnTo>
                <a:lnTo>
                  <a:pt x="505217" y="36657"/>
                </a:lnTo>
                <a:lnTo>
                  <a:pt x="504940" y="42727"/>
                </a:lnTo>
                <a:lnTo>
                  <a:pt x="502053" y="48269"/>
                </a:lnTo>
                <a:lnTo>
                  <a:pt x="498300" y="54260"/>
                </a:lnTo>
                <a:lnTo>
                  <a:pt x="495892" y="66729"/>
                </a:lnTo>
                <a:lnTo>
                  <a:pt x="495416" y="79383"/>
                </a:lnTo>
                <a:lnTo>
                  <a:pt x="492529" y="85727"/>
                </a:lnTo>
                <a:lnTo>
                  <a:pt x="488776" y="92074"/>
                </a:lnTo>
                <a:lnTo>
                  <a:pt x="486367" y="104773"/>
                </a:lnTo>
                <a:lnTo>
                  <a:pt x="485776" y="149406"/>
                </a:lnTo>
                <a:lnTo>
                  <a:pt x="485775" y="155654"/>
                </a:lnTo>
                <a:lnTo>
                  <a:pt x="486833" y="157743"/>
                </a:lnTo>
                <a:lnTo>
                  <a:pt x="488596" y="159136"/>
                </a:lnTo>
                <a:lnTo>
                  <a:pt x="490830" y="160065"/>
                </a:lnTo>
                <a:lnTo>
                  <a:pt x="492319" y="161742"/>
                </a:lnTo>
                <a:lnTo>
                  <a:pt x="494906" y="169960"/>
                </a:lnTo>
                <a:lnTo>
                  <a:pt x="497947" y="170786"/>
                </a:lnTo>
                <a:lnTo>
                  <a:pt x="522122" y="171443"/>
                </a:lnTo>
                <a:lnTo>
                  <a:pt x="564812" y="133325"/>
                </a:lnTo>
                <a:lnTo>
                  <a:pt x="574877" y="125929"/>
                </a:lnTo>
                <a:lnTo>
                  <a:pt x="609547" y="83074"/>
                </a:lnTo>
                <a:lnTo>
                  <a:pt x="625822" y="57751"/>
                </a:lnTo>
                <a:lnTo>
                  <a:pt x="628451" y="51065"/>
                </a:lnTo>
                <a:lnTo>
                  <a:pt x="647691" y="28580"/>
                </a:lnTo>
                <a:lnTo>
                  <a:pt x="647699" y="28572"/>
                </a:lnTo>
                <a:lnTo>
                  <a:pt x="647699" y="37705"/>
                </a:lnTo>
                <a:lnTo>
                  <a:pt x="641154" y="45624"/>
                </a:lnTo>
                <a:lnTo>
                  <a:pt x="639057" y="54321"/>
                </a:lnTo>
                <a:lnTo>
                  <a:pt x="638567" y="60477"/>
                </a:lnTo>
                <a:lnTo>
                  <a:pt x="635526" y="66741"/>
                </a:lnTo>
                <a:lnTo>
                  <a:pt x="631705" y="73053"/>
                </a:lnTo>
                <a:lnTo>
                  <a:pt x="629253" y="85728"/>
                </a:lnTo>
                <a:lnTo>
                  <a:pt x="628650" y="133151"/>
                </a:lnTo>
                <a:lnTo>
                  <a:pt x="628649" y="161484"/>
                </a:lnTo>
                <a:lnTo>
                  <a:pt x="642838" y="161911"/>
                </a:lnTo>
                <a:lnTo>
                  <a:pt x="644458" y="160856"/>
                </a:lnTo>
                <a:lnTo>
                  <a:pt x="645539" y="159095"/>
                </a:lnTo>
                <a:lnTo>
                  <a:pt x="646259" y="156862"/>
                </a:lnTo>
                <a:lnTo>
                  <a:pt x="647797" y="155374"/>
                </a:lnTo>
                <a:lnTo>
                  <a:pt x="657871" y="150163"/>
                </a:lnTo>
                <a:lnTo>
                  <a:pt x="674430" y="135098"/>
                </a:lnTo>
                <a:lnTo>
                  <a:pt x="675455" y="131303"/>
                </a:lnTo>
                <a:lnTo>
                  <a:pt x="675728" y="128809"/>
                </a:lnTo>
                <a:lnTo>
                  <a:pt x="678854" y="123216"/>
                </a:lnTo>
                <a:lnTo>
                  <a:pt x="684427" y="116059"/>
                </a:lnTo>
                <a:lnTo>
                  <a:pt x="688011" y="115080"/>
                </a:lnTo>
                <a:lnTo>
                  <a:pt x="693880" y="114451"/>
                </a:lnTo>
                <a:lnTo>
                  <a:pt x="694361" y="113342"/>
                </a:lnTo>
                <a:lnTo>
                  <a:pt x="695039" y="108840"/>
                </a:lnTo>
                <a:lnTo>
                  <a:pt x="695324" y="155976"/>
                </a:lnTo>
                <a:lnTo>
                  <a:pt x="695324" y="161768"/>
                </a:lnTo>
                <a:lnTo>
                  <a:pt x="709513" y="161918"/>
                </a:lnTo>
                <a:lnTo>
                  <a:pt x="711133" y="160861"/>
                </a:lnTo>
                <a:lnTo>
                  <a:pt x="712214" y="159098"/>
                </a:lnTo>
                <a:lnTo>
                  <a:pt x="712934" y="156864"/>
                </a:lnTo>
                <a:lnTo>
                  <a:pt x="714472" y="155375"/>
                </a:lnTo>
                <a:lnTo>
                  <a:pt x="724546" y="150163"/>
                </a:lnTo>
                <a:lnTo>
                  <a:pt x="764320" y="117446"/>
                </a:lnTo>
                <a:lnTo>
                  <a:pt x="805406" y="69847"/>
                </a:lnTo>
                <a:lnTo>
                  <a:pt x="811613" y="57147"/>
                </a:lnTo>
                <a:lnTo>
                  <a:pt x="815800" y="50797"/>
                </a:lnTo>
                <a:lnTo>
                  <a:pt x="818157" y="41272"/>
                </a:lnTo>
                <a:lnTo>
                  <a:pt x="819111" y="24073"/>
                </a:lnTo>
                <a:lnTo>
                  <a:pt x="820181" y="22398"/>
                </a:lnTo>
                <a:lnTo>
                  <a:pt x="821954" y="21281"/>
                </a:lnTo>
                <a:lnTo>
                  <a:pt x="828640" y="19058"/>
                </a:lnTo>
                <a:lnTo>
                  <a:pt x="819540" y="19047"/>
                </a:lnTo>
                <a:lnTo>
                  <a:pt x="819183" y="27248"/>
                </a:lnTo>
                <a:lnTo>
                  <a:pt x="812610" y="35915"/>
                </a:lnTo>
                <a:lnTo>
                  <a:pt x="809450" y="44741"/>
                </a:lnTo>
                <a:lnTo>
                  <a:pt x="803340" y="54059"/>
                </a:lnTo>
                <a:lnTo>
                  <a:pt x="801059" y="63523"/>
                </a:lnTo>
                <a:lnTo>
                  <a:pt x="800526" y="69858"/>
                </a:lnTo>
                <a:lnTo>
                  <a:pt x="797467" y="76202"/>
                </a:lnTo>
                <a:lnTo>
                  <a:pt x="793637" y="82549"/>
                </a:lnTo>
                <a:lnTo>
                  <a:pt x="791179" y="95248"/>
                </a:lnTo>
                <a:lnTo>
                  <a:pt x="790694" y="107947"/>
                </a:lnTo>
                <a:lnTo>
                  <a:pt x="787805" y="114297"/>
                </a:lnTo>
                <a:lnTo>
                  <a:pt x="784052" y="120647"/>
                </a:lnTo>
                <a:lnTo>
                  <a:pt x="781642" y="133347"/>
                </a:lnTo>
                <a:lnTo>
                  <a:pt x="781059" y="156896"/>
                </a:lnTo>
                <a:lnTo>
                  <a:pt x="782114" y="158571"/>
                </a:lnTo>
                <a:lnTo>
                  <a:pt x="783876" y="159689"/>
                </a:lnTo>
                <a:lnTo>
                  <a:pt x="790750" y="161628"/>
                </a:lnTo>
                <a:lnTo>
                  <a:pt x="798659" y="161883"/>
                </a:lnTo>
                <a:lnTo>
                  <a:pt x="807419" y="155369"/>
                </a:lnTo>
                <a:lnTo>
                  <a:pt x="816262" y="152219"/>
                </a:lnTo>
                <a:lnTo>
                  <a:pt x="841385" y="130041"/>
                </a:lnTo>
                <a:lnTo>
                  <a:pt x="864658" y="99297"/>
                </a:lnTo>
                <a:lnTo>
                  <a:pt x="879670" y="88098"/>
                </a:lnTo>
                <a:lnTo>
                  <a:pt x="911146" y="44519"/>
                </a:lnTo>
                <a:lnTo>
                  <a:pt x="919668" y="32709"/>
                </a:lnTo>
                <a:lnTo>
                  <a:pt x="925905" y="19237"/>
                </a:lnTo>
                <a:lnTo>
                  <a:pt x="931958" y="11441"/>
                </a:lnTo>
                <a:lnTo>
                  <a:pt x="935609" y="10375"/>
                </a:lnTo>
                <a:lnTo>
                  <a:pt x="941519" y="9690"/>
                </a:lnTo>
                <a:lnTo>
                  <a:pt x="942004" y="8576"/>
                </a:lnTo>
                <a:lnTo>
                  <a:pt x="942936" y="394"/>
                </a:lnTo>
                <a:lnTo>
                  <a:pt x="942974" y="17690"/>
                </a:lnTo>
                <a:lnTo>
                  <a:pt x="936429" y="26383"/>
                </a:lnTo>
                <a:lnTo>
                  <a:pt x="934332" y="35214"/>
                </a:lnTo>
                <a:lnTo>
                  <a:pt x="933842" y="41402"/>
                </a:lnTo>
                <a:lnTo>
                  <a:pt x="930801" y="47680"/>
                </a:lnTo>
                <a:lnTo>
                  <a:pt x="926980" y="53998"/>
                </a:lnTo>
                <a:lnTo>
                  <a:pt x="924528" y="66677"/>
                </a:lnTo>
                <a:lnTo>
                  <a:pt x="924326" y="69850"/>
                </a:lnTo>
                <a:lnTo>
                  <a:pt x="921281" y="76199"/>
                </a:lnTo>
                <a:lnTo>
                  <a:pt x="917458" y="82548"/>
                </a:lnTo>
                <a:lnTo>
                  <a:pt x="915305" y="93131"/>
                </a:lnTo>
                <a:lnTo>
                  <a:pt x="914404" y="139998"/>
                </a:lnTo>
                <a:lnTo>
                  <a:pt x="914399" y="150905"/>
                </a:lnTo>
                <a:lnTo>
                  <a:pt x="915457" y="151402"/>
                </a:lnTo>
                <a:lnTo>
                  <a:pt x="919455" y="151955"/>
                </a:lnTo>
                <a:lnTo>
                  <a:pt x="920944" y="153160"/>
                </a:lnTo>
                <a:lnTo>
                  <a:pt x="922599" y="157322"/>
                </a:lnTo>
                <a:lnTo>
                  <a:pt x="924100" y="157797"/>
                </a:lnTo>
                <a:lnTo>
                  <a:pt x="933547" y="153010"/>
                </a:lnTo>
                <a:lnTo>
                  <a:pt x="946580" y="152478"/>
                </a:lnTo>
                <a:lnTo>
                  <a:pt x="952690" y="149611"/>
                </a:lnTo>
                <a:lnTo>
                  <a:pt x="968400" y="137213"/>
                </a:lnTo>
                <a:lnTo>
                  <a:pt x="981079" y="131288"/>
                </a:lnTo>
                <a:lnTo>
                  <a:pt x="1026712" y="95231"/>
                </a:lnTo>
                <a:lnTo>
                  <a:pt x="1073142" y="51855"/>
                </a:lnTo>
                <a:lnTo>
                  <a:pt x="1085848" y="45636"/>
                </a:lnTo>
                <a:lnTo>
                  <a:pt x="1103410" y="30027"/>
                </a:lnTo>
                <a:lnTo>
                  <a:pt x="1104861" y="19477"/>
                </a:lnTo>
                <a:lnTo>
                  <a:pt x="1072711" y="19047"/>
                </a:lnTo>
                <a:lnTo>
                  <a:pt x="1070740" y="20105"/>
                </a:lnTo>
                <a:lnTo>
                  <a:pt x="1069426" y="21869"/>
                </a:lnTo>
                <a:lnTo>
                  <a:pt x="1068551" y="24103"/>
                </a:lnTo>
                <a:lnTo>
                  <a:pt x="1066908" y="25593"/>
                </a:lnTo>
                <a:lnTo>
                  <a:pt x="1062261" y="27248"/>
                </a:lnTo>
                <a:lnTo>
                  <a:pt x="1060599" y="28748"/>
                </a:lnTo>
                <a:lnTo>
                  <a:pt x="1058751" y="33236"/>
                </a:lnTo>
                <a:lnTo>
                  <a:pt x="1057200" y="34856"/>
                </a:lnTo>
                <a:lnTo>
                  <a:pt x="1047660" y="38871"/>
                </a:lnTo>
                <a:lnTo>
                  <a:pt x="1043123" y="43027"/>
                </a:lnTo>
                <a:lnTo>
                  <a:pt x="1040401" y="48402"/>
                </a:lnTo>
                <a:lnTo>
                  <a:pt x="1039675" y="51317"/>
                </a:lnTo>
                <a:lnTo>
                  <a:pt x="1033598" y="60476"/>
                </a:lnTo>
                <a:lnTo>
                  <a:pt x="1028054" y="63918"/>
                </a:lnTo>
                <a:lnTo>
                  <a:pt x="1025094" y="64836"/>
                </a:lnTo>
                <a:lnTo>
                  <a:pt x="1023121" y="66507"/>
                </a:lnTo>
                <a:lnTo>
                  <a:pt x="1011866" y="85898"/>
                </a:lnTo>
                <a:lnTo>
                  <a:pt x="1009736" y="112187"/>
                </a:lnTo>
                <a:lnTo>
                  <a:pt x="1009649" y="156920"/>
                </a:lnTo>
                <a:lnTo>
                  <a:pt x="1010707" y="158588"/>
                </a:lnTo>
                <a:lnTo>
                  <a:pt x="1012471" y="159699"/>
                </a:lnTo>
                <a:lnTo>
                  <a:pt x="1019350" y="161629"/>
                </a:lnTo>
                <a:lnTo>
                  <a:pt x="1032315" y="161883"/>
                </a:lnTo>
                <a:lnTo>
                  <a:pt x="1038420" y="159083"/>
                </a:lnTo>
                <a:lnTo>
                  <a:pt x="1044662" y="155369"/>
                </a:lnTo>
                <a:lnTo>
                  <a:pt x="1070178" y="145053"/>
                </a:lnTo>
                <a:lnTo>
                  <a:pt x="1117172" y="101978"/>
                </a:lnTo>
                <a:lnTo>
                  <a:pt x="1154741" y="67275"/>
                </a:lnTo>
                <a:lnTo>
                  <a:pt x="1165150" y="59532"/>
                </a:lnTo>
                <a:lnTo>
                  <a:pt x="1193672" y="25800"/>
                </a:lnTo>
                <a:lnTo>
                  <a:pt x="1200092" y="22048"/>
                </a:lnTo>
                <a:lnTo>
                  <a:pt x="1206474" y="19322"/>
                </a:lnTo>
                <a:lnTo>
                  <a:pt x="1216017" y="12896"/>
                </a:lnTo>
                <a:lnTo>
                  <a:pt x="1225547" y="10522"/>
                </a:lnTo>
                <a:lnTo>
                  <a:pt x="1252666" y="9526"/>
                </a:lnTo>
                <a:lnTo>
                  <a:pt x="1258063" y="12346"/>
                </a:lnTo>
                <a:lnTo>
                  <a:pt x="1265093" y="17723"/>
                </a:lnTo>
                <a:lnTo>
                  <a:pt x="1266054" y="21281"/>
                </a:lnTo>
                <a:lnTo>
                  <a:pt x="1266672" y="32188"/>
                </a:lnTo>
                <a:lnTo>
                  <a:pt x="1269579" y="38293"/>
                </a:lnTo>
                <a:lnTo>
                  <a:pt x="1271836" y="41403"/>
                </a:lnTo>
                <a:lnTo>
                  <a:pt x="1272282" y="43476"/>
                </a:lnTo>
                <a:lnTo>
                  <a:pt x="1271521" y="44858"/>
                </a:lnTo>
                <a:lnTo>
                  <a:pt x="1269955" y="45779"/>
                </a:lnTo>
                <a:lnTo>
                  <a:pt x="1268215" y="52447"/>
                </a:lnTo>
                <a:lnTo>
                  <a:pt x="1265820" y="82364"/>
                </a:lnTo>
                <a:lnTo>
                  <a:pt x="1259296" y="95211"/>
                </a:lnTo>
                <a:lnTo>
                  <a:pt x="1258630" y="98398"/>
                </a:lnTo>
                <a:lnTo>
                  <a:pt x="1249215" y="117470"/>
                </a:lnTo>
                <a:lnTo>
                  <a:pt x="1248201" y="126996"/>
                </a:lnTo>
                <a:lnTo>
                  <a:pt x="1247000" y="129113"/>
                </a:lnTo>
                <a:lnTo>
                  <a:pt x="1245142" y="130524"/>
                </a:lnTo>
                <a:lnTo>
                  <a:pt x="1242844" y="131466"/>
                </a:lnTo>
                <a:lnTo>
                  <a:pt x="1241312" y="133151"/>
                </a:lnTo>
                <a:lnTo>
                  <a:pt x="1239611" y="137846"/>
                </a:lnTo>
                <a:lnTo>
                  <a:pt x="1238099" y="139521"/>
                </a:lnTo>
                <a:lnTo>
                  <a:pt x="1230168" y="142431"/>
                </a:lnTo>
                <a:lnTo>
                  <a:pt x="1229366" y="145498"/>
                </a:lnTo>
                <a:lnTo>
                  <a:pt x="1228761" y="151993"/>
                </a:lnTo>
                <a:lnTo>
                  <a:pt x="1228725" y="138197"/>
                </a:lnTo>
                <a:lnTo>
                  <a:pt x="1231546" y="132680"/>
                </a:lnTo>
                <a:lnTo>
                  <a:pt x="1235269" y="126701"/>
                </a:lnTo>
                <a:lnTo>
                  <a:pt x="1238425" y="117384"/>
                </a:lnTo>
                <a:lnTo>
                  <a:pt x="1244533" y="107921"/>
                </a:lnTo>
                <a:lnTo>
                  <a:pt x="1247872" y="98414"/>
                </a:lnTo>
                <a:lnTo>
                  <a:pt x="1282725" y="51058"/>
                </a:lnTo>
                <a:lnTo>
                  <a:pt x="1311536" y="23021"/>
                </a:lnTo>
                <a:lnTo>
                  <a:pt x="1320876" y="20224"/>
                </a:lnTo>
                <a:lnTo>
                  <a:pt x="1360622" y="19047"/>
                </a:lnTo>
                <a:lnTo>
                  <a:pt x="1370148" y="27248"/>
                </a:lnTo>
                <a:lnTo>
                  <a:pt x="1371169" y="33236"/>
                </a:lnTo>
                <a:lnTo>
                  <a:pt x="1372370" y="34856"/>
                </a:lnTo>
                <a:lnTo>
                  <a:pt x="1376528" y="36657"/>
                </a:lnTo>
                <a:lnTo>
                  <a:pt x="1378060" y="38195"/>
                </a:lnTo>
                <a:lnTo>
                  <a:pt x="1379762" y="42727"/>
                </a:lnTo>
                <a:lnTo>
                  <a:pt x="1379157" y="45417"/>
                </a:lnTo>
                <a:lnTo>
                  <a:pt x="1373406" y="57339"/>
                </a:lnTo>
                <a:lnTo>
                  <a:pt x="1370611" y="82554"/>
                </a:lnTo>
                <a:lnTo>
                  <a:pt x="1364075" y="95249"/>
                </a:lnTo>
                <a:lnTo>
                  <a:pt x="1363408" y="98423"/>
                </a:lnTo>
                <a:lnTo>
                  <a:pt x="1353510" y="114101"/>
                </a:lnTo>
                <a:lnTo>
                  <a:pt x="1352976" y="118796"/>
                </a:lnTo>
                <a:lnTo>
                  <a:pt x="1351775" y="120472"/>
                </a:lnTo>
                <a:lnTo>
                  <a:pt x="1349917" y="121589"/>
                </a:lnTo>
                <a:lnTo>
                  <a:pt x="1347619" y="122333"/>
                </a:lnTo>
                <a:lnTo>
                  <a:pt x="1346087" y="123888"/>
                </a:lnTo>
                <a:lnTo>
                  <a:pt x="1343060" y="133219"/>
                </a:lnTo>
                <a:lnTo>
                  <a:pt x="1343027" y="125135"/>
                </a:lnTo>
                <a:lnTo>
                  <a:pt x="1381146" y="78166"/>
                </a:lnTo>
                <a:lnTo>
                  <a:pt x="1425574" y="31754"/>
                </a:lnTo>
                <a:lnTo>
                  <a:pt x="1437717" y="19605"/>
                </a:lnTo>
                <a:lnTo>
                  <a:pt x="1446426" y="19096"/>
                </a:lnTo>
                <a:lnTo>
                  <a:pt x="1446884" y="20138"/>
                </a:lnTo>
                <a:lnTo>
                  <a:pt x="1447679" y="27252"/>
                </a:lnTo>
                <a:lnTo>
                  <a:pt x="1455989" y="36657"/>
                </a:lnTo>
                <a:lnTo>
                  <a:pt x="1456929" y="42727"/>
                </a:lnTo>
                <a:lnTo>
                  <a:pt x="1454327" y="48269"/>
                </a:lnTo>
                <a:lnTo>
                  <a:pt x="1450700" y="54260"/>
                </a:lnTo>
                <a:lnTo>
                  <a:pt x="1448372" y="66729"/>
                </a:lnTo>
                <a:lnTo>
                  <a:pt x="1447832" y="88900"/>
                </a:lnTo>
                <a:lnTo>
                  <a:pt x="1444991" y="95249"/>
                </a:lnTo>
                <a:lnTo>
                  <a:pt x="1439601" y="102891"/>
                </a:lnTo>
                <a:lnTo>
                  <a:pt x="1438535" y="112005"/>
                </a:lnTo>
                <a:lnTo>
                  <a:pt x="1438277" y="123667"/>
                </a:lnTo>
                <a:lnTo>
                  <a:pt x="1446475" y="123808"/>
                </a:lnTo>
                <a:lnTo>
                  <a:pt x="1455142" y="117273"/>
                </a:lnTo>
                <a:lnTo>
                  <a:pt x="1463968" y="114120"/>
                </a:lnTo>
                <a:lnTo>
                  <a:pt x="1498601" y="82508"/>
                </a:lnTo>
                <a:lnTo>
                  <a:pt x="1512357" y="63294"/>
                </a:lnTo>
                <a:lnTo>
                  <a:pt x="1526311" y="51678"/>
                </a:lnTo>
                <a:lnTo>
                  <a:pt x="1533504" y="41533"/>
                </a:lnTo>
                <a:lnTo>
                  <a:pt x="1558226" y="23303"/>
                </a:lnTo>
                <a:lnTo>
                  <a:pt x="1564964" y="20939"/>
                </a:lnTo>
                <a:lnTo>
                  <a:pt x="1567184" y="19250"/>
                </a:lnTo>
                <a:lnTo>
                  <a:pt x="1571367" y="12875"/>
                </a:lnTo>
                <a:lnTo>
                  <a:pt x="1576096" y="11012"/>
                </a:lnTo>
                <a:lnTo>
                  <a:pt x="1577780" y="9457"/>
                </a:lnTo>
                <a:lnTo>
                  <a:pt x="1581147" y="5"/>
                </a:lnTo>
                <a:lnTo>
                  <a:pt x="1581148" y="0"/>
                </a:lnTo>
                <a:lnTo>
                  <a:pt x="1581149" y="9130"/>
                </a:lnTo>
                <a:lnTo>
                  <a:pt x="1574604" y="17049"/>
                </a:lnTo>
                <a:lnTo>
                  <a:pt x="1572507" y="25746"/>
                </a:lnTo>
                <a:lnTo>
                  <a:pt x="1572017" y="31902"/>
                </a:lnTo>
                <a:lnTo>
                  <a:pt x="1568976" y="38166"/>
                </a:lnTo>
                <a:lnTo>
                  <a:pt x="1566684" y="41318"/>
                </a:lnTo>
                <a:lnTo>
                  <a:pt x="1546990" y="88832"/>
                </a:lnTo>
                <a:lnTo>
                  <a:pt x="1531358" y="135525"/>
                </a:lnTo>
                <a:lnTo>
                  <a:pt x="1527269" y="147015"/>
                </a:lnTo>
                <a:lnTo>
                  <a:pt x="1523910" y="164326"/>
                </a:lnTo>
                <a:lnTo>
                  <a:pt x="1507581" y="200627"/>
                </a:lnTo>
                <a:lnTo>
                  <a:pt x="1505060" y="211933"/>
                </a:lnTo>
                <a:lnTo>
                  <a:pt x="1489863" y="242203"/>
                </a:lnTo>
                <a:lnTo>
                  <a:pt x="1483309" y="282978"/>
                </a:lnTo>
                <a:lnTo>
                  <a:pt x="1469444" y="312093"/>
                </a:lnTo>
                <a:lnTo>
                  <a:pt x="1466944" y="319681"/>
                </a:lnTo>
                <a:lnTo>
                  <a:pt x="1459538" y="333176"/>
                </a:lnTo>
                <a:lnTo>
                  <a:pt x="1458800" y="336417"/>
                </a:lnTo>
                <a:lnTo>
                  <a:pt x="1449979" y="352405"/>
                </a:lnTo>
                <a:lnTo>
                  <a:pt x="1447926" y="369589"/>
                </a:lnTo>
                <a:lnTo>
                  <a:pt x="1446825" y="370217"/>
                </a:lnTo>
                <a:lnTo>
                  <a:pt x="1438277" y="371472"/>
                </a:lnTo>
                <a:lnTo>
                  <a:pt x="1443331" y="366416"/>
                </a:lnTo>
                <a:lnTo>
                  <a:pt x="1445814" y="361111"/>
                </a:lnTo>
                <a:lnTo>
                  <a:pt x="1447799" y="3524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MARTInkShape-351"/>
          <p:cNvSpPr/>
          <p:nvPr>
            <p:custDataLst>
              <p:tags r:id="rId2"/>
            </p:custDataLst>
          </p:nvPr>
        </p:nvSpPr>
        <p:spPr>
          <a:xfrm>
            <a:off x="8229600" y="2295564"/>
            <a:ext cx="1238251" cy="171412"/>
          </a:xfrm>
          <a:custGeom>
            <a:avLst/>
            <a:gdLst/>
            <a:ahLst/>
            <a:cxnLst/>
            <a:rect l="0" t="0" r="0" b="0"/>
            <a:pathLst>
              <a:path w="1238251" h="171412">
                <a:moveTo>
                  <a:pt x="0" y="76161"/>
                </a:moveTo>
                <a:lnTo>
                  <a:pt x="0" y="76161"/>
                </a:lnTo>
                <a:lnTo>
                  <a:pt x="0" y="67960"/>
                </a:lnTo>
                <a:lnTo>
                  <a:pt x="1058" y="67519"/>
                </a:lnTo>
                <a:lnTo>
                  <a:pt x="8200" y="66752"/>
                </a:lnTo>
                <a:lnTo>
                  <a:pt x="17610" y="58445"/>
                </a:lnTo>
                <a:lnTo>
                  <a:pt x="26370" y="56316"/>
                </a:lnTo>
                <a:lnTo>
                  <a:pt x="36347" y="48945"/>
                </a:lnTo>
                <a:lnTo>
                  <a:pt x="45358" y="47854"/>
                </a:lnTo>
                <a:lnTo>
                  <a:pt x="84274" y="47586"/>
                </a:lnTo>
                <a:lnTo>
                  <a:pt x="93799" y="55787"/>
                </a:lnTo>
                <a:lnTo>
                  <a:pt x="96021" y="64454"/>
                </a:lnTo>
                <a:lnTo>
                  <a:pt x="103413" y="74410"/>
                </a:lnTo>
                <a:lnTo>
                  <a:pt x="104506" y="83419"/>
                </a:lnTo>
                <a:lnTo>
                  <a:pt x="104774" y="117832"/>
                </a:lnTo>
                <a:lnTo>
                  <a:pt x="101953" y="123962"/>
                </a:lnTo>
                <a:lnTo>
                  <a:pt x="98230" y="130214"/>
                </a:lnTo>
                <a:lnTo>
                  <a:pt x="95643" y="140965"/>
                </a:lnTo>
                <a:lnTo>
                  <a:pt x="88781" y="150071"/>
                </a:lnTo>
                <a:lnTo>
                  <a:pt x="87084" y="155929"/>
                </a:lnTo>
                <a:lnTo>
                  <a:pt x="85572" y="157915"/>
                </a:lnTo>
                <a:lnTo>
                  <a:pt x="79447" y="161768"/>
                </a:lnTo>
                <a:lnTo>
                  <a:pt x="77643" y="166420"/>
                </a:lnTo>
                <a:lnTo>
                  <a:pt x="76105" y="168083"/>
                </a:lnTo>
                <a:lnTo>
                  <a:pt x="71572" y="169932"/>
                </a:lnTo>
                <a:lnTo>
                  <a:pt x="24973" y="171411"/>
                </a:lnTo>
                <a:lnTo>
                  <a:pt x="22999" y="170352"/>
                </a:lnTo>
                <a:lnTo>
                  <a:pt x="21682" y="168589"/>
                </a:lnTo>
                <a:lnTo>
                  <a:pt x="19570" y="163210"/>
                </a:lnTo>
                <a:lnTo>
                  <a:pt x="16459" y="162474"/>
                </a:lnTo>
                <a:lnTo>
                  <a:pt x="14149" y="162278"/>
                </a:lnTo>
                <a:lnTo>
                  <a:pt x="12608" y="161089"/>
                </a:lnTo>
                <a:lnTo>
                  <a:pt x="9645" y="152763"/>
                </a:lnTo>
                <a:lnTo>
                  <a:pt x="14617" y="152480"/>
                </a:lnTo>
                <a:lnTo>
                  <a:pt x="16094" y="151382"/>
                </a:lnTo>
                <a:lnTo>
                  <a:pt x="18662" y="144171"/>
                </a:lnTo>
                <a:lnTo>
                  <a:pt x="21699" y="143429"/>
                </a:lnTo>
                <a:lnTo>
                  <a:pt x="41430" y="142871"/>
                </a:lnTo>
                <a:lnTo>
                  <a:pt x="47694" y="140029"/>
                </a:lnTo>
                <a:lnTo>
                  <a:pt x="54005" y="136297"/>
                </a:lnTo>
                <a:lnTo>
                  <a:pt x="66681" y="133901"/>
                </a:lnTo>
                <a:lnTo>
                  <a:pt x="83610" y="132330"/>
                </a:lnTo>
                <a:lnTo>
                  <a:pt x="106627" y="125120"/>
                </a:lnTo>
                <a:lnTo>
                  <a:pt x="121448" y="122991"/>
                </a:lnTo>
                <a:lnTo>
                  <a:pt x="165027" y="106925"/>
                </a:lnTo>
                <a:lnTo>
                  <a:pt x="176837" y="99152"/>
                </a:lnTo>
                <a:lnTo>
                  <a:pt x="190310" y="93167"/>
                </a:lnTo>
                <a:lnTo>
                  <a:pt x="215893" y="70789"/>
                </a:lnTo>
                <a:lnTo>
                  <a:pt x="228599" y="64634"/>
                </a:lnTo>
                <a:lnTo>
                  <a:pt x="247519" y="47714"/>
                </a:lnTo>
                <a:lnTo>
                  <a:pt x="257174" y="47586"/>
                </a:lnTo>
                <a:lnTo>
                  <a:pt x="252119" y="52642"/>
                </a:lnTo>
                <a:lnTo>
                  <a:pt x="249637" y="57947"/>
                </a:lnTo>
                <a:lnTo>
                  <a:pt x="246614" y="82782"/>
                </a:lnTo>
                <a:lnTo>
                  <a:pt x="240116" y="95264"/>
                </a:lnTo>
                <a:lnTo>
                  <a:pt x="238518" y="102865"/>
                </a:lnTo>
                <a:lnTo>
                  <a:pt x="231656" y="111971"/>
                </a:lnTo>
                <a:lnTo>
                  <a:pt x="229506" y="120873"/>
                </a:lnTo>
                <a:lnTo>
                  <a:pt x="228602" y="167178"/>
                </a:lnTo>
                <a:lnTo>
                  <a:pt x="228601" y="169530"/>
                </a:lnTo>
                <a:lnTo>
                  <a:pt x="229658" y="170157"/>
                </a:lnTo>
                <a:lnTo>
                  <a:pt x="246210" y="171396"/>
                </a:lnTo>
                <a:lnTo>
                  <a:pt x="252280" y="171407"/>
                </a:lnTo>
                <a:lnTo>
                  <a:pt x="257822" y="168587"/>
                </a:lnTo>
                <a:lnTo>
                  <a:pt x="303510" y="125065"/>
                </a:lnTo>
                <a:lnTo>
                  <a:pt x="348290" y="80296"/>
                </a:lnTo>
                <a:lnTo>
                  <a:pt x="361760" y="64003"/>
                </a:lnTo>
                <a:lnTo>
                  <a:pt x="378161" y="38666"/>
                </a:lnTo>
                <a:lnTo>
                  <a:pt x="379108" y="35289"/>
                </a:lnTo>
                <a:lnTo>
                  <a:pt x="380797" y="33038"/>
                </a:lnTo>
                <a:lnTo>
                  <a:pt x="387172" y="28811"/>
                </a:lnTo>
                <a:lnTo>
                  <a:pt x="390523" y="19019"/>
                </a:lnTo>
                <a:lnTo>
                  <a:pt x="390524" y="19015"/>
                </a:lnTo>
                <a:lnTo>
                  <a:pt x="390525" y="41677"/>
                </a:lnTo>
                <a:lnTo>
                  <a:pt x="387703" y="47782"/>
                </a:lnTo>
                <a:lnTo>
                  <a:pt x="383980" y="54023"/>
                </a:lnTo>
                <a:lnTo>
                  <a:pt x="381588" y="66653"/>
                </a:lnTo>
                <a:lnTo>
                  <a:pt x="381393" y="69822"/>
                </a:lnTo>
                <a:lnTo>
                  <a:pt x="378352" y="76166"/>
                </a:lnTo>
                <a:lnTo>
                  <a:pt x="374531" y="82513"/>
                </a:lnTo>
                <a:lnTo>
                  <a:pt x="372834" y="88862"/>
                </a:lnTo>
                <a:lnTo>
                  <a:pt x="371322" y="90979"/>
                </a:lnTo>
                <a:lnTo>
                  <a:pt x="369257" y="92389"/>
                </a:lnTo>
                <a:lnTo>
                  <a:pt x="366821" y="93330"/>
                </a:lnTo>
                <a:lnTo>
                  <a:pt x="365197" y="96074"/>
                </a:lnTo>
                <a:lnTo>
                  <a:pt x="361176" y="119990"/>
                </a:lnTo>
                <a:lnTo>
                  <a:pt x="353787" y="131348"/>
                </a:lnTo>
                <a:lnTo>
                  <a:pt x="352694" y="140528"/>
                </a:lnTo>
                <a:lnTo>
                  <a:pt x="352461" y="155650"/>
                </a:lnTo>
                <a:lnTo>
                  <a:pt x="351391" y="157729"/>
                </a:lnTo>
                <a:lnTo>
                  <a:pt x="349618" y="159115"/>
                </a:lnTo>
                <a:lnTo>
                  <a:pt x="347379" y="160039"/>
                </a:lnTo>
                <a:lnTo>
                  <a:pt x="345886" y="161712"/>
                </a:lnTo>
                <a:lnTo>
                  <a:pt x="344227" y="166395"/>
                </a:lnTo>
                <a:lnTo>
                  <a:pt x="344843" y="168067"/>
                </a:lnTo>
                <a:lnTo>
                  <a:pt x="346312" y="169182"/>
                </a:lnTo>
                <a:lnTo>
                  <a:pt x="352068" y="171281"/>
                </a:lnTo>
                <a:lnTo>
                  <a:pt x="360594" y="171400"/>
                </a:lnTo>
                <a:lnTo>
                  <a:pt x="369287" y="164863"/>
                </a:lnTo>
                <a:lnTo>
                  <a:pt x="378117" y="161709"/>
                </a:lnTo>
                <a:lnTo>
                  <a:pt x="393739" y="148745"/>
                </a:lnTo>
                <a:lnTo>
                  <a:pt x="428625" y="102083"/>
                </a:lnTo>
                <a:lnTo>
                  <a:pt x="447675" y="76764"/>
                </a:lnTo>
                <a:lnTo>
                  <a:pt x="472017" y="50784"/>
                </a:lnTo>
                <a:lnTo>
                  <a:pt x="474368" y="44421"/>
                </a:lnTo>
                <a:lnTo>
                  <a:pt x="476054" y="42301"/>
                </a:lnTo>
                <a:lnTo>
                  <a:pt x="485332" y="38226"/>
                </a:lnTo>
                <a:lnTo>
                  <a:pt x="485763" y="28933"/>
                </a:lnTo>
                <a:lnTo>
                  <a:pt x="533229" y="28536"/>
                </a:lnTo>
                <a:lnTo>
                  <a:pt x="561544" y="28536"/>
                </a:lnTo>
                <a:lnTo>
                  <a:pt x="561975" y="60724"/>
                </a:lnTo>
                <a:lnTo>
                  <a:pt x="560917" y="62695"/>
                </a:lnTo>
                <a:lnTo>
                  <a:pt x="559153" y="64008"/>
                </a:lnTo>
                <a:lnTo>
                  <a:pt x="556918" y="64884"/>
                </a:lnTo>
                <a:lnTo>
                  <a:pt x="555429" y="66527"/>
                </a:lnTo>
                <a:lnTo>
                  <a:pt x="550215" y="76767"/>
                </a:lnTo>
                <a:lnTo>
                  <a:pt x="546165" y="82780"/>
                </a:lnTo>
                <a:lnTo>
                  <a:pt x="543352" y="93365"/>
                </a:lnTo>
                <a:lnTo>
                  <a:pt x="536463" y="102451"/>
                </a:lnTo>
                <a:lnTo>
                  <a:pt x="534308" y="111350"/>
                </a:lnTo>
                <a:lnTo>
                  <a:pt x="533402" y="157653"/>
                </a:lnTo>
                <a:lnTo>
                  <a:pt x="533400" y="169922"/>
                </a:lnTo>
                <a:lnTo>
                  <a:pt x="534458" y="170418"/>
                </a:lnTo>
                <a:lnTo>
                  <a:pt x="538457" y="170970"/>
                </a:lnTo>
                <a:lnTo>
                  <a:pt x="543761" y="168393"/>
                </a:lnTo>
                <a:lnTo>
                  <a:pt x="549646" y="164778"/>
                </a:lnTo>
                <a:lnTo>
                  <a:pt x="558909" y="161684"/>
                </a:lnTo>
                <a:lnTo>
                  <a:pt x="601927" y="130097"/>
                </a:lnTo>
                <a:lnTo>
                  <a:pt x="649124" y="87371"/>
                </a:lnTo>
                <a:lnTo>
                  <a:pt x="693594" y="45861"/>
                </a:lnTo>
                <a:lnTo>
                  <a:pt x="717120" y="25489"/>
                </a:lnTo>
                <a:lnTo>
                  <a:pt x="720886" y="19068"/>
                </a:lnTo>
                <a:lnTo>
                  <a:pt x="721891" y="15874"/>
                </a:lnTo>
                <a:lnTo>
                  <a:pt x="723619" y="13745"/>
                </a:lnTo>
                <a:lnTo>
                  <a:pt x="733294" y="9535"/>
                </a:lnTo>
                <a:lnTo>
                  <a:pt x="741614" y="9490"/>
                </a:lnTo>
                <a:lnTo>
                  <a:pt x="742060" y="10547"/>
                </a:lnTo>
                <a:lnTo>
                  <a:pt x="742916" y="23675"/>
                </a:lnTo>
                <a:lnTo>
                  <a:pt x="740113" y="29198"/>
                </a:lnTo>
                <a:lnTo>
                  <a:pt x="736398" y="35180"/>
                </a:lnTo>
                <a:lnTo>
                  <a:pt x="734012" y="47644"/>
                </a:lnTo>
                <a:lnTo>
                  <a:pt x="733816" y="50800"/>
                </a:lnTo>
                <a:lnTo>
                  <a:pt x="730777" y="57128"/>
                </a:lnTo>
                <a:lnTo>
                  <a:pt x="726956" y="63469"/>
                </a:lnTo>
                <a:lnTo>
                  <a:pt x="724504" y="76163"/>
                </a:lnTo>
                <a:lnTo>
                  <a:pt x="723110" y="83570"/>
                </a:lnTo>
                <a:lnTo>
                  <a:pt x="712157" y="113673"/>
                </a:lnTo>
                <a:lnTo>
                  <a:pt x="699266" y="130058"/>
                </a:lnTo>
                <a:lnTo>
                  <a:pt x="695844" y="140944"/>
                </a:lnTo>
                <a:lnTo>
                  <a:pt x="688881" y="150067"/>
                </a:lnTo>
                <a:lnTo>
                  <a:pt x="686206" y="160121"/>
                </a:lnTo>
                <a:lnTo>
                  <a:pt x="676285" y="171400"/>
                </a:lnTo>
                <a:lnTo>
                  <a:pt x="676275" y="157221"/>
                </a:lnTo>
                <a:lnTo>
                  <a:pt x="677333" y="155601"/>
                </a:lnTo>
                <a:lnTo>
                  <a:pt x="679097" y="154521"/>
                </a:lnTo>
                <a:lnTo>
                  <a:pt x="681332" y="153801"/>
                </a:lnTo>
                <a:lnTo>
                  <a:pt x="682821" y="152263"/>
                </a:lnTo>
                <a:lnTo>
                  <a:pt x="684476" y="147731"/>
                </a:lnTo>
                <a:lnTo>
                  <a:pt x="686851" y="117167"/>
                </a:lnTo>
                <a:lnTo>
                  <a:pt x="694000" y="106582"/>
                </a:lnTo>
                <a:lnTo>
                  <a:pt x="694932" y="100226"/>
                </a:lnTo>
                <a:lnTo>
                  <a:pt x="696122" y="98554"/>
                </a:lnTo>
                <a:lnTo>
                  <a:pt x="697973" y="97440"/>
                </a:lnTo>
                <a:lnTo>
                  <a:pt x="700265" y="96697"/>
                </a:lnTo>
                <a:lnTo>
                  <a:pt x="701794" y="95143"/>
                </a:lnTo>
                <a:lnTo>
                  <a:pt x="704448" y="87141"/>
                </a:lnTo>
                <a:lnTo>
                  <a:pt x="704815" y="77613"/>
                </a:lnTo>
                <a:lnTo>
                  <a:pt x="705885" y="77129"/>
                </a:lnTo>
                <a:lnTo>
                  <a:pt x="722575" y="76161"/>
                </a:lnTo>
                <a:lnTo>
                  <a:pt x="723016" y="77219"/>
                </a:lnTo>
                <a:lnTo>
                  <a:pt x="723866" y="90350"/>
                </a:lnTo>
                <a:lnTo>
                  <a:pt x="724936" y="91970"/>
                </a:lnTo>
                <a:lnTo>
                  <a:pt x="726707" y="93051"/>
                </a:lnTo>
                <a:lnTo>
                  <a:pt x="732098" y="94784"/>
                </a:lnTo>
                <a:lnTo>
                  <a:pt x="741509" y="103374"/>
                </a:lnTo>
                <a:lnTo>
                  <a:pt x="747579" y="104332"/>
                </a:lnTo>
                <a:lnTo>
                  <a:pt x="765303" y="104701"/>
                </a:lnTo>
                <a:lnTo>
                  <a:pt x="771582" y="101898"/>
                </a:lnTo>
                <a:lnTo>
                  <a:pt x="777901" y="98183"/>
                </a:lnTo>
                <a:lnTo>
                  <a:pt x="787407" y="95033"/>
                </a:lnTo>
                <a:lnTo>
                  <a:pt x="828087" y="69400"/>
                </a:lnTo>
                <a:lnTo>
                  <a:pt x="831459" y="68479"/>
                </a:lnTo>
                <a:lnTo>
                  <a:pt x="838026" y="61811"/>
                </a:lnTo>
                <a:lnTo>
                  <a:pt x="850866" y="45339"/>
                </a:lnTo>
                <a:lnTo>
                  <a:pt x="857234" y="41296"/>
                </a:lnTo>
                <a:lnTo>
                  <a:pt x="860415" y="40217"/>
                </a:lnTo>
                <a:lnTo>
                  <a:pt x="862534" y="38441"/>
                </a:lnTo>
                <a:lnTo>
                  <a:pt x="884060" y="11335"/>
                </a:lnTo>
                <a:lnTo>
                  <a:pt x="885041" y="7486"/>
                </a:lnTo>
                <a:lnTo>
                  <a:pt x="885821" y="0"/>
                </a:lnTo>
                <a:lnTo>
                  <a:pt x="885825" y="14426"/>
                </a:lnTo>
                <a:lnTo>
                  <a:pt x="883003" y="19795"/>
                </a:lnTo>
                <a:lnTo>
                  <a:pt x="879279" y="25710"/>
                </a:lnTo>
                <a:lnTo>
                  <a:pt x="876124" y="34989"/>
                </a:lnTo>
                <a:lnTo>
                  <a:pt x="870015" y="44442"/>
                </a:lnTo>
                <a:lnTo>
                  <a:pt x="867735" y="53945"/>
                </a:lnTo>
                <a:lnTo>
                  <a:pt x="865801" y="74045"/>
                </a:lnTo>
                <a:lnTo>
                  <a:pt x="858586" y="97062"/>
                </a:lnTo>
                <a:lnTo>
                  <a:pt x="857252" y="142638"/>
                </a:lnTo>
                <a:lnTo>
                  <a:pt x="857250" y="151920"/>
                </a:lnTo>
                <a:lnTo>
                  <a:pt x="862307" y="152230"/>
                </a:lnTo>
                <a:lnTo>
                  <a:pt x="863796" y="151215"/>
                </a:lnTo>
                <a:lnTo>
                  <a:pt x="864790" y="149481"/>
                </a:lnTo>
                <a:lnTo>
                  <a:pt x="865451" y="147266"/>
                </a:lnTo>
                <a:lnTo>
                  <a:pt x="866951" y="145789"/>
                </a:lnTo>
                <a:lnTo>
                  <a:pt x="876963" y="140597"/>
                </a:lnTo>
                <a:lnTo>
                  <a:pt x="882944" y="136549"/>
                </a:lnTo>
                <a:lnTo>
                  <a:pt x="892263" y="133212"/>
                </a:lnTo>
                <a:lnTo>
                  <a:pt x="898565" y="128681"/>
                </a:lnTo>
                <a:lnTo>
                  <a:pt x="936272" y="83021"/>
                </a:lnTo>
                <a:lnTo>
                  <a:pt x="956910" y="61190"/>
                </a:lnTo>
                <a:lnTo>
                  <a:pt x="966408" y="44530"/>
                </a:lnTo>
                <a:lnTo>
                  <a:pt x="986437" y="22193"/>
                </a:lnTo>
                <a:lnTo>
                  <a:pt x="990052" y="11369"/>
                </a:lnTo>
                <a:lnTo>
                  <a:pt x="991292" y="10741"/>
                </a:lnTo>
                <a:lnTo>
                  <a:pt x="1000089" y="9490"/>
                </a:lnTo>
                <a:lnTo>
                  <a:pt x="995058" y="9487"/>
                </a:lnTo>
                <a:lnTo>
                  <a:pt x="993573" y="10545"/>
                </a:lnTo>
                <a:lnTo>
                  <a:pt x="992581" y="12309"/>
                </a:lnTo>
                <a:lnTo>
                  <a:pt x="990861" y="19187"/>
                </a:lnTo>
                <a:lnTo>
                  <a:pt x="990715" y="23675"/>
                </a:lnTo>
                <a:lnTo>
                  <a:pt x="987829" y="29198"/>
                </a:lnTo>
                <a:lnTo>
                  <a:pt x="984077" y="35180"/>
                </a:lnTo>
                <a:lnTo>
                  <a:pt x="980905" y="44498"/>
                </a:lnTo>
                <a:lnTo>
                  <a:pt x="974793" y="55020"/>
                </a:lnTo>
                <a:lnTo>
                  <a:pt x="971453" y="70014"/>
                </a:lnTo>
                <a:lnTo>
                  <a:pt x="964201" y="85099"/>
                </a:lnTo>
                <a:lnTo>
                  <a:pt x="962032" y="130755"/>
                </a:lnTo>
                <a:lnTo>
                  <a:pt x="962026" y="141036"/>
                </a:lnTo>
                <a:lnTo>
                  <a:pt x="963083" y="141636"/>
                </a:lnTo>
                <a:lnTo>
                  <a:pt x="967082" y="142303"/>
                </a:lnTo>
                <a:lnTo>
                  <a:pt x="968571" y="143539"/>
                </a:lnTo>
                <a:lnTo>
                  <a:pt x="970226" y="147734"/>
                </a:lnTo>
                <a:lnTo>
                  <a:pt x="971726" y="148218"/>
                </a:lnTo>
                <a:lnTo>
                  <a:pt x="973785" y="147482"/>
                </a:lnTo>
                <a:lnTo>
                  <a:pt x="978893" y="144901"/>
                </a:lnTo>
                <a:lnTo>
                  <a:pt x="988849" y="143108"/>
                </a:lnTo>
                <a:lnTo>
                  <a:pt x="997858" y="136344"/>
                </a:lnTo>
                <a:lnTo>
                  <a:pt x="1003704" y="134659"/>
                </a:lnTo>
                <a:lnTo>
                  <a:pt x="1005685" y="133151"/>
                </a:lnTo>
                <a:lnTo>
                  <a:pt x="1016957" y="114066"/>
                </a:lnTo>
                <a:lnTo>
                  <a:pt x="1017697" y="110956"/>
                </a:lnTo>
                <a:lnTo>
                  <a:pt x="1027730" y="95399"/>
                </a:lnTo>
                <a:lnTo>
                  <a:pt x="1028662" y="72869"/>
                </a:lnTo>
                <a:lnTo>
                  <a:pt x="1029732" y="70792"/>
                </a:lnTo>
                <a:lnTo>
                  <a:pt x="1031505" y="69406"/>
                </a:lnTo>
                <a:lnTo>
                  <a:pt x="1036897" y="67183"/>
                </a:lnTo>
                <a:lnTo>
                  <a:pt x="1037635" y="64057"/>
                </a:lnTo>
                <a:lnTo>
                  <a:pt x="1038191" y="57517"/>
                </a:lnTo>
                <a:lnTo>
                  <a:pt x="1046423" y="48946"/>
                </a:lnTo>
                <a:lnTo>
                  <a:pt x="1052413" y="47989"/>
                </a:lnTo>
                <a:lnTo>
                  <a:pt x="1054034" y="46796"/>
                </a:lnTo>
                <a:lnTo>
                  <a:pt x="1055834" y="42649"/>
                </a:lnTo>
                <a:lnTo>
                  <a:pt x="1057372" y="41120"/>
                </a:lnTo>
                <a:lnTo>
                  <a:pt x="1065350" y="38464"/>
                </a:lnTo>
                <a:lnTo>
                  <a:pt x="1071427" y="38180"/>
                </a:lnTo>
                <a:lnTo>
                  <a:pt x="1076971" y="35292"/>
                </a:lnTo>
                <a:lnTo>
                  <a:pt x="1082963" y="31539"/>
                </a:lnTo>
                <a:lnTo>
                  <a:pt x="1092284" y="28368"/>
                </a:lnTo>
                <a:lnTo>
                  <a:pt x="1103030" y="20452"/>
                </a:lnTo>
                <a:lnTo>
                  <a:pt x="1109403" y="19438"/>
                </a:lnTo>
                <a:lnTo>
                  <a:pt x="1142569" y="19011"/>
                </a:lnTo>
                <a:lnTo>
                  <a:pt x="1142999" y="36703"/>
                </a:lnTo>
                <a:lnTo>
                  <a:pt x="1136454" y="45397"/>
                </a:lnTo>
                <a:lnTo>
                  <a:pt x="1133866" y="55359"/>
                </a:lnTo>
                <a:lnTo>
                  <a:pt x="1127006" y="64369"/>
                </a:lnTo>
                <a:lnTo>
                  <a:pt x="1124855" y="73255"/>
                </a:lnTo>
                <a:lnTo>
                  <a:pt x="1124352" y="79456"/>
                </a:lnTo>
                <a:lnTo>
                  <a:pt x="1121306" y="85739"/>
                </a:lnTo>
                <a:lnTo>
                  <a:pt x="1117483" y="92059"/>
                </a:lnTo>
                <a:lnTo>
                  <a:pt x="1115029" y="104741"/>
                </a:lnTo>
                <a:lnTo>
                  <a:pt x="1114428" y="131546"/>
                </a:lnTo>
                <a:lnTo>
                  <a:pt x="1115485" y="132134"/>
                </a:lnTo>
                <a:lnTo>
                  <a:pt x="1119482" y="132788"/>
                </a:lnTo>
                <a:lnTo>
                  <a:pt x="1120971" y="134021"/>
                </a:lnTo>
                <a:lnTo>
                  <a:pt x="1122626" y="138212"/>
                </a:lnTo>
                <a:lnTo>
                  <a:pt x="1124126" y="139754"/>
                </a:lnTo>
                <a:lnTo>
                  <a:pt x="1132036" y="142430"/>
                </a:lnTo>
                <a:lnTo>
                  <a:pt x="1143647" y="135244"/>
                </a:lnTo>
                <a:lnTo>
                  <a:pt x="1158959" y="132507"/>
                </a:lnTo>
                <a:lnTo>
                  <a:pt x="1171593" y="125822"/>
                </a:lnTo>
                <a:lnTo>
                  <a:pt x="1174762" y="125143"/>
                </a:lnTo>
                <a:lnTo>
                  <a:pt x="1184278" y="119131"/>
                </a:lnTo>
                <a:lnTo>
                  <a:pt x="1196975" y="108677"/>
                </a:lnTo>
                <a:lnTo>
                  <a:pt x="1209675" y="102692"/>
                </a:lnTo>
                <a:lnTo>
                  <a:pt x="1216025" y="98536"/>
                </a:lnTo>
                <a:lnTo>
                  <a:pt x="1226843" y="95649"/>
                </a:lnTo>
                <a:lnTo>
                  <a:pt x="1227470" y="94445"/>
                </a:lnTo>
                <a:lnTo>
                  <a:pt x="1228561" y="87049"/>
                </a:lnTo>
                <a:lnTo>
                  <a:pt x="1231474" y="86292"/>
                </a:lnTo>
                <a:lnTo>
                  <a:pt x="1238250" y="8568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SMARTInkShape-Group86"/>
          <p:cNvGrpSpPr/>
          <p:nvPr/>
        </p:nvGrpSpPr>
        <p:grpSpPr>
          <a:xfrm>
            <a:off x="9667887" y="2171700"/>
            <a:ext cx="2491480" cy="457201"/>
            <a:chOff x="9667887" y="2171700"/>
            <a:chExt cx="2491480" cy="457201"/>
          </a:xfrm>
        </p:grpSpPr>
        <p:sp>
          <p:nvSpPr>
            <p:cNvPr id="43" name="SMARTInkShape-352"/>
            <p:cNvSpPr/>
            <p:nvPr>
              <p:custDataLst>
                <p:tags r:id="rId220"/>
              </p:custDataLst>
            </p:nvPr>
          </p:nvSpPr>
          <p:spPr>
            <a:xfrm>
              <a:off x="12106275" y="2533650"/>
              <a:ext cx="53092" cy="95251"/>
            </a:xfrm>
            <a:custGeom>
              <a:avLst/>
              <a:gdLst/>
              <a:ahLst/>
              <a:cxnLst/>
              <a:rect l="0" t="0" r="0" b="0"/>
              <a:pathLst>
                <a:path w="53092" h="95251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9158" y="6546"/>
                  </a:lnTo>
                  <a:lnTo>
                    <a:pt x="40924" y="7539"/>
                  </a:lnTo>
                  <a:lnTo>
                    <a:pt x="47510" y="9490"/>
                  </a:lnTo>
                  <a:lnTo>
                    <a:pt x="52647" y="14571"/>
                  </a:lnTo>
                  <a:lnTo>
                    <a:pt x="53091" y="16064"/>
                  </a:lnTo>
                  <a:lnTo>
                    <a:pt x="52328" y="17059"/>
                  </a:lnTo>
                  <a:lnTo>
                    <a:pt x="48554" y="18657"/>
                  </a:lnTo>
                  <a:lnTo>
                    <a:pt x="47809" y="26577"/>
                  </a:lnTo>
                  <a:lnTo>
                    <a:pt x="47650" y="36374"/>
                  </a:lnTo>
                  <a:lnTo>
                    <a:pt x="41084" y="45363"/>
                  </a:lnTo>
                  <a:lnTo>
                    <a:pt x="37926" y="54246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53"/>
            <p:cNvSpPr/>
            <p:nvPr>
              <p:custDataLst>
                <p:tags r:id="rId221"/>
              </p:custDataLst>
            </p:nvPr>
          </p:nvSpPr>
          <p:spPr>
            <a:xfrm>
              <a:off x="12125325" y="2533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54"/>
            <p:cNvSpPr/>
            <p:nvPr>
              <p:custDataLst>
                <p:tags r:id="rId222"/>
              </p:custDataLst>
            </p:nvPr>
          </p:nvSpPr>
          <p:spPr>
            <a:xfrm>
              <a:off x="12077700" y="2219328"/>
              <a:ext cx="28576" cy="285748"/>
            </a:xfrm>
            <a:custGeom>
              <a:avLst/>
              <a:gdLst/>
              <a:ahLst/>
              <a:cxnLst/>
              <a:rect l="0" t="0" r="0" b="0"/>
              <a:pathLst>
                <a:path w="28576" h="285748">
                  <a:moveTo>
                    <a:pt x="28575" y="57147"/>
                  </a:moveTo>
                  <a:lnTo>
                    <a:pt x="28575" y="57147"/>
                  </a:lnTo>
                  <a:lnTo>
                    <a:pt x="28575" y="11010"/>
                  </a:lnTo>
                  <a:lnTo>
                    <a:pt x="28575" y="0"/>
                  </a:lnTo>
                  <a:lnTo>
                    <a:pt x="28575" y="45868"/>
                  </a:lnTo>
                  <a:lnTo>
                    <a:pt x="20373" y="55669"/>
                  </a:lnTo>
                  <a:lnTo>
                    <a:pt x="19441" y="61766"/>
                  </a:lnTo>
                  <a:lnTo>
                    <a:pt x="19050" y="107950"/>
                  </a:lnTo>
                  <a:lnTo>
                    <a:pt x="17992" y="110066"/>
                  </a:lnTo>
                  <a:lnTo>
                    <a:pt x="16226" y="111476"/>
                  </a:lnTo>
                  <a:lnTo>
                    <a:pt x="13992" y="112416"/>
                  </a:lnTo>
                  <a:lnTo>
                    <a:pt x="12504" y="114102"/>
                  </a:lnTo>
                  <a:lnTo>
                    <a:pt x="10848" y="118796"/>
                  </a:lnTo>
                  <a:lnTo>
                    <a:pt x="9534" y="164991"/>
                  </a:lnTo>
                  <a:lnTo>
                    <a:pt x="9525" y="212329"/>
                  </a:lnTo>
                  <a:lnTo>
                    <a:pt x="6701" y="218897"/>
                  </a:lnTo>
                  <a:lnTo>
                    <a:pt x="2979" y="225344"/>
                  </a:lnTo>
                  <a:lnTo>
                    <a:pt x="588" y="238107"/>
                  </a:lnTo>
                  <a:lnTo>
                    <a:pt x="0" y="285731"/>
                  </a:lnTo>
                  <a:lnTo>
                    <a:pt x="0" y="285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55"/>
            <p:cNvSpPr/>
            <p:nvPr>
              <p:custDataLst>
                <p:tags r:id="rId223"/>
              </p:custDataLst>
            </p:nvPr>
          </p:nvSpPr>
          <p:spPr>
            <a:xfrm>
              <a:off x="11934825" y="23526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0" y="38100"/>
                  </a:moveTo>
                  <a:lnTo>
                    <a:pt x="0" y="38100"/>
                  </a:lnTo>
                  <a:lnTo>
                    <a:pt x="32182" y="38100"/>
                  </a:lnTo>
                  <a:lnTo>
                    <a:pt x="38290" y="35278"/>
                  </a:lnTo>
                  <a:lnTo>
                    <a:pt x="44534" y="31554"/>
                  </a:lnTo>
                  <a:lnTo>
                    <a:pt x="57168" y="29163"/>
                  </a:lnTo>
                  <a:lnTo>
                    <a:pt x="69853" y="28691"/>
                  </a:lnTo>
                  <a:lnTo>
                    <a:pt x="76201" y="25804"/>
                  </a:lnTo>
                  <a:lnTo>
                    <a:pt x="79375" y="23553"/>
                  </a:lnTo>
                  <a:lnTo>
                    <a:pt x="93957" y="20384"/>
                  </a:lnTo>
                  <a:lnTo>
                    <a:pt x="141024" y="19051"/>
                  </a:lnTo>
                  <a:lnTo>
                    <a:pt x="150914" y="19050"/>
                  </a:lnTo>
                  <a:lnTo>
                    <a:pt x="161923" y="9528"/>
                  </a:lnTo>
                  <a:lnTo>
                    <a:pt x="161923" y="9527"/>
                  </a:lnTo>
                  <a:lnTo>
                    <a:pt x="161925" y="9526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56"/>
            <p:cNvSpPr/>
            <p:nvPr>
              <p:custDataLst>
                <p:tags r:id="rId224"/>
              </p:custDataLst>
            </p:nvPr>
          </p:nvSpPr>
          <p:spPr>
            <a:xfrm>
              <a:off x="11925302" y="2171700"/>
              <a:ext cx="66674" cy="266700"/>
            </a:xfrm>
            <a:custGeom>
              <a:avLst/>
              <a:gdLst/>
              <a:ahLst/>
              <a:cxnLst/>
              <a:rect l="0" t="0" r="0" b="0"/>
              <a:pathLst>
                <a:path w="66674" h="266700">
                  <a:moveTo>
                    <a:pt x="66673" y="0"/>
                  </a:moveTo>
                  <a:lnTo>
                    <a:pt x="66673" y="0"/>
                  </a:lnTo>
                  <a:lnTo>
                    <a:pt x="66673" y="41403"/>
                  </a:lnTo>
                  <a:lnTo>
                    <a:pt x="63849" y="47682"/>
                  </a:lnTo>
                  <a:lnTo>
                    <a:pt x="60127" y="54000"/>
                  </a:lnTo>
                  <a:lnTo>
                    <a:pt x="57736" y="66680"/>
                  </a:lnTo>
                  <a:lnTo>
                    <a:pt x="57157" y="107558"/>
                  </a:lnTo>
                  <a:lnTo>
                    <a:pt x="54330" y="114126"/>
                  </a:lnTo>
                  <a:lnTo>
                    <a:pt x="50603" y="120572"/>
                  </a:lnTo>
                  <a:lnTo>
                    <a:pt x="48211" y="133335"/>
                  </a:lnTo>
                  <a:lnTo>
                    <a:pt x="46825" y="140751"/>
                  </a:lnTo>
                  <a:lnTo>
                    <a:pt x="37946" y="166333"/>
                  </a:lnTo>
                  <a:lnTo>
                    <a:pt x="35880" y="168039"/>
                  </a:lnTo>
                  <a:lnTo>
                    <a:pt x="33445" y="169176"/>
                  </a:lnTo>
                  <a:lnTo>
                    <a:pt x="31820" y="170992"/>
                  </a:lnTo>
                  <a:lnTo>
                    <a:pt x="30017" y="175833"/>
                  </a:lnTo>
                  <a:lnTo>
                    <a:pt x="27800" y="187564"/>
                  </a:lnTo>
                  <a:lnTo>
                    <a:pt x="22111" y="196921"/>
                  </a:lnTo>
                  <a:lnTo>
                    <a:pt x="19653" y="209564"/>
                  </a:lnTo>
                  <a:lnTo>
                    <a:pt x="19167" y="222253"/>
                  </a:lnTo>
                  <a:lnTo>
                    <a:pt x="16278" y="228601"/>
                  </a:lnTo>
                  <a:lnTo>
                    <a:pt x="12525" y="234951"/>
                  </a:lnTo>
                  <a:lnTo>
                    <a:pt x="9918" y="245769"/>
                  </a:lnTo>
                  <a:lnTo>
                    <a:pt x="9559" y="255686"/>
                  </a:lnTo>
                  <a:lnTo>
                    <a:pt x="20" y="266675"/>
                  </a:lnTo>
                  <a:lnTo>
                    <a:pt x="7" y="266689"/>
                  </a:lnTo>
                  <a:lnTo>
                    <a:pt x="2" y="266695"/>
                  </a:lnTo>
                  <a:lnTo>
                    <a:pt x="0" y="266697"/>
                  </a:lnTo>
                  <a:lnTo>
                    <a:pt x="5056" y="266699"/>
                  </a:lnTo>
                  <a:lnTo>
                    <a:pt x="6544" y="265641"/>
                  </a:lnTo>
                  <a:lnTo>
                    <a:pt x="7536" y="263877"/>
                  </a:lnTo>
                  <a:lnTo>
                    <a:pt x="9523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57"/>
            <p:cNvSpPr/>
            <p:nvPr>
              <p:custDataLst>
                <p:tags r:id="rId225"/>
              </p:custDataLst>
            </p:nvPr>
          </p:nvSpPr>
          <p:spPr>
            <a:xfrm>
              <a:off x="11525250" y="2267346"/>
              <a:ext cx="276211" cy="161526"/>
            </a:xfrm>
            <a:custGeom>
              <a:avLst/>
              <a:gdLst/>
              <a:ahLst/>
              <a:cxnLst/>
              <a:rect l="0" t="0" r="0" b="0"/>
              <a:pathLst>
                <a:path w="276211" h="161526">
                  <a:moveTo>
                    <a:pt x="47625" y="37704"/>
                  </a:moveTo>
                  <a:lnTo>
                    <a:pt x="47625" y="37704"/>
                  </a:lnTo>
                  <a:lnTo>
                    <a:pt x="47625" y="32648"/>
                  </a:lnTo>
                  <a:lnTo>
                    <a:pt x="50449" y="27343"/>
                  </a:lnTo>
                  <a:lnTo>
                    <a:pt x="54171" y="21458"/>
                  </a:lnTo>
                  <a:lnTo>
                    <a:pt x="56759" y="10961"/>
                  </a:lnTo>
                  <a:lnTo>
                    <a:pt x="57948" y="10351"/>
                  </a:lnTo>
                  <a:lnTo>
                    <a:pt x="65316" y="9290"/>
                  </a:lnTo>
                  <a:lnTo>
                    <a:pt x="66071" y="6378"/>
                  </a:lnTo>
                  <a:lnTo>
                    <a:pt x="66639" y="0"/>
                  </a:lnTo>
                  <a:lnTo>
                    <a:pt x="66673" y="7840"/>
                  </a:lnTo>
                  <a:lnTo>
                    <a:pt x="65615" y="8270"/>
                  </a:lnTo>
                  <a:lnTo>
                    <a:pt x="61617" y="8747"/>
                  </a:lnTo>
                  <a:lnTo>
                    <a:pt x="60129" y="9933"/>
                  </a:lnTo>
                  <a:lnTo>
                    <a:pt x="57541" y="17297"/>
                  </a:lnTo>
                  <a:lnTo>
                    <a:pt x="57265" y="23309"/>
                  </a:lnTo>
                  <a:lnTo>
                    <a:pt x="54379" y="28837"/>
                  </a:lnTo>
                  <a:lnTo>
                    <a:pt x="50627" y="34821"/>
                  </a:lnTo>
                  <a:lnTo>
                    <a:pt x="48218" y="47287"/>
                  </a:lnTo>
                  <a:lnTo>
                    <a:pt x="47744" y="59940"/>
                  </a:lnTo>
                  <a:lnTo>
                    <a:pt x="44855" y="66284"/>
                  </a:lnTo>
                  <a:lnTo>
                    <a:pt x="41102" y="72631"/>
                  </a:lnTo>
                  <a:lnTo>
                    <a:pt x="37932" y="82155"/>
                  </a:lnTo>
                  <a:lnTo>
                    <a:pt x="31818" y="91679"/>
                  </a:lnTo>
                  <a:lnTo>
                    <a:pt x="28478" y="101204"/>
                  </a:lnTo>
                  <a:lnTo>
                    <a:pt x="22314" y="110729"/>
                  </a:lnTo>
                  <a:lnTo>
                    <a:pt x="18958" y="120254"/>
                  </a:lnTo>
                  <a:lnTo>
                    <a:pt x="12790" y="129779"/>
                  </a:lnTo>
                  <a:lnTo>
                    <a:pt x="10976" y="136129"/>
                  </a:lnTo>
                  <a:lnTo>
                    <a:pt x="9434" y="138246"/>
                  </a:lnTo>
                  <a:lnTo>
                    <a:pt x="7348" y="139657"/>
                  </a:lnTo>
                  <a:lnTo>
                    <a:pt x="4899" y="140598"/>
                  </a:lnTo>
                  <a:lnTo>
                    <a:pt x="3265" y="142283"/>
                  </a:lnTo>
                  <a:lnTo>
                    <a:pt x="1451" y="146978"/>
                  </a:lnTo>
                  <a:lnTo>
                    <a:pt x="0" y="161525"/>
                  </a:lnTo>
                  <a:lnTo>
                    <a:pt x="0" y="156471"/>
                  </a:lnTo>
                  <a:lnTo>
                    <a:pt x="2824" y="151167"/>
                  </a:lnTo>
                  <a:lnTo>
                    <a:pt x="6546" y="145282"/>
                  </a:lnTo>
                  <a:lnTo>
                    <a:pt x="8937" y="132881"/>
                  </a:lnTo>
                  <a:lnTo>
                    <a:pt x="9134" y="129730"/>
                  </a:lnTo>
                  <a:lnTo>
                    <a:pt x="12173" y="123407"/>
                  </a:lnTo>
                  <a:lnTo>
                    <a:pt x="15993" y="117070"/>
                  </a:lnTo>
                  <a:lnTo>
                    <a:pt x="19202" y="107551"/>
                  </a:lnTo>
                  <a:lnTo>
                    <a:pt x="25328" y="98028"/>
                  </a:lnTo>
                  <a:lnTo>
                    <a:pt x="27132" y="91678"/>
                  </a:lnTo>
                  <a:lnTo>
                    <a:pt x="28670" y="89562"/>
                  </a:lnTo>
                  <a:lnTo>
                    <a:pt x="30755" y="88151"/>
                  </a:lnTo>
                  <a:lnTo>
                    <a:pt x="33204" y="87210"/>
                  </a:lnTo>
                  <a:lnTo>
                    <a:pt x="34836" y="85525"/>
                  </a:lnTo>
                  <a:lnTo>
                    <a:pt x="37670" y="77293"/>
                  </a:lnTo>
                  <a:lnTo>
                    <a:pt x="38090" y="66710"/>
                  </a:lnTo>
                  <a:lnTo>
                    <a:pt x="38100" y="74518"/>
                  </a:lnTo>
                  <a:lnTo>
                    <a:pt x="29898" y="83892"/>
                  </a:lnTo>
                  <a:lnTo>
                    <a:pt x="28690" y="93404"/>
                  </a:lnTo>
                  <a:lnTo>
                    <a:pt x="20386" y="102928"/>
                  </a:lnTo>
                  <a:lnTo>
                    <a:pt x="19085" y="113474"/>
                  </a:lnTo>
                  <a:lnTo>
                    <a:pt x="24117" y="113777"/>
                  </a:lnTo>
                  <a:lnTo>
                    <a:pt x="25602" y="112761"/>
                  </a:lnTo>
                  <a:lnTo>
                    <a:pt x="26593" y="111025"/>
                  </a:lnTo>
                  <a:lnTo>
                    <a:pt x="27253" y="108810"/>
                  </a:lnTo>
                  <a:lnTo>
                    <a:pt x="28752" y="107333"/>
                  </a:lnTo>
                  <a:lnTo>
                    <a:pt x="38197" y="103580"/>
                  </a:lnTo>
                  <a:lnTo>
                    <a:pt x="42730" y="99438"/>
                  </a:lnTo>
                  <a:lnTo>
                    <a:pt x="45449" y="94069"/>
                  </a:lnTo>
                  <a:lnTo>
                    <a:pt x="46175" y="91156"/>
                  </a:lnTo>
                  <a:lnTo>
                    <a:pt x="47717" y="89213"/>
                  </a:lnTo>
                  <a:lnTo>
                    <a:pt x="79415" y="62984"/>
                  </a:lnTo>
                  <a:lnTo>
                    <a:pt x="92084" y="51439"/>
                  </a:lnTo>
                  <a:lnTo>
                    <a:pt x="98428" y="49100"/>
                  </a:lnTo>
                  <a:lnTo>
                    <a:pt x="100543" y="47418"/>
                  </a:lnTo>
                  <a:lnTo>
                    <a:pt x="104580" y="41053"/>
                  </a:lnTo>
                  <a:lnTo>
                    <a:pt x="123723" y="28264"/>
                  </a:lnTo>
                  <a:lnTo>
                    <a:pt x="123819" y="28184"/>
                  </a:lnTo>
                  <a:lnTo>
                    <a:pt x="123821" y="28182"/>
                  </a:lnTo>
                  <a:lnTo>
                    <a:pt x="123824" y="33237"/>
                  </a:lnTo>
                  <a:lnTo>
                    <a:pt x="122765" y="34726"/>
                  </a:lnTo>
                  <a:lnTo>
                    <a:pt x="121001" y="35718"/>
                  </a:lnTo>
                  <a:lnTo>
                    <a:pt x="118767" y="36380"/>
                  </a:lnTo>
                  <a:lnTo>
                    <a:pt x="117279" y="37880"/>
                  </a:lnTo>
                  <a:lnTo>
                    <a:pt x="115623" y="42368"/>
                  </a:lnTo>
                  <a:lnTo>
                    <a:pt x="113502" y="53873"/>
                  </a:lnTo>
                  <a:lnTo>
                    <a:pt x="97839" y="75821"/>
                  </a:lnTo>
                  <a:lnTo>
                    <a:pt x="94533" y="91681"/>
                  </a:lnTo>
                  <a:lnTo>
                    <a:pt x="87778" y="104380"/>
                  </a:lnTo>
                  <a:lnTo>
                    <a:pt x="87093" y="107555"/>
                  </a:lnTo>
                  <a:lnTo>
                    <a:pt x="76627" y="131073"/>
                  </a:lnTo>
                  <a:lnTo>
                    <a:pt x="76210" y="142038"/>
                  </a:lnTo>
                  <a:lnTo>
                    <a:pt x="99798" y="142475"/>
                  </a:lnTo>
                  <a:lnTo>
                    <a:pt x="105385" y="139655"/>
                  </a:lnTo>
                  <a:lnTo>
                    <a:pt x="111396" y="135932"/>
                  </a:lnTo>
                  <a:lnTo>
                    <a:pt x="120731" y="132778"/>
                  </a:lnTo>
                  <a:lnTo>
                    <a:pt x="140766" y="117843"/>
                  </a:lnTo>
                  <a:lnTo>
                    <a:pt x="159941" y="111860"/>
                  </a:lnTo>
                  <a:lnTo>
                    <a:pt x="178976" y="96616"/>
                  </a:lnTo>
                  <a:lnTo>
                    <a:pt x="182909" y="95637"/>
                  </a:lnTo>
                  <a:lnTo>
                    <a:pt x="185440" y="95376"/>
                  </a:lnTo>
                  <a:lnTo>
                    <a:pt x="187127" y="94144"/>
                  </a:lnTo>
                  <a:lnTo>
                    <a:pt x="188251" y="92264"/>
                  </a:lnTo>
                  <a:lnTo>
                    <a:pt x="190462" y="85449"/>
                  </a:lnTo>
                  <a:lnTo>
                    <a:pt x="190500" y="99795"/>
                  </a:lnTo>
                  <a:lnTo>
                    <a:pt x="187676" y="105164"/>
                  </a:lnTo>
                  <a:lnTo>
                    <a:pt x="183954" y="111078"/>
                  </a:lnTo>
                  <a:lnTo>
                    <a:pt x="181366" y="121593"/>
                  </a:lnTo>
                  <a:lnTo>
                    <a:pt x="174507" y="130671"/>
                  </a:lnTo>
                  <a:lnTo>
                    <a:pt x="171852" y="140715"/>
                  </a:lnTo>
                  <a:lnTo>
                    <a:pt x="171460" y="151566"/>
                  </a:lnTo>
                  <a:lnTo>
                    <a:pt x="185641" y="151993"/>
                  </a:lnTo>
                  <a:lnTo>
                    <a:pt x="191161" y="149177"/>
                  </a:lnTo>
                  <a:lnTo>
                    <a:pt x="197144" y="145456"/>
                  </a:lnTo>
                  <a:lnTo>
                    <a:pt x="206462" y="142302"/>
                  </a:lnTo>
                  <a:lnTo>
                    <a:pt x="254000" y="99080"/>
                  </a:lnTo>
                  <a:lnTo>
                    <a:pt x="266700" y="92867"/>
                  </a:lnTo>
                  <a:lnTo>
                    <a:pt x="269875" y="90354"/>
                  </a:lnTo>
                  <a:lnTo>
                    <a:pt x="273401" y="84740"/>
                  </a:lnTo>
                  <a:lnTo>
                    <a:pt x="275668" y="72513"/>
                  </a:lnTo>
                  <a:lnTo>
                    <a:pt x="276210" y="52252"/>
                  </a:lnTo>
                  <a:lnTo>
                    <a:pt x="275158" y="50578"/>
                  </a:lnTo>
                  <a:lnTo>
                    <a:pt x="273396" y="49461"/>
                  </a:lnTo>
                  <a:lnTo>
                    <a:pt x="268023" y="47670"/>
                  </a:lnTo>
                  <a:lnTo>
                    <a:pt x="259358" y="40770"/>
                  </a:lnTo>
                  <a:lnTo>
                    <a:pt x="250531" y="38612"/>
                  </a:lnTo>
                  <a:lnTo>
                    <a:pt x="244345" y="38108"/>
                  </a:lnTo>
                  <a:lnTo>
                    <a:pt x="238066" y="40706"/>
                  </a:lnTo>
                  <a:lnTo>
                    <a:pt x="231750" y="44330"/>
                  </a:lnTo>
                  <a:lnTo>
                    <a:pt x="194556" y="56854"/>
                  </a:lnTo>
                  <a:lnTo>
                    <a:pt x="174703" y="72917"/>
                  </a:lnTo>
                  <a:lnTo>
                    <a:pt x="142875" y="104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58"/>
            <p:cNvSpPr/>
            <p:nvPr>
              <p:custDataLst>
                <p:tags r:id="rId226"/>
              </p:custDataLst>
            </p:nvPr>
          </p:nvSpPr>
          <p:spPr>
            <a:xfrm>
              <a:off x="11087100" y="2238379"/>
              <a:ext cx="390526" cy="190497"/>
            </a:xfrm>
            <a:custGeom>
              <a:avLst/>
              <a:gdLst/>
              <a:ahLst/>
              <a:cxnLst/>
              <a:rect l="0" t="0" r="0" b="0"/>
              <a:pathLst>
                <a:path w="390526" h="190497">
                  <a:moveTo>
                    <a:pt x="0" y="152396"/>
                  </a:moveTo>
                  <a:lnTo>
                    <a:pt x="0" y="152396"/>
                  </a:lnTo>
                  <a:lnTo>
                    <a:pt x="25509" y="127944"/>
                  </a:lnTo>
                  <a:lnTo>
                    <a:pt x="38122" y="121813"/>
                  </a:lnTo>
                  <a:lnTo>
                    <a:pt x="83738" y="85705"/>
                  </a:lnTo>
                  <a:lnTo>
                    <a:pt x="91194" y="80423"/>
                  </a:lnTo>
                  <a:lnTo>
                    <a:pt x="98032" y="78074"/>
                  </a:lnTo>
                  <a:lnTo>
                    <a:pt x="100281" y="76390"/>
                  </a:lnTo>
                  <a:lnTo>
                    <a:pt x="110927" y="60059"/>
                  </a:lnTo>
                  <a:lnTo>
                    <a:pt x="113299" y="50718"/>
                  </a:lnTo>
                  <a:lnTo>
                    <a:pt x="114297" y="23956"/>
                  </a:lnTo>
                  <a:lnTo>
                    <a:pt x="113240" y="22319"/>
                  </a:lnTo>
                  <a:lnTo>
                    <a:pt x="111476" y="21228"/>
                  </a:lnTo>
                  <a:lnTo>
                    <a:pt x="104890" y="19084"/>
                  </a:lnTo>
                  <a:lnTo>
                    <a:pt x="96586" y="19049"/>
                  </a:lnTo>
                  <a:lnTo>
                    <a:pt x="78405" y="34855"/>
                  </a:lnTo>
                  <a:lnTo>
                    <a:pt x="72593" y="36656"/>
                  </a:lnTo>
                  <a:lnTo>
                    <a:pt x="70621" y="38194"/>
                  </a:lnTo>
                  <a:lnTo>
                    <a:pt x="38047" y="85564"/>
                  </a:lnTo>
                  <a:lnTo>
                    <a:pt x="32783" y="92001"/>
                  </a:lnTo>
                  <a:lnTo>
                    <a:pt x="18459" y="121831"/>
                  </a:lnTo>
                  <a:lnTo>
                    <a:pt x="13496" y="129286"/>
                  </a:lnTo>
                  <a:lnTo>
                    <a:pt x="10700" y="139434"/>
                  </a:lnTo>
                  <a:lnTo>
                    <a:pt x="8569" y="158723"/>
                  </a:lnTo>
                  <a:lnTo>
                    <a:pt x="2006" y="171441"/>
                  </a:lnTo>
                  <a:lnTo>
                    <a:pt x="1337" y="174618"/>
                  </a:lnTo>
                  <a:lnTo>
                    <a:pt x="1950" y="176736"/>
                  </a:lnTo>
                  <a:lnTo>
                    <a:pt x="3416" y="178147"/>
                  </a:lnTo>
                  <a:lnTo>
                    <a:pt x="5452" y="179088"/>
                  </a:lnTo>
                  <a:lnTo>
                    <a:pt x="6809" y="180774"/>
                  </a:lnTo>
                  <a:lnTo>
                    <a:pt x="9420" y="190055"/>
                  </a:lnTo>
                  <a:lnTo>
                    <a:pt x="17718" y="190457"/>
                  </a:lnTo>
                  <a:lnTo>
                    <a:pt x="23711" y="185428"/>
                  </a:lnTo>
                  <a:lnTo>
                    <a:pt x="32057" y="182952"/>
                  </a:lnTo>
                  <a:lnTo>
                    <a:pt x="41764" y="180793"/>
                  </a:lnTo>
                  <a:lnTo>
                    <a:pt x="56620" y="170783"/>
                  </a:lnTo>
                  <a:lnTo>
                    <a:pt x="103695" y="133540"/>
                  </a:lnTo>
                  <a:lnTo>
                    <a:pt x="111745" y="127171"/>
                  </a:lnTo>
                  <a:lnTo>
                    <a:pt x="117751" y="125310"/>
                  </a:lnTo>
                  <a:lnTo>
                    <a:pt x="119776" y="123755"/>
                  </a:lnTo>
                  <a:lnTo>
                    <a:pt x="123810" y="114334"/>
                  </a:lnTo>
                  <a:lnTo>
                    <a:pt x="123825" y="136963"/>
                  </a:lnTo>
                  <a:lnTo>
                    <a:pt x="121001" y="143067"/>
                  </a:lnTo>
                  <a:lnTo>
                    <a:pt x="117279" y="149308"/>
                  </a:lnTo>
                  <a:lnTo>
                    <a:pt x="114691" y="160051"/>
                  </a:lnTo>
                  <a:lnTo>
                    <a:pt x="114309" y="179206"/>
                  </a:lnTo>
                  <a:lnTo>
                    <a:pt x="115364" y="179794"/>
                  </a:lnTo>
                  <a:lnTo>
                    <a:pt x="136966" y="180957"/>
                  </a:lnTo>
                  <a:lnTo>
                    <a:pt x="143071" y="178143"/>
                  </a:lnTo>
                  <a:lnTo>
                    <a:pt x="189207" y="139681"/>
                  </a:lnTo>
                  <a:lnTo>
                    <a:pt x="201876" y="130167"/>
                  </a:lnTo>
                  <a:lnTo>
                    <a:pt x="226406" y="99303"/>
                  </a:lnTo>
                  <a:lnTo>
                    <a:pt x="241473" y="88099"/>
                  </a:lnTo>
                  <a:lnTo>
                    <a:pt x="252052" y="72902"/>
                  </a:lnTo>
                  <a:lnTo>
                    <a:pt x="258986" y="57750"/>
                  </a:lnTo>
                  <a:lnTo>
                    <a:pt x="284270" y="30063"/>
                  </a:lnTo>
                  <a:lnTo>
                    <a:pt x="285743" y="19131"/>
                  </a:lnTo>
                  <a:lnTo>
                    <a:pt x="285747" y="19084"/>
                  </a:lnTo>
                  <a:lnTo>
                    <a:pt x="285750" y="33236"/>
                  </a:lnTo>
                  <a:lnTo>
                    <a:pt x="284692" y="34856"/>
                  </a:lnTo>
                  <a:lnTo>
                    <a:pt x="282926" y="35936"/>
                  </a:lnTo>
                  <a:lnTo>
                    <a:pt x="280693" y="36656"/>
                  </a:lnTo>
                  <a:lnTo>
                    <a:pt x="279204" y="38194"/>
                  </a:lnTo>
                  <a:lnTo>
                    <a:pt x="273990" y="48268"/>
                  </a:lnTo>
                  <a:lnTo>
                    <a:pt x="263084" y="60449"/>
                  </a:lnTo>
                  <a:lnTo>
                    <a:pt x="259801" y="69550"/>
                  </a:lnTo>
                  <a:lnTo>
                    <a:pt x="257284" y="79592"/>
                  </a:lnTo>
                  <a:lnTo>
                    <a:pt x="249867" y="94663"/>
                  </a:lnTo>
                  <a:lnTo>
                    <a:pt x="247576" y="101337"/>
                  </a:lnTo>
                  <a:lnTo>
                    <a:pt x="241396" y="111044"/>
                  </a:lnTo>
                  <a:lnTo>
                    <a:pt x="238035" y="120623"/>
                  </a:lnTo>
                  <a:lnTo>
                    <a:pt x="231867" y="130164"/>
                  </a:lnTo>
                  <a:lnTo>
                    <a:pt x="229568" y="139694"/>
                  </a:lnTo>
                  <a:lnTo>
                    <a:pt x="228600" y="180448"/>
                  </a:lnTo>
                  <a:lnTo>
                    <a:pt x="233657" y="185872"/>
                  </a:lnTo>
                  <a:lnTo>
                    <a:pt x="235146" y="186355"/>
                  </a:lnTo>
                  <a:lnTo>
                    <a:pt x="236138" y="185619"/>
                  </a:lnTo>
                  <a:lnTo>
                    <a:pt x="236802" y="184069"/>
                  </a:lnTo>
                  <a:lnTo>
                    <a:pt x="238302" y="183037"/>
                  </a:lnTo>
                  <a:lnTo>
                    <a:pt x="246209" y="181243"/>
                  </a:lnTo>
                  <a:lnTo>
                    <a:pt x="254970" y="174479"/>
                  </a:lnTo>
                  <a:lnTo>
                    <a:pt x="279681" y="164108"/>
                  </a:lnTo>
                  <a:lnTo>
                    <a:pt x="287638" y="158307"/>
                  </a:lnTo>
                  <a:lnTo>
                    <a:pt x="327199" y="111179"/>
                  </a:lnTo>
                  <a:lnTo>
                    <a:pt x="342307" y="93062"/>
                  </a:lnTo>
                  <a:lnTo>
                    <a:pt x="368637" y="48400"/>
                  </a:lnTo>
                  <a:lnTo>
                    <a:pt x="375971" y="30018"/>
                  </a:lnTo>
                  <a:lnTo>
                    <a:pt x="389349" y="9988"/>
                  </a:lnTo>
                  <a:lnTo>
                    <a:pt x="390524" y="4"/>
                  </a:lnTo>
                  <a:lnTo>
                    <a:pt x="390525" y="1"/>
                  </a:lnTo>
                  <a:lnTo>
                    <a:pt x="390525" y="0"/>
                  </a:lnTo>
                  <a:lnTo>
                    <a:pt x="390525" y="8197"/>
                  </a:lnTo>
                  <a:lnTo>
                    <a:pt x="374049" y="28767"/>
                  </a:lnTo>
                  <a:lnTo>
                    <a:pt x="371561" y="35008"/>
                  </a:lnTo>
                  <a:lnTo>
                    <a:pt x="347052" y="73199"/>
                  </a:lnTo>
                  <a:lnTo>
                    <a:pt x="340898" y="93086"/>
                  </a:lnTo>
                  <a:lnTo>
                    <a:pt x="317095" y="132701"/>
                  </a:lnTo>
                  <a:lnTo>
                    <a:pt x="313630" y="149136"/>
                  </a:lnTo>
                  <a:lnTo>
                    <a:pt x="306858" y="161904"/>
                  </a:lnTo>
                  <a:lnTo>
                    <a:pt x="305207" y="169561"/>
                  </a:lnTo>
                  <a:lnTo>
                    <a:pt x="313943" y="180530"/>
                  </a:lnTo>
                  <a:lnTo>
                    <a:pt x="331649" y="180960"/>
                  </a:lnTo>
                  <a:lnTo>
                    <a:pt x="337920" y="175911"/>
                  </a:lnTo>
                  <a:lnTo>
                    <a:pt x="340686" y="170608"/>
                  </a:lnTo>
                  <a:lnTo>
                    <a:pt x="341424" y="167712"/>
                  </a:lnTo>
                  <a:lnTo>
                    <a:pt x="342974" y="165782"/>
                  </a:lnTo>
                  <a:lnTo>
                    <a:pt x="356028" y="157373"/>
                  </a:lnTo>
                  <a:lnTo>
                    <a:pt x="359318" y="151786"/>
                  </a:lnTo>
                  <a:lnTo>
                    <a:pt x="361838" y="145775"/>
                  </a:lnTo>
                  <a:lnTo>
                    <a:pt x="379547" y="125307"/>
                  </a:lnTo>
                  <a:lnTo>
                    <a:pt x="380872" y="115751"/>
                  </a:lnTo>
                  <a:lnTo>
                    <a:pt x="378120" y="117765"/>
                  </a:lnTo>
                  <a:lnTo>
                    <a:pt x="372787" y="122625"/>
                  </a:lnTo>
                  <a:lnTo>
                    <a:pt x="366806" y="123467"/>
                  </a:lnTo>
                  <a:lnTo>
                    <a:pt x="365187" y="124643"/>
                  </a:lnTo>
                  <a:lnTo>
                    <a:pt x="364108" y="126486"/>
                  </a:lnTo>
                  <a:lnTo>
                    <a:pt x="363389" y="128772"/>
                  </a:lnTo>
                  <a:lnTo>
                    <a:pt x="351778" y="143105"/>
                  </a:lnTo>
                  <a:lnTo>
                    <a:pt x="346846" y="149325"/>
                  </a:lnTo>
                  <a:lnTo>
                    <a:pt x="340857" y="161941"/>
                  </a:lnTo>
                  <a:lnTo>
                    <a:pt x="327815" y="177799"/>
                  </a:lnTo>
                  <a:lnTo>
                    <a:pt x="323896" y="190331"/>
                  </a:lnTo>
                  <a:lnTo>
                    <a:pt x="333375" y="1904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59"/>
            <p:cNvSpPr/>
            <p:nvPr>
              <p:custDataLst>
                <p:tags r:id="rId227"/>
              </p:custDataLst>
            </p:nvPr>
          </p:nvSpPr>
          <p:spPr>
            <a:xfrm>
              <a:off x="9667887" y="2200275"/>
              <a:ext cx="1457314" cy="224269"/>
            </a:xfrm>
            <a:custGeom>
              <a:avLst/>
              <a:gdLst/>
              <a:ahLst/>
              <a:cxnLst/>
              <a:rect l="0" t="0" r="0" b="0"/>
              <a:pathLst>
                <a:path w="1457314" h="224269">
                  <a:moveTo>
                    <a:pt x="47613" y="95250"/>
                  </a:moveTo>
                  <a:lnTo>
                    <a:pt x="47613" y="95250"/>
                  </a:lnTo>
                  <a:lnTo>
                    <a:pt x="47613" y="103451"/>
                  </a:lnTo>
                  <a:lnTo>
                    <a:pt x="39412" y="112860"/>
                  </a:lnTo>
                  <a:lnTo>
                    <a:pt x="37290" y="121620"/>
                  </a:lnTo>
                  <a:lnTo>
                    <a:pt x="31619" y="130463"/>
                  </a:lnTo>
                  <a:lnTo>
                    <a:pt x="29167" y="142932"/>
                  </a:lnTo>
                  <a:lnTo>
                    <a:pt x="28965" y="146088"/>
                  </a:lnTo>
                  <a:lnTo>
                    <a:pt x="25919" y="152417"/>
                  </a:lnTo>
                  <a:lnTo>
                    <a:pt x="22096" y="158757"/>
                  </a:lnTo>
                  <a:lnTo>
                    <a:pt x="19642" y="171452"/>
                  </a:lnTo>
                  <a:lnTo>
                    <a:pt x="19440" y="174626"/>
                  </a:lnTo>
                  <a:lnTo>
                    <a:pt x="16394" y="180976"/>
                  </a:lnTo>
                  <a:lnTo>
                    <a:pt x="12571" y="187325"/>
                  </a:lnTo>
                  <a:lnTo>
                    <a:pt x="10117" y="200025"/>
                  </a:lnTo>
                  <a:lnTo>
                    <a:pt x="9523" y="217586"/>
                  </a:lnTo>
                  <a:lnTo>
                    <a:pt x="14572" y="223690"/>
                  </a:lnTo>
                  <a:lnTo>
                    <a:pt x="16061" y="224268"/>
                  </a:lnTo>
                  <a:lnTo>
                    <a:pt x="17054" y="223596"/>
                  </a:lnTo>
                  <a:lnTo>
                    <a:pt x="17715" y="222089"/>
                  </a:lnTo>
                  <a:lnTo>
                    <a:pt x="19214" y="221084"/>
                  </a:lnTo>
                  <a:lnTo>
                    <a:pt x="27124" y="219340"/>
                  </a:lnTo>
                  <a:lnTo>
                    <a:pt x="33192" y="219153"/>
                  </a:lnTo>
                  <a:lnTo>
                    <a:pt x="38735" y="216288"/>
                  </a:lnTo>
                  <a:lnTo>
                    <a:pt x="79366" y="177785"/>
                  </a:lnTo>
                  <a:lnTo>
                    <a:pt x="82892" y="171444"/>
                  </a:lnTo>
                  <a:lnTo>
                    <a:pt x="85518" y="165097"/>
                  </a:lnTo>
                  <a:lnTo>
                    <a:pt x="91887" y="155574"/>
                  </a:lnTo>
                  <a:lnTo>
                    <a:pt x="94246" y="146050"/>
                  </a:lnTo>
                  <a:lnTo>
                    <a:pt x="95237" y="105333"/>
                  </a:lnTo>
                  <a:lnTo>
                    <a:pt x="87036" y="96623"/>
                  </a:lnTo>
                  <a:lnTo>
                    <a:pt x="77627" y="95370"/>
                  </a:lnTo>
                  <a:lnTo>
                    <a:pt x="63057" y="95261"/>
                  </a:lnTo>
                  <a:lnTo>
                    <a:pt x="56947" y="98077"/>
                  </a:lnTo>
                  <a:lnTo>
                    <a:pt x="40373" y="111060"/>
                  </a:lnTo>
                  <a:lnTo>
                    <a:pt x="34517" y="112860"/>
                  </a:lnTo>
                  <a:lnTo>
                    <a:pt x="32533" y="115457"/>
                  </a:lnTo>
                  <a:lnTo>
                    <a:pt x="28681" y="127108"/>
                  </a:lnTo>
                  <a:lnTo>
                    <a:pt x="26525" y="129188"/>
                  </a:lnTo>
                  <a:lnTo>
                    <a:pt x="24029" y="130576"/>
                  </a:lnTo>
                  <a:lnTo>
                    <a:pt x="22366" y="133617"/>
                  </a:lnTo>
                  <a:lnTo>
                    <a:pt x="18966" y="146952"/>
                  </a:lnTo>
                  <a:lnTo>
                    <a:pt x="11693" y="161476"/>
                  </a:lnTo>
                  <a:lnTo>
                    <a:pt x="10967" y="164801"/>
                  </a:lnTo>
                  <a:lnTo>
                    <a:pt x="1440" y="184124"/>
                  </a:lnTo>
                  <a:lnTo>
                    <a:pt x="0" y="208061"/>
                  </a:lnTo>
                  <a:lnTo>
                    <a:pt x="1054" y="208557"/>
                  </a:lnTo>
                  <a:lnTo>
                    <a:pt x="14179" y="209511"/>
                  </a:lnTo>
                  <a:lnTo>
                    <a:pt x="19701" y="206711"/>
                  </a:lnTo>
                  <a:lnTo>
                    <a:pt x="64683" y="171428"/>
                  </a:lnTo>
                  <a:lnTo>
                    <a:pt x="111662" y="131116"/>
                  </a:lnTo>
                  <a:lnTo>
                    <a:pt x="120529" y="120715"/>
                  </a:lnTo>
                  <a:lnTo>
                    <a:pt x="159271" y="92617"/>
                  </a:lnTo>
                  <a:lnTo>
                    <a:pt x="168148" y="82438"/>
                  </a:lnTo>
                  <a:lnTo>
                    <a:pt x="183986" y="71816"/>
                  </a:lnTo>
                  <a:lnTo>
                    <a:pt x="199356" y="64868"/>
                  </a:lnTo>
                  <a:lnTo>
                    <a:pt x="206071" y="60581"/>
                  </a:lnTo>
                  <a:lnTo>
                    <a:pt x="217144" y="57602"/>
                  </a:lnTo>
                  <a:lnTo>
                    <a:pt x="233202" y="57162"/>
                  </a:lnTo>
                  <a:lnTo>
                    <a:pt x="234839" y="58216"/>
                  </a:lnTo>
                  <a:lnTo>
                    <a:pt x="235930" y="59978"/>
                  </a:lnTo>
                  <a:lnTo>
                    <a:pt x="237825" y="66852"/>
                  </a:lnTo>
                  <a:lnTo>
                    <a:pt x="238113" y="114305"/>
                  </a:lnTo>
                  <a:lnTo>
                    <a:pt x="238113" y="117478"/>
                  </a:lnTo>
                  <a:lnTo>
                    <a:pt x="235289" y="123827"/>
                  </a:lnTo>
                  <a:lnTo>
                    <a:pt x="231567" y="130176"/>
                  </a:lnTo>
                  <a:lnTo>
                    <a:pt x="229176" y="142875"/>
                  </a:lnTo>
                  <a:lnTo>
                    <a:pt x="228979" y="146050"/>
                  </a:lnTo>
                  <a:lnTo>
                    <a:pt x="225940" y="152400"/>
                  </a:lnTo>
                  <a:lnTo>
                    <a:pt x="222120" y="158750"/>
                  </a:lnTo>
                  <a:lnTo>
                    <a:pt x="219667" y="171450"/>
                  </a:lnTo>
                  <a:lnTo>
                    <a:pt x="219465" y="174625"/>
                  </a:lnTo>
                  <a:lnTo>
                    <a:pt x="216419" y="180975"/>
                  </a:lnTo>
                  <a:lnTo>
                    <a:pt x="212596" y="187325"/>
                  </a:lnTo>
                  <a:lnTo>
                    <a:pt x="210897" y="193675"/>
                  </a:lnTo>
                  <a:lnTo>
                    <a:pt x="209386" y="195792"/>
                  </a:lnTo>
                  <a:lnTo>
                    <a:pt x="207320" y="197203"/>
                  </a:lnTo>
                  <a:lnTo>
                    <a:pt x="201456" y="199467"/>
                  </a:lnTo>
                  <a:lnTo>
                    <a:pt x="200655" y="202599"/>
                  </a:lnTo>
                  <a:lnTo>
                    <a:pt x="200140" y="208177"/>
                  </a:lnTo>
                  <a:lnTo>
                    <a:pt x="199039" y="208635"/>
                  </a:lnTo>
                  <a:lnTo>
                    <a:pt x="191824" y="209430"/>
                  </a:lnTo>
                  <a:lnTo>
                    <a:pt x="191379" y="208411"/>
                  </a:lnTo>
                  <a:lnTo>
                    <a:pt x="190883" y="204458"/>
                  </a:lnTo>
                  <a:lnTo>
                    <a:pt x="191810" y="202980"/>
                  </a:lnTo>
                  <a:lnTo>
                    <a:pt x="193486" y="201995"/>
                  </a:lnTo>
                  <a:lnTo>
                    <a:pt x="195662" y="201338"/>
                  </a:lnTo>
                  <a:lnTo>
                    <a:pt x="197112" y="199842"/>
                  </a:lnTo>
                  <a:lnTo>
                    <a:pt x="202262" y="189837"/>
                  </a:lnTo>
                  <a:lnTo>
                    <a:pt x="206304" y="183855"/>
                  </a:lnTo>
                  <a:lnTo>
                    <a:pt x="209638" y="174538"/>
                  </a:lnTo>
                  <a:lnTo>
                    <a:pt x="244488" y="127261"/>
                  </a:lnTo>
                  <a:lnTo>
                    <a:pt x="264573" y="107973"/>
                  </a:lnTo>
                  <a:lnTo>
                    <a:pt x="278527" y="98432"/>
                  </a:lnTo>
                  <a:lnTo>
                    <a:pt x="284659" y="89960"/>
                  </a:lnTo>
                  <a:lnTo>
                    <a:pt x="289846" y="87608"/>
                  </a:lnTo>
                  <a:lnTo>
                    <a:pt x="301796" y="85038"/>
                  </a:lnTo>
                  <a:lnTo>
                    <a:pt x="311194" y="79289"/>
                  </a:lnTo>
                  <a:lnTo>
                    <a:pt x="323850" y="76810"/>
                  </a:lnTo>
                  <a:lnTo>
                    <a:pt x="332806" y="76236"/>
                  </a:lnTo>
                  <a:lnTo>
                    <a:pt x="342481" y="85334"/>
                  </a:lnTo>
                  <a:lnTo>
                    <a:pt x="347824" y="85609"/>
                  </a:lnTo>
                  <a:lnTo>
                    <a:pt x="349353" y="86706"/>
                  </a:lnTo>
                  <a:lnTo>
                    <a:pt x="350374" y="88496"/>
                  </a:lnTo>
                  <a:lnTo>
                    <a:pt x="351809" y="96071"/>
                  </a:lnTo>
                  <a:lnTo>
                    <a:pt x="352011" y="98972"/>
                  </a:lnTo>
                  <a:lnTo>
                    <a:pt x="351086" y="100906"/>
                  </a:lnTo>
                  <a:lnTo>
                    <a:pt x="349412" y="102196"/>
                  </a:lnTo>
                  <a:lnTo>
                    <a:pt x="347237" y="103056"/>
                  </a:lnTo>
                  <a:lnTo>
                    <a:pt x="345788" y="104687"/>
                  </a:lnTo>
                  <a:lnTo>
                    <a:pt x="344176" y="109322"/>
                  </a:lnTo>
                  <a:lnTo>
                    <a:pt x="342085" y="120921"/>
                  </a:lnTo>
                  <a:lnTo>
                    <a:pt x="336416" y="130255"/>
                  </a:lnTo>
                  <a:lnTo>
                    <a:pt x="334720" y="136561"/>
                  </a:lnTo>
                  <a:lnTo>
                    <a:pt x="333210" y="138665"/>
                  </a:lnTo>
                  <a:lnTo>
                    <a:pt x="331145" y="140069"/>
                  </a:lnTo>
                  <a:lnTo>
                    <a:pt x="326026" y="142686"/>
                  </a:lnTo>
                  <a:lnTo>
                    <a:pt x="320225" y="147377"/>
                  </a:lnTo>
                  <a:lnTo>
                    <a:pt x="316940" y="152990"/>
                  </a:lnTo>
                  <a:lnTo>
                    <a:pt x="316064" y="155968"/>
                  </a:lnTo>
                  <a:lnTo>
                    <a:pt x="314422" y="157954"/>
                  </a:lnTo>
                  <a:lnTo>
                    <a:pt x="309776" y="160160"/>
                  </a:lnTo>
                  <a:lnTo>
                    <a:pt x="308114" y="161807"/>
                  </a:lnTo>
                  <a:lnTo>
                    <a:pt x="306266" y="166459"/>
                  </a:lnTo>
                  <a:lnTo>
                    <a:pt x="304714" y="168122"/>
                  </a:lnTo>
                  <a:lnTo>
                    <a:pt x="295275" y="171446"/>
                  </a:lnTo>
                  <a:lnTo>
                    <a:pt x="300322" y="171449"/>
                  </a:lnTo>
                  <a:lnTo>
                    <a:pt x="301811" y="170391"/>
                  </a:lnTo>
                  <a:lnTo>
                    <a:pt x="302804" y="168627"/>
                  </a:lnTo>
                  <a:lnTo>
                    <a:pt x="303465" y="166394"/>
                  </a:lnTo>
                  <a:lnTo>
                    <a:pt x="314976" y="152152"/>
                  </a:lnTo>
                  <a:lnTo>
                    <a:pt x="333421" y="130506"/>
                  </a:lnTo>
                  <a:lnTo>
                    <a:pt x="346075" y="112444"/>
                  </a:lnTo>
                  <a:lnTo>
                    <a:pt x="393573" y="73035"/>
                  </a:lnTo>
                  <a:lnTo>
                    <a:pt x="397165" y="66680"/>
                  </a:lnTo>
                  <a:lnTo>
                    <a:pt x="399819" y="60327"/>
                  </a:lnTo>
                  <a:lnTo>
                    <a:pt x="404528" y="53976"/>
                  </a:lnTo>
                  <a:lnTo>
                    <a:pt x="410147" y="50448"/>
                  </a:lnTo>
                  <a:lnTo>
                    <a:pt x="418565" y="47790"/>
                  </a:lnTo>
                  <a:lnTo>
                    <a:pt x="423989" y="47674"/>
                  </a:lnTo>
                  <a:lnTo>
                    <a:pt x="425529" y="48716"/>
                  </a:lnTo>
                  <a:lnTo>
                    <a:pt x="426557" y="50469"/>
                  </a:lnTo>
                  <a:lnTo>
                    <a:pt x="428343" y="57328"/>
                  </a:lnTo>
                  <a:lnTo>
                    <a:pt x="428493" y="61816"/>
                  </a:lnTo>
                  <a:lnTo>
                    <a:pt x="425738" y="67338"/>
                  </a:lnTo>
                  <a:lnTo>
                    <a:pt x="422044" y="73320"/>
                  </a:lnTo>
                  <a:lnTo>
                    <a:pt x="419672" y="85783"/>
                  </a:lnTo>
                  <a:lnTo>
                    <a:pt x="419478" y="88939"/>
                  </a:lnTo>
                  <a:lnTo>
                    <a:pt x="416438" y="95267"/>
                  </a:lnTo>
                  <a:lnTo>
                    <a:pt x="412618" y="101608"/>
                  </a:lnTo>
                  <a:lnTo>
                    <a:pt x="410468" y="112186"/>
                  </a:lnTo>
                  <a:lnTo>
                    <a:pt x="408772" y="127197"/>
                  </a:lnTo>
                  <a:lnTo>
                    <a:pt x="401397" y="145658"/>
                  </a:lnTo>
                  <a:lnTo>
                    <a:pt x="400440" y="155459"/>
                  </a:lnTo>
                  <a:lnTo>
                    <a:pt x="399247" y="157614"/>
                  </a:lnTo>
                  <a:lnTo>
                    <a:pt x="397394" y="159051"/>
                  </a:lnTo>
                  <a:lnTo>
                    <a:pt x="395100" y="160009"/>
                  </a:lnTo>
                  <a:lnTo>
                    <a:pt x="393571" y="161706"/>
                  </a:lnTo>
                  <a:lnTo>
                    <a:pt x="390915" y="169958"/>
                  </a:lnTo>
                  <a:lnTo>
                    <a:pt x="390633" y="176064"/>
                  </a:lnTo>
                  <a:lnTo>
                    <a:pt x="391650" y="177701"/>
                  </a:lnTo>
                  <a:lnTo>
                    <a:pt x="393388" y="178792"/>
                  </a:lnTo>
                  <a:lnTo>
                    <a:pt x="400221" y="180687"/>
                  </a:lnTo>
                  <a:lnTo>
                    <a:pt x="408124" y="180937"/>
                  </a:lnTo>
                  <a:lnTo>
                    <a:pt x="416883" y="174421"/>
                  </a:lnTo>
                  <a:lnTo>
                    <a:pt x="422695" y="172771"/>
                  </a:lnTo>
                  <a:lnTo>
                    <a:pt x="424667" y="171272"/>
                  </a:lnTo>
                  <a:lnTo>
                    <a:pt x="428502" y="165165"/>
                  </a:lnTo>
                  <a:lnTo>
                    <a:pt x="459159" y="148794"/>
                  </a:lnTo>
                  <a:lnTo>
                    <a:pt x="469531" y="139572"/>
                  </a:lnTo>
                  <a:lnTo>
                    <a:pt x="473258" y="133293"/>
                  </a:lnTo>
                  <a:lnTo>
                    <a:pt x="475971" y="126975"/>
                  </a:lnTo>
                  <a:lnTo>
                    <a:pt x="511531" y="85725"/>
                  </a:lnTo>
                  <a:lnTo>
                    <a:pt x="512468" y="82550"/>
                  </a:lnTo>
                  <a:lnTo>
                    <a:pt x="514149" y="80433"/>
                  </a:lnTo>
                  <a:lnTo>
                    <a:pt x="520514" y="76396"/>
                  </a:lnTo>
                  <a:lnTo>
                    <a:pt x="522375" y="71701"/>
                  </a:lnTo>
                  <a:lnTo>
                    <a:pt x="523423" y="63108"/>
                  </a:lnTo>
                  <a:lnTo>
                    <a:pt x="524627" y="61122"/>
                  </a:lnTo>
                  <a:lnTo>
                    <a:pt x="526489" y="59798"/>
                  </a:lnTo>
                  <a:lnTo>
                    <a:pt x="533385" y="57151"/>
                  </a:lnTo>
                  <a:lnTo>
                    <a:pt x="533388" y="74760"/>
                  </a:lnTo>
                  <a:lnTo>
                    <a:pt x="526842" y="83520"/>
                  </a:lnTo>
                  <a:lnTo>
                    <a:pt x="524746" y="92363"/>
                  </a:lnTo>
                  <a:lnTo>
                    <a:pt x="522881" y="117696"/>
                  </a:lnTo>
                  <a:lnTo>
                    <a:pt x="512109" y="142702"/>
                  </a:lnTo>
                  <a:lnTo>
                    <a:pt x="508056" y="149148"/>
                  </a:lnTo>
                  <a:lnTo>
                    <a:pt x="504716" y="158727"/>
                  </a:lnTo>
                  <a:lnTo>
                    <a:pt x="498552" y="168268"/>
                  </a:lnTo>
                  <a:lnTo>
                    <a:pt x="495196" y="177798"/>
                  </a:lnTo>
                  <a:lnTo>
                    <a:pt x="489028" y="187324"/>
                  </a:lnTo>
                  <a:lnTo>
                    <a:pt x="487214" y="193675"/>
                  </a:lnTo>
                  <a:lnTo>
                    <a:pt x="485672" y="195792"/>
                  </a:lnTo>
                  <a:lnTo>
                    <a:pt x="483586" y="197203"/>
                  </a:lnTo>
                  <a:lnTo>
                    <a:pt x="481137" y="198144"/>
                  </a:lnTo>
                  <a:lnTo>
                    <a:pt x="479503" y="199829"/>
                  </a:lnTo>
                  <a:lnTo>
                    <a:pt x="476242" y="209533"/>
                  </a:lnTo>
                  <a:lnTo>
                    <a:pt x="476241" y="209539"/>
                  </a:lnTo>
                  <a:lnTo>
                    <a:pt x="476238" y="201348"/>
                  </a:lnTo>
                  <a:lnTo>
                    <a:pt x="492714" y="180779"/>
                  </a:lnTo>
                  <a:lnTo>
                    <a:pt x="499836" y="163180"/>
                  </a:lnTo>
                  <a:lnTo>
                    <a:pt x="521094" y="133523"/>
                  </a:lnTo>
                  <a:lnTo>
                    <a:pt x="523689" y="127077"/>
                  </a:lnTo>
                  <a:lnTo>
                    <a:pt x="542482" y="105217"/>
                  </a:lnTo>
                  <a:lnTo>
                    <a:pt x="552403" y="104776"/>
                  </a:lnTo>
                  <a:lnTo>
                    <a:pt x="552428" y="109831"/>
                  </a:lnTo>
                  <a:lnTo>
                    <a:pt x="553489" y="111321"/>
                  </a:lnTo>
                  <a:lnTo>
                    <a:pt x="555256" y="112314"/>
                  </a:lnTo>
                  <a:lnTo>
                    <a:pt x="557491" y="112976"/>
                  </a:lnTo>
                  <a:lnTo>
                    <a:pt x="558983" y="114476"/>
                  </a:lnTo>
                  <a:lnTo>
                    <a:pt x="561570" y="122385"/>
                  </a:lnTo>
                  <a:lnTo>
                    <a:pt x="561928" y="131900"/>
                  </a:lnTo>
                  <a:lnTo>
                    <a:pt x="562998" y="132383"/>
                  </a:lnTo>
                  <a:lnTo>
                    <a:pt x="594151" y="133350"/>
                  </a:lnTo>
                  <a:lnTo>
                    <a:pt x="596121" y="132291"/>
                  </a:lnTo>
                  <a:lnTo>
                    <a:pt x="597436" y="130528"/>
                  </a:lnTo>
                  <a:lnTo>
                    <a:pt x="599954" y="125746"/>
                  </a:lnTo>
                  <a:lnTo>
                    <a:pt x="604600" y="120092"/>
                  </a:lnTo>
                  <a:lnTo>
                    <a:pt x="610193" y="116874"/>
                  </a:lnTo>
                  <a:lnTo>
                    <a:pt x="616207" y="114386"/>
                  </a:lnTo>
                  <a:lnTo>
                    <a:pt x="622407" y="109752"/>
                  </a:lnTo>
                  <a:lnTo>
                    <a:pt x="625868" y="104165"/>
                  </a:lnTo>
                  <a:lnTo>
                    <a:pt x="628464" y="98154"/>
                  </a:lnTo>
                  <a:lnTo>
                    <a:pt x="633149" y="91955"/>
                  </a:lnTo>
                  <a:lnTo>
                    <a:pt x="638756" y="88494"/>
                  </a:lnTo>
                  <a:lnTo>
                    <a:pt x="641734" y="87571"/>
                  </a:lnTo>
                  <a:lnTo>
                    <a:pt x="643718" y="85897"/>
                  </a:lnTo>
                  <a:lnTo>
                    <a:pt x="657201" y="66689"/>
                  </a:lnTo>
                  <a:lnTo>
                    <a:pt x="657209" y="66681"/>
                  </a:lnTo>
                  <a:lnTo>
                    <a:pt x="657210" y="66679"/>
                  </a:lnTo>
                  <a:lnTo>
                    <a:pt x="657212" y="66676"/>
                  </a:lnTo>
                  <a:lnTo>
                    <a:pt x="657213" y="66675"/>
                  </a:lnTo>
                  <a:lnTo>
                    <a:pt x="652156" y="71731"/>
                  </a:lnTo>
                  <a:lnTo>
                    <a:pt x="649675" y="77036"/>
                  </a:lnTo>
                  <a:lnTo>
                    <a:pt x="649011" y="79933"/>
                  </a:lnTo>
                  <a:lnTo>
                    <a:pt x="647511" y="81863"/>
                  </a:lnTo>
                  <a:lnTo>
                    <a:pt x="643022" y="84009"/>
                  </a:lnTo>
                  <a:lnTo>
                    <a:pt x="641403" y="85639"/>
                  </a:lnTo>
                  <a:lnTo>
                    <a:pt x="639604" y="90273"/>
                  </a:lnTo>
                  <a:lnTo>
                    <a:pt x="637390" y="101871"/>
                  </a:lnTo>
                  <a:lnTo>
                    <a:pt x="631701" y="112264"/>
                  </a:lnTo>
                  <a:lnTo>
                    <a:pt x="628487" y="127220"/>
                  </a:lnTo>
                  <a:lnTo>
                    <a:pt x="621278" y="142291"/>
                  </a:lnTo>
                  <a:lnTo>
                    <a:pt x="618139" y="168252"/>
                  </a:lnTo>
                  <a:lnTo>
                    <a:pt x="611591" y="180970"/>
                  </a:lnTo>
                  <a:lnTo>
                    <a:pt x="609598" y="199584"/>
                  </a:lnTo>
                  <a:lnTo>
                    <a:pt x="617790" y="199986"/>
                  </a:lnTo>
                  <a:lnTo>
                    <a:pt x="626455" y="193471"/>
                  </a:lnTo>
                  <a:lnTo>
                    <a:pt x="635282" y="190322"/>
                  </a:lnTo>
                  <a:lnTo>
                    <a:pt x="660400" y="168144"/>
                  </a:lnTo>
                  <a:lnTo>
                    <a:pt x="679087" y="144844"/>
                  </a:lnTo>
                  <a:lnTo>
                    <a:pt x="707620" y="120765"/>
                  </a:lnTo>
                  <a:lnTo>
                    <a:pt x="711367" y="114351"/>
                  </a:lnTo>
                  <a:lnTo>
                    <a:pt x="714090" y="107973"/>
                  </a:lnTo>
                  <a:lnTo>
                    <a:pt x="720515" y="98432"/>
                  </a:lnTo>
                  <a:lnTo>
                    <a:pt x="722390" y="92078"/>
                  </a:lnTo>
                  <a:lnTo>
                    <a:pt x="723947" y="89960"/>
                  </a:lnTo>
                  <a:lnTo>
                    <a:pt x="726044" y="88549"/>
                  </a:lnTo>
                  <a:lnTo>
                    <a:pt x="733401" y="85729"/>
                  </a:lnTo>
                  <a:lnTo>
                    <a:pt x="733410" y="90783"/>
                  </a:lnTo>
                  <a:lnTo>
                    <a:pt x="730589" y="96087"/>
                  </a:lnTo>
                  <a:lnTo>
                    <a:pt x="726867" y="101972"/>
                  </a:lnTo>
                  <a:lnTo>
                    <a:pt x="724476" y="114373"/>
                  </a:lnTo>
                  <a:lnTo>
                    <a:pt x="724279" y="117524"/>
                  </a:lnTo>
                  <a:lnTo>
                    <a:pt x="721240" y="123847"/>
                  </a:lnTo>
                  <a:lnTo>
                    <a:pt x="717420" y="130184"/>
                  </a:lnTo>
                  <a:lnTo>
                    <a:pt x="715268" y="140761"/>
                  </a:lnTo>
                  <a:lnTo>
                    <a:pt x="714398" y="174233"/>
                  </a:lnTo>
                  <a:lnTo>
                    <a:pt x="711557" y="180801"/>
                  </a:lnTo>
                  <a:lnTo>
                    <a:pt x="706165" y="188584"/>
                  </a:lnTo>
                  <a:lnTo>
                    <a:pt x="706781" y="190281"/>
                  </a:lnTo>
                  <a:lnTo>
                    <a:pt x="713156" y="198533"/>
                  </a:lnTo>
                  <a:lnTo>
                    <a:pt x="714006" y="204639"/>
                  </a:lnTo>
                  <a:lnTo>
                    <a:pt x="715182" y="206276"/>
                  </a:lnTo>
                  <a:lnTo>
                    <a:pt x="717026" y="207367"/>
                  </a:lnTo>
                  <a:lnTo>
                    <a:pt x="722532" y="209119"/>
                  </a:lnTo>
                  <a:lnTo>
                    <a:pt x="734070" y="201954"/>
                  </a:lnTo>
                  <a:lnTo>
                    <a:pt x="737026" y="201311"/>
                  </a:lnTo>
                  <a:lnTo>
                    <a:pt x="752521" y="192655"/>
                  </a:lnTo>
                  <a:lnTo>
                    <a:pt x="755678" y="191937"/>
                  </a:lnTo>
                  <a:lnTo>
                    <a:pt x="765175" y="185869"/>
                  </a:lnTo>
                  <a:lnTo>
                    <a:pt x="774692" y="177369"/>
                  </a:lnTo>
                  <a:lnTo>
                    <a:pt x="778217" y="171258"/>
                  </a:lnTo>
                  <a:lnTo>
                    <a:pt x="779158" y="168147"/>
                  </a:lnTo>
                  <a:lnTo>
                    <a:pt x="785847" y="161868"/>
                  </a:lnTo>
                  <a:lnTo>
                    <a:pt x="793759" y="155550"/>
                  </a:lnTo>
                  <a:lnTo>
                    <a:pt x="806078" y="136523"/>
                  </a:lnTo>
                  <a:lnTo>
                    <a:pt x="808565" y="126999"/>
                  </a:lnTo>
                  <a:lnTo>
                    <a:pt x="809612" y="87214"/>
                  </a:lnTo>
                  <a:lnTo>
                    <a:pt x="804556" y="81110"/>
                  </a:lnTo>
                  <a:lnTo>
                    <a:pt x="799252" y="78382"/>
                  </a:lnTo>
                  <a:lnTo>
                    <a:pt x="782870" y="76328"/>
                  </a:lnTo>
                  <a:lnTo>
                    <a:pt x="770918" y="83756"/>
                  </a:lnTo>
                  <a:lnTo>
                    <a:pt x="767941" y="84412"/>
                  </a:lnTo>
                  <a:lnTo>
                    <a:pt x="752410" y="93091"/>
                  </a:lnTo>
                  <a:lnTo>
                    <a:pt x="749253" y="93811"/>
                  </a:lnTo>
                  <a:lnTo>
                    <a:pt x="739753" y="99880"/>
                  </a:lnTo>
                  <a:lnTo>
                    <a:pt x="711188" y="127038"/>
                  </a:lnTo>
                  <a:lnTo>
                    <a:pt x="707662" y="133367"/>
                  </a:lnTo>
                  <a:lnTo>
                    <a:pt x="705034" y="139707"/>
                  </a:lnTo>
                  <a:lnTo>
                    <a:pt x="698664" y="149227"/>
                  </a:lnTo>
                  <a:lnTo>
                    <a:pt x="695248" y="158751"/>
                  </a:lnTo>
                  <a:lnTo>
                    <a:pt x="689060" y="168275"/>
                  </a:lnTo>
                  <a:lnTo>
                    <a:pt x="686758" y="177800"/>
                  </a:lnTo>
                  <a:lnTo>
                    <a:pt x="685826" y="194999"/>
                  </a:lnTo>
                  <a:lnTo>
                    <a:pt x="686871" y="196674"/>
                  </a:lnTo>
                  <a:lnTo>
                    <a:pt x="688627" y="197791"/>
                  </a:lnTo>
                  <a:lnTo>
                    <a:pt x="696154" y="199363"/>
                  </a:lnTo>
                  <a:lnTo>
                    <a:pt x="708180" y="199894"/>
                  </a:lnTo>
                  <a:lnTo>
                    <a:pt x="714437" y="197145"/>
                  </a:lnTo>
                  <a:lnTo>
                    <a:pt x="720746" y="193453"/>
                  </a:lnTo>
                  <a:lnTo>
                    <a:pt x="765535" y="174330"/>
                  </a:lnTo>
                  <a:lnTo>
                    <a:pt x="790637" y="159045"/>
                  </a:lnTo>
                  <a:lnTo>
                    <a:pt x="831492" y="131111"/>
                  </a:lnTo>
                  <a:lnTo>
                    <a:pt x="875700" y="102592"/>
                  </a:lnTo>
                  <a:lnTo>
                    <a:pt x="921664" y="66866"/>
                  </a:lnTo>
                  <a:lnTo>
                    <a:pt x="929264" y="61468"/>
                  </a:lnTo>
                  <a:lnTo>
                    <a:pt x="942765" y="55181"/>
                  </a:lnTo>
                  <a:lnTo>
                    <a:pt x="949224" y="50983"/>
                  </a:lnTo>
                  <a:lnTo>
                    <a:pt x="960119" y="48067"/>
                  </a:lnTo>
                  <a:lnTo>
                    <a:pt x="975104" y="47664"/>
                  </a:lnTo>
                  <a:lnTo>
                    <a:pt x="977091" y="48709"/>
                  </a:lnTo>
                  <a:lnTo>
                    <a:pt x="978415" y="50464"/>
                  </a:lnTo>
                  <a:lnTo>
                    <a:pt x="980540" y="55829"/>
                  </a:lnTo>
                  <a:lnTo>
                    <a:pt x="987504" y="64494"/>
                  </a:lnTo>
                  <a:lnTo>
                    <a:pt x="990182" y="74450"/>
                  </a:lnTo>
                  <a:lnTo>
                    <a:pt x="990468" y="80738"/>
                  </a:lnTo>
                  <a:lnTo>
                    <a:pt x="991565" y="82400"/>
                  </a:lnTo>
                  <a:lnTo>
                    <a:pt x="993357" y="83509"/>
                  </a:lnTo>
                  <a:lnTo>
                    <a:pt x="998777" y="85287"/>
                  </a:lnTo>
                  <a:lnTo>
                    <a:pt x="999520" y="88353"/>
                  </a:lnTo>
                  <a:lnTo>
                    <a:pt x="1000078" y="94846"/>
                  </a:lnTo>
                  <a:lnTo>
                    <a:pt x="1005158" y="95130"/>
                  </a:lnTo>
                  <a:lnTo>
                    <a:pt x="1006652" y="94112"/>
                  </a:lnTo>
                  <a:lnTo>
                    <a:pt x="1007647" y="92374"/>
                  </a:lnTo>
                  <a:lnTo>
                    <a:pt x="1009523" y="86114"/>
                  </a:lnTo>
                  <a:lnTo>
                    <a:pt x="1018768" y="76602"/>
                  </a:lnTo>
                  <a:lnTo>
                    <a:pt x="1019153" y="62021"/>
                  </a:lnTo>
                  <a:lnTo>
                    <a:pt x="1018096" y="60398"/>
                  </a:lnTo>
                  <a:lnTo>
                    <a:pt x="1016336" y="59315"/>
                  </a:lnTo>
                  <a:lnTo>
                    <a:pt x="1014104" y="58593"/>
                  </a:lnTo>
                  <a:lnTo>
                    <a:pt x="1012615" y="57054"/>
                  </a:lnTo>
                  <a:lnTo>
                    <a:pt x="1009753" y="48055"/>
                  </a:lnTo>
                  <a:lnTo>
                    <a:pt x="992030" y="47628"/>
                  </a:lnTo>
                  <a:lnTo>
                    <a:pt x="983268" y="54172"/>
                  </a:lnTo>
                  <a:lnTo>
                    <a:pt x="974425" y="57326"/>
                  </a:lnTo>
                  <a:lnTo>
                    <a:pt x="968236" y="61814"/>
                  </a:lnTo>
                  <a:lnTo>
                    <a:pt x="964779" y="67337"/>
                  </a:lnTo>
                  <a:lnTo>
                    <a:pt x="962184" y="73319"/>
                  </a:lnTo>
                  <a:lnTo>
                    <a:pt x="936208" y="104780"/>
                  </a:lnTo>
                  <a:lnTo>
                    <a:pt x="933612" y="111127"/>
                  </a:lnTo>
                  <a:lnTo>
                    <a:pt x="918358" y="136721"/>
                  </a:lnTo>
                  <a:lnTo>
                    <a:pt x="915172" y="151812"/>
                  </a:lnTo>
                  <a:lnTo>
                    <a:pt x="914911" y="155183"/>
                  </a:lnTo>
                  <a:lnTo>
                    <a:pt x="911799" y="161751"/>
                  </a:lnTo>
                  <a:lnTo>
                    <a:pt x="907947" y="168197"/>
                  </a:lnTo>
                  <a:lnTo>
                    <a:pt x="905473" y="180960"/>
                  </a:lnTo>
                  <a:lnTo>
                    <a:pt x="904983" y="193672"/>
                  </a:lnTo>
                  <a:lnTo>
                    <a:pt x="906001" y="195790"/>
                  </a:lnTo>
                  <a:lnTo>
                    <a:pt x="907740" y="197201"/>
                  </a:lnTo>
                  <a:lnTo>
                    <a:pt x="909956" y="198142"/>
                  </a:lnTo>
                  <a:lnTo>
                    <a:pt x="911433" y="199828"/>
                  </a:lnTo>
                  <a:lnTo>
                    <a:pt x="914000" y="208061"/>
                  </a:lnTo>
                  <a:lnTo>
                    <a:pt x="922555" y="217620"/>
                  </a:lnTo>
                  <a:lnTo>
                    <a:pt x="928566" y="218644"/>
                  </a:lnTo>
                  <a:lnTo>
                    <a:pt x="934093" y="216061"/>
                  </a:lnTo>
                  <a:lnTo>
                    <a:pt x="940080" y="212444"/>
                  </a:lnTo>
                  <a:lnTo>
                    <a:pt x="949400" y="209349"/>
                  </a:lnTo>
                  <a:lnTo>
                    <a:pt x="959922" y="203258"/>
                  </a:lnTo>
                  <a:lnTo>
                    <a:pt x="974917" y="199924"/>
                  </a:lnTo>
                  <a:lnTo>
                    <a:pt x="1011374" y="177672"/>
                  </a:lnTo>
                  <a:lnTo>
                    <a:pt x="1055540" y="140089"/>
                  </a:lnTo>
                  <a:lnTo>
                    <a:pt x="1099688" y="98693"/>
                  </a:lnTo>
                  <a:lnTo>
                    <a:pt x="1104405" y="90038"/>
                  </a:lnTo>
                  <a:lnTo>
                    <a:pt x="1123892" y="76239"/>
                  </a:lnTo>
                  <a:lnTo>
                    <a:pt x="1123938" y="98867"/>
                  </a:lnTo>
                  <a:lnTo>
                    <a:pt x="1121114" y="104971"/>
                  </a:lnTo>
                  <a:lnTo>
                    <a:pt x="1117392" y="111212"/>
                  </a:lnTo>
                  <a:lnTo>
                    <a:pt x="1114236" y="120676"/>
                  </a:lnTo>
                  <a:lnTo>
                    <a:pt x="1108128" y="130183"/>
                  </a:lnTo>
                  <a:lnTo>
                    <a:pt x="1104791" y="139702"/>
                  </a:lnTo>
                  <a:lnTo>
                    <a:pt x="1098627" y="149226"/>
                  </a:lnTo>
                  <a:lnTo>
                    <a:pt x="1096330" y="158750"/>
                  </a:lnTo>
                  <a:lnTo>
                    <a:pt x="1095491" y="174625"/>
                  </a:lnTo>
                  <a:lnTo>
                    <a:pt x="1092597" y="180975"/>
                  </a:lnTo>
                  <a:lnTo>
                    <a:pt x="1087174" y="188619"/>
                  </a:lnTo>
                  <a:lnTo>
                    <a:pt x="1087787" y="189246"/>
                  </a:lnTo>
                  <a:lnTo>
                    <a:pt x="1095258" y="190485"/>
                  </a:lnTo>
                  <a:lnTo>
                    <a:pt x="1100388" y="190496"/>
                  </a:lnTo>
                  <a:lnTo>
                    <a:pt x="1105710" y="187676"/>
                  </a:lnTo>
                  <a:lnTo>
                    <a:pt x="1151932" y="152378"/>
                  </a:lnTo>
                  <a:lnTo>
                    <a:pt x="1164688" y="142869"/>
                  </a:lnTo>
                  <a:lnTo>
                    <a:pt x="1174857" y="135464"/>
                  </a:lnTo>
                  <a:lnTo>
                    <a:pt x="1197754" y="108832"/>
                  </a:lnTo>
                  <a:lnTo>
                    <a:pt x="1221004" y="92191"/>
                  </a:lnTo>
                  <a:lnTo>
                    <a:pt x="1225287" y="85777"/>
                  </a:lnTo>
                  <a:lnTo>
                    <a:pt x="1228248" y="79398"/>
                  </a:lnTo>
                  <a:lnTo>
                    <a:pt x="1234808" y="69857"/>
                  </a:lnTo>
                  <a:lnTo>
                    <a:pt x="1237222" y="60327"/>
                  </a:lnTo>
                  <a:lnTo>
                    <a:pt x="1238237" y="47640"/>
                  </a:lnTo>
                  <a:lnTo>
                    <a:pt x="1230036" y="47626"/>
                  </a:lnTo>
                  <a:lnTo>
                    <a:pt x="1215572" y="60883"/>
                  </a:lnTo>
                  <a:lnTo>
                    <a:pt x="1212289" y="66923"/>
                  </a:lnTo>
                  <a:lnTo>
                    <a:pt x="1209772" y="73135"/>
                  </a:lnTo>
                  <a:lnTo>
                    <a:pt x="1185243" y="108149"/>
                  </a:lnTo>
                  <a:lnTo>
                    <a:pt x="1181262" y="119768"/>
                  </a:lnTo>
                  <a:lnTo>
                    <a:pt x="1174908" y="130972"/>
                  </a:lnTo>
                  <a:lnTo>
                    <a:pt x="1170593" y="168007"/>
                  </a:lnTo>
                  <a:lnTo>
                    <a:pt x="1164043" y="180922"/>
                  </a:lnTo>
                  <a:lnTo>
                    <a:pt x="1163374" y="184115"/>
                  </a:lnTo>
                  <a:lnTo>
                    <a:pt x="1163988" y="187302"/>
                  </a:lnTo>
                  <a:lnTo>
                    <a:pt x="1170759" y="199827"/>
                  </a:lnTo>
                  <a:lnTo>
                    <a:pt x="1171206" y="204523"/>
                  </a:lnTo>
                  <a:lnTo>
                    <a:pt x="1172382" y="206198"/>
                  </a:lnTo>
                  <a:lnTo>
                    <a:pt x="1174226" y="207316"/>
                  </a:lnTo>
                  <a:lnTo>
                    <a:pt x="1181243" y="209256"/>
                  </a:lnTo>
                  <a:lnTo>
                    <a:pt x="1185743" y="209419"/>
                  </a:lnTo>
                  <a:lnTo>
                    <a:pt x="1191270" y="206670"/>
                  </a:lnTo>
                  <a:lnTo>
                    <a:pt x="1197255" y="202978"/>
                  </a:lnTo>
                  <a:lnTo>
                    <a:pt x="1206575" y="199842"/>
                  </a:lnTo>
                  <a:lnTo>
                    <a:pt x="1251134" y="164016"/>
                  </a:lnTo>
                  <a:lnTo>
                    <a:pt x="1269048" y="144856"/>
                  </a:lnTo>
                  <a:lnTo>
                    <a:pt x="1314381" y="104790"/>
                  </a:lnTo>
                  <a:lnTo>
                    <a:pt x="1319704" y="98432"/>
                  </a:lnTo>
                  <a:lnTo>
                    <a:pt x="1322069" y="92078"/>
                  </a:lnTo>
                  <a:lnTo>
                    <a:pt x="1323759" y="89960"/>
                  </a:lnTo>
                  <a:lnTo>
                    <a:pt x="1330135" y="85922"/>
                  </a:lnTo>
                  <a:lnTo>
                    <a:pt x="1331997" y="81226"/>
                  </a:lnTo>
                  <a:lnTo>
                    <a:pt x="1333552" y="79551"/>
                  </a:lnTo>
                  <a:lnTo>
                    <a:pt x="1342885" y="76239"/>
                  </a:lnTo>
                  <a:lnTo>
                    <a:pt x="1352143" y="85334"/>
                  </a:lnTo>
                  <a:lnTo>
                    <a:pt x="1345914" y="93252"/>
                  </a:lnTo>
                  <a:lnTo>
                    <a:pt x="1343873" y="101949"/>
                  </a:lnTo>
                  <a:lnTo>
                    <a:pt x="1343395" y="108105"/>
                  </a:lnTo>
                  <a:lnTo>
                    <a:pt x="1340361" y="114369"/>
                  </a:lnTo>
                  <a:lnTo>
                    <a:pt x="1336542" y="120681"/>
                  </a:lnTo>
                  <a:lnTo>
                    <a:pt x="1333335" y="130184"/>
                  </a:lnTo>
                  <a:lnTo>
                    <a:pt x="1327209" y="139703"/>
                  </a:lnTo>
                  <a:lnTo>
                    <a:pt x="1323867" y="149226"/>
                  </a:lnTo>
                  <a:lnTo>
                    <a:pt x="1307545" y="171450"/>
                  </a:lnTo>
                  <a:lnTo>
                    <a:pt x="1305025" y="177800"/>
                  </a:lnTo>
                  <a:lnTo>
                    <a:pt x="1298714" y="187325"/>
                  </a:lnTo>
                  <a:lnTo>
                    <a:pt x="1296866" y="193675"/>
                  </a:lnTo>
                  <a:lnTo>
                    <a:pt x="1295314" y="195792"/>
                  </a:lnTo>
                  <a:lnTo>
                    <a:pt x="1293223" y="197203"/>
                  </a:lnTo>
                  <a:lnTo>
                    <a:pt x="1290770" y="198144"/>
                  </a:lnTo>
                  <a:lnTo>
                    <a:pt x="1289134" y="199829"/>
                  </a:lnTo>
                  <a:lnTo>
                    <a:pt x="1287316" y="204524"/>
                  </a:lnTo>
                  <a:lnTo>
                    <a:pt x="1285864" y="219061"/>
                  </a:lnTo>
                  <a:lnTo>
                    <a:pt x="1290920" y="219071"/>
                  </a:lnTo>
                  <a:lnTo>
                    <a:pt x="1292409" y="218014"/>
                  </a:lnTo>
                  <a:lnTo>
                    <a:pt x="1293401" y="216251"/>
                  </a:lnTo>
                  <a:lnTo>
                    <a:pt x="1294997" y="210874"/>
                  </a:lnTo>
                  <a:lnTo>
                    <a:pt x="1301856" y="202207"/>
                  </a:lnTo>
                  <a:lnTo>
                    <a:pt x="1304008" y="193381"/>
                  </a:lnTo>
                  <a:lnTo>
                    <a:pt x="1304511" y="187194"/>
                  </a:lnTo>
                  <a:lnTo>
                    <a:pt x="1307557" y="180917"/>
                  </a:lnTo>
                  <a:lnTo>
                    <a:pt x="1311380" y="174599"/>
                  </a:lnTo>
                  <a:lnTo>
                    <a:pt x="1313834" y="161920"/>
                  </a:lnTo>
                  <a:lnTo>
                    <a:pt x="1314434" y="114474"/>
                  </a:lnTo>
                  <a:lnTo>
                    <a:pt x="1313380" y="91902"/>
                  </a:lnTo>
                  <a:lnTo>
                    <a:pt x="1306236" y="78477"/>
                  </a:lnTo>
                  <a:lnTo>
                    <a:pt x="1298628" y="69045"/>
                  </a:lnTo>
                  <a:lnTo>
                    <a:pt x="1296348" y="60086"/>
                  </a:lnTo>
                  <a:lnTo>
                    <a:pt x="1295815" y="53869"/>
                  </a:lnTo>
                  <a:lnTo>
                    <a:pt x="1294615" y="51788"/>
                  </a:lnTo>
                  <a:lnTo>
                    <a:pt x="1292756" y="50400"/>
                  </a:lnTo>
                  <a:lnTo>
                    <a:pt x="1290458" y="49475"/>
                  </a:lnTo>
                  <a:lnTo>
                    <a:pt x="1288926" y="47800"/>
                  </a:lnTo>
                  <a:lnTo>
                    <a:pt x="1286266" y="39587"/>
                  </a:lnTo>
                  <a:lnTo>
                    <a:pt x="1285863" y="19088"/>
                  </a:lnTo>
                  <a:lnTo>
                    <a:pt x="1294065" y="10852"/>
                  </a:lnTo>
                  <a:lnTo>
                    <a:pt x="1300054" y="9918"/>
                  </a:lnTo>
                  <a:lnTo>
                    <a:pt x="1346223" y="9525"/>
                  </a:lnTo>
                  <a:lnTo>
                    <a:pt x="1374763" y="9525"/>
                  </a:lnTo>
                  <a:lnTo>
                    <a:pt x="1419039" y="174"/>
                  </a:lnTo>
                  <a:lnTo>
                    <a:pt x="1455943" y="0"/>
                  </a:lnTo>
                  <a:lnTo>
                    <a:pt x="1456401" y="1058"/>
                  </a:lnTo>
                  <a:lnTo>
                    <a:pt x="145731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SMARTInkShape-360"/>
          <p:cNvSpPr/>
          <p:nvPr>
            <p:custDataLst>
              <p:tags r:id="rId3"/>
            </p:custDataLst>
          </p:nvPr>
        </p:nvSpPr>
        <p:spPr>
          <a:xfrm>
            <a:off x="4295775" y="2790835"/>
            <a:ext cx="338838" cy="170071"/>
          </a:xfrm>
          <a:custGeom>
            <a:avLst/>
            <a:gdLst/>
            <a:ahLst/>
            <a:cxnLst/>
            <a:rect l="0" t="0" r="0" b="0"/>
            <a:pathLst>
              <a:path w="338838" h="170071">
                <a:moveTo>
                  <a:pt x="0" y="9515"/>
                </a:moveTo>
                <a:lnTo>
                  <a:pt x="0" y="9515"/>
                </a:lnTo>
                <a:lnTo>
                  <a:pt x="0" y="0"/>
                </a:lnTo>
                <a:lnTo>
                  <a:pt x="0" y="9123"/>
                </a:lnTo>
                <a:lnTo>
                  <a:pt x="5057" y="9399"/>
                </a:lnTo>
                <a:lnTo>
                  <a:pt x="6546" y="10496"/>
                </a:lnTo>
                <a:lnTo>
                  <a:pt x="8201" y="14537"/>
                </a:lnTo>
                <a:lnTo>
                  <a:pt x="9525" y="60351"/>
                </a:lnTo>
                <a:lnTo>
                  <a:pt x="12347" y="66681"/>
                </a:lnTo>
                <a:lnTo>
                  <a:pt x="16071" y="73022"/>
                </a:lnTo>
                <a:lnTo>
                  <a:pt x="17726" y="79368"/>
                </a:lnTo>
                <a:lnTo>
                  <a:pt x="17109" y="82542"/>
                </a:lnTo>
                <a:lnTo>
                  <a:pt x="11337" y="95241"/>
                </a:lnTo>
                <a:lnTo>
                  <a:pt x="9525" y="141502"/>
                </a:lnTo>
                <a:lnTo>
                  <a:pt x="9525" y="116015"/>
                </a:lnTo>
                <a:lnTo>
                  <a:pt x="16071" y="107026"/>
                </a:lnTo>
                <a:lnTo>
                  <a:pt x="18167" y="98144"/>
                </a:lnTo>
                <a:lnTo>
                  <a:pt x="18657" y="91945"/>
                </a:lnTo>
                <a:lnTo>
                  <a:pt x="21698" y="85662"/>
                </a:lnTo>
                <a:lnTo>
                  <a:pt x="25519" y="79341"/>
                </a:lnTo>
                <a:lnTo>
                  <a:pt x="28173" y="68543"/>
                </a:lnTo>
                <a:lnTo>
                  <a:pt x="36740" y="58629"/>
                </a:lnTo>
                <a:lnTo>
                  <a:pt x="37697" y="52525"/>
                </a:lnTo>
                <a:lnTo>
                  <a:pt x="38890" y="50888"/>
                </a:lnTo>
                <a:lnTo>
                  <a:pt x="40743" y="49797"/>
                </a:lnTo>
                <a:lnTo>
                  <a:pt x="48408" y="48262"/>
                </a:lnTo>
                <a:lnTo>
                  <a:pt x="51322" y="48046"/>
                </a:lnTo>
                <a:lnTo>
                  <a:pt x="53265" y="46844"/>
                </a:lnTo>
                <a:lnTo>
                  <a:pt x="54560" y="44984"/>
                </a:lnTo>
                <a:lnTo>
                  <a:pt x="55423" y="42686"/>
                </a:lnTo>
                <a:lnTo>
                  <a:pt x="57057" y="41154"/>
                </a:lnTo>
                <a:lnTo>
                  <a:pt x="65200" y="38494"/>
                </a:lnTo>
                <a:lnTo>
                  <a:pt x="74747" y="38125"/>
                </a:lnTo>
                <a:lnTo>
                  <a:pt x="93888" y="55782"/>
                </a:lnTo>
                <a:lnTo>
                  <a:pt x="94847" y="61794"/>
                </a:lnTo>
                <a:lnTo>
                  <a:pt x="95131" y="70278"/>
                </a:lnTo>
                <a:lnTo>
                  <a:pt x="96228" y="72249"/>
                </a:lnTo>
                <a:lnTo>
                  <a:pt x="98019" y="73562"/>
                </a:lnTo>
                <a:lnTo>
                  <a:pt x="100271" y="74438"/>
                </a:lnTo>
                <a:lnTo>
                  <a:pt x="101772" y="76081"/>
                </a:lnTo>
                <a:lnTo>
                  <a:pt x="103441" y="80728"/>
                </a:lnTo>
                <a:lnTo>
                  <a:pt x="105755" y="101670"/>
                </a:lnTo>
                <a:lnTo>
                  <a:pt x="112966" y="112419"/>
                </a:lnTo>
                <a:lnTo>
                  <a:pt x="114183" y="122327"/>
                </a:lnTo>
                <a:lnTo>
                  <a:pt x="114300" y="133212"/>
                </a:lnTo>
                <a:lnTo>
                  <a:pt x="119357" y="133302"/>
                </a:lnTo>
                <a:lnTo>
                  <a:pt x="120846" y="132256"/>
                </a:lnTo>
                <a:lnTo>
                  <a:pt x="121839" y="130501"/>
                </a:lnTo>
                <a:lnTo>
                  <a:pt x="124621" y="117091"/>
                </a:lnTo>
                <a:lnTo>
                  <a:pt x="131992" y="106597"/>
                </a:lnTo>
                <a:lnTo>
                  <a:pt x="134140" y="97523"/>
                </a:lnTo>
                <a:lnTo>
                  <a:pt x="149810" y="76138"/>
                </a:lnTo>
                <a:lnTo>
                  <a:pt x="151888" y="68536"/>
                </a:lnTo>
                <a:lnTo>
                  <a:pt x="153117" y="67912"/>
                </a:lnTo>
                <a:lnTo>
                  <a:pt x="157305" y="67219"/>
                </a:lnTo>
                <a:lnTo>
                  <a:pt x="158845" y="65976"/>
                </a:lnTo>
                <a:lnTo>
                  <a:pt x="160556" y="61773"/>
                </a:lnTo>
                <a:lnTo>
                  <a:pt x="161013" y="61287"/>
                </a:lnTo>
                <a:lnTo>
                  <a:pt x="161317" y="62021"/>
                </a:lnTo>
                <a:lnTo>
                  <a:pt x="161805" y="65748"/>
                </a:lnTo>
                <a:lnTo>
                  <a:pt x="166946" y="66393"/>
                </a:lnTo>
                <a:lnTo>
                  <a:pt x="168447" y="67542"/>
                </a:lnTo>
                <a:lnTo>
                  <a:pt x="172245" y="76350"/>
                </a:lnTo>
                <a:lnTo>
                  <a:pt x="177918" y="83528"/>
                </a:lnTo>
                <a:lnTo>
                  <a:pt x="180069" y="92357"/>
                </a:lnTo>
                <a:lnTo>
                  <a:pt x="180972" y="128315"/>
                </a:lnTo>
                <a:lnTo>
                  <a:pt x="182032" y="129990"/>
                </a:lnTo>
                <a:lnTo>
                  <a:pt x="183796" y="131107"/>
                </a:lnTo>
                <a:lnTo>
                  <a:pt x="186031" y="131851"/>
                </a:lnTo>
                <a:lnTo>
                  <a:pt x="187521" y="133406"/>
                </a:lnTo>
                <a:lnTo>
                  <a:pt x="190383" y="142433"/>
                </a:lnTo>
                <a:lnTo>
                  <a:pt x="199630" y="142854"/>
                </a:lnTo>
                <a:lnTo>
                  <a:pt x="208192" y="134663"/>
                </a:lnTo>
                <a:lnTo>
                  <a:pt x="209147" y="128675"/>
                </a:lnTo>
                <a:lnTo>
                  <a:pt x="210340" y="127055"/>
                </a:lnTo>
                <a:lnTo>
                  <a:pt x="214487" y="125255"/>
                </a:lnTo>
                <a:lnTo>
                  <a:pt x="216017" y="123717"/>
                </a:lnTo>
                <a:lnTo>
                  <a:pt x="217716" y="119185"/>
                </a:lnTo>
                <a:lnTo>
                  <a:pt x="219227" y="117553"/>
                </a:lnTo>
                <a:lnTo>
                  <a:pt x="223729" y="115740"/>
                </a:lnTo>
                <a:lnTo>
                  <a:pt x="225353" y="114199"/>
                </a:lnTo>
                <a:lnTo>
                  <a:pt x="228173" y="106216"/>
                </a:lnTo>
                <a:lnTo>
                  <a:pt x="228589" y="95670"/>
                </a:lnTo>
                <a:lnTo>
                  <a:pt x="233653" y="95368"/>
                </a:lnTo>
                <a:lnTo>
                  <a:pt x="235144" y="96383"/>
                </a:lnTo>
                <a:lnTo>
                  <a:pt x="236138" y="98119"/>
                </a:lnTo>
                <a:lnTo>
                  <a:pt x="237732" y="103452"/>
                </a:lnTo>
                <a:lnTo>
                  <a:pt x="246292" y="112851"/>
                </a:lnTo>
                <a:lnTo>
                  <a:pt x="247247" y="118920"/>
                </a:lnTo>
                <a:lnTo>
                  <a:pt x="247531" y="127422"/>
                </a:lnTo>
                <a:lnTo>
                  <a:pt x="250419" y="133532"/>
                </a:lnTo>
                <a:lnTo>
                  <a:pt x="255841" y="141022"/>
                </a:lnTo>
                <a:lnTo>
                  <a:pt x="257970" y="150105"/>
                </a:lnTo>
                <a:lnTo>
                  <a:pt x="265342" y="160151"/>
                </a:lnTo>
                <a:lnTo>
                  <a:pt x="268918" y="161131"/>
                </a:lnTo>
                <a:lnTo>
                  <a:pt x="271354" y="161392"/>
                </a:lnTo>
                <a:lnTo>
                  <a:pt x="272978" y="162625"/>
                </a:lnTo>
                <a:lnTo>
                  <a:pt x="274782" y="166817"/>
                </a:lnTo>
                <a:lnTo>
                  <a:pt x="276321" y="168358"/>
                </a:lnTo>
                <a:lnTo>
                  <a:pt x="280854" y="170070"/>
                </a:lnTo>
                <a:lnTo>
                  <a:pt x="282486" y="169469"/>
                </a:lnTo>
                <a:lnTo>
                  <a:pt x="283574" y="168009"/>
                </a:lnTo>
                <a:lnTo>
                  <a:pt x="284299" y="165978"/>
                </a:lnTo>
                <a:lnTo>
                  <a:pt x="285841" y="164623"/>
                </a:lnTo>
                <a:lnTo>
                  <a:pt x="290376" y="163119"/>
                </a:lnTo>
                <a:lnTo>
                  <a:pt x="298880" y="162272"/>
                </a:lnTo>
                <a:lnTo>
                  <a:pt x="300853" y="161095"/>
                </a:lnTo>
                <a:lnTo>
                  <a:pt x="302169" y="159251"/>
                </a:lnTo>
                <a:lnTo>
                  <a:pt x="304689" y="154381"/>
                </a:lnTo>
                <a:lnTo>
                  <a:pt x="319886" y="136411"/>
                </a:lnTo>
                <a:lnTo>
                  <a:pt x="322088" y="130119"/>
                </a:lnTo>
                <a:lnTo>
                  <a:pt x="323734" y="128018"/>
                </a:lnTo>
                <a:lnTo>
                  <a:pt x="328384" y="125683"/>
                </a:lnTo>
                <a:lnTo>
                  <a:pt x="330048" y="122944"/>
                </a:lnTo>
                <a:lnTo>
                  <a:pt x="333083" y="105581"/>
                </a:lnTo>
                <a:lnTo>
                  <a:pt x="333245" y="100542"/>
                </a:lnTo>
                <a:lnTo>
                  <a:pt x="336140" y="94774"/>
                </a:lnTo>
                <a:lnTo>
                  <a:pt x="338393" y="91754"/>
                </a:lnTo>
                <a:lnTo>
                  <a:pt x="338837" y="88683"/>
                </a:lnTo>
                <a:lnTo>
                  <a:pt x="333457" y="68152"/>
                </a:lnTo>
                <a:lnTo>
                  <a:pt x="324244" y="57571"/>
                </a:lnTo>
                <a:lnTo>
                  <a:pt x="287203" y="57140"/>
                </a:lnTo>
                <a:lnTo>
                  <a:pt x="268062" y="74832"/>
                </a:lnTo>
                <a:lnTo>
                  <a:pt x="265911" y="83526"/>
                </a:lnTo>
                <a:lnTo>
                  <a:pt x="258535" y="93488"/>
                </a:lnTo>
                <a:lnTo>
                  <a:pt x="257443" y="102498"/>
                </a:lnTo>
                <a:lnTo>
                  <a:pt x="257175" y="11429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SMARTInkShape-Group88"/>
          <p:cNvGrpSpPr/>
          <p:nvPr/>
        </p:nvGrpSpPr>
        <p:grpSpPr>
          <a:xfrm>
            <a:off x="5048250" y="2705216"/>
            <a:ext cx="1362066" cy="266547"/>
            <a:chOff x="5048250" y="2705216"/>
            <a:chExt cx="1362066" cy="266547"/>
          </a:xfrm>
        </p:grpSpPr>
        <p:sp>
          <p:nvSpPr>
            <p:cNvPr id="53" name="SMARTInkShape-361"/>
            <p:cNvSpPr/>
            <p:nvPr>
              <p:custDataLst>
                <p:tags r:id="rId215"/>
              </p:custDataLst>
            </p:nvPr>
          </p:nvSpPr>
          <p:spPr>
            <a:xfrm>
              <a:off x="6048375" y="2714629"/>
              <a:ext cx="361941" cy="180838"/>
            </a:xfrm>
            <a:custGeom>
              <a:avLst/>
              <a:gdLst/>
              <a:ahLst/>
              <a:cxnLst/>
              <a:rect l="0" t="0" r="0" b="0"/>
              <a:pathLst>
                <a:path w="361941" h="180838">
                  <a:moveTo>
                    <a:pt x="0" y="142871"/>
                  </a:moveTo>
                  <a:lnTo>
                    <a:pt x="0" y="142871"/>
                  </a:lnTo>
                  <a:lnTo>
                    <a:pt x="9515" y="152386"/>
                  </a:lnTo>
                  <a:lnTo>
                    <a:pt x="18934" y="152396"/>
                  </a:lnTo>
                  <a:lnTo>
                    <a:pt x="19040" y="160597"/>
                  </a:lnTo>
                  <a:lnTo>
                    <a:pt x="28182" y="171019"/>
                  </a:lnTo>
                  <a:lnTo>
                    <a:pt x="42754" y="171435"/>
                  </a:lnTo>
                  <a:lnTo>
                    <a:pt x="44378" y="170380"/>
                  </a:lnTo>
                  <a:lnTo>
                    <a:pt x="45460" y="168619"/>
                  </a:lnTo>
                  <a:lnTo>
                    <a:pt x="46182" y="166386"/>
                  </a:lnTo>
                  <a:lnTo>
                    <a:pt x="52254" y="158187"/>
                  </a:lnTo>
                  <a:lnTo>
                    <a:pt x="57796" y="154970"/>
                  </a:lnTo>
                  <a:lnTo>
                    <a:pt x="63787" y="152481"/>
                  </a:lnTo>
                  <a:lnTo>
                    <a:pt x="79412" y="139289"/>
                  </a:lnTo>
                  <a:lnTo>
                    <a:pt x="88911" y="124994"/>
                  </a:lnTo>
                  <a:lnTo>
                    <a:pt x="99750" y="101978"/>
                  </a:lnTo>
                  <a:lnTo>
                    <a:pt x="129140" y="61210"/>
                  </a:lnTo>
                  <a:lnTo>
                    <a:pt x="141387" y="26755"/>
                  </a:lnTo>
                  <a:lnTo>
                    <a:pt x="142875" y="0"/>
                  </a:lnTo>
                  <a:lnTo>
                    <a:pt x="142875" y="13254"/>
                  </a:lnTo>
                  <a:lnTo>
                    <a:pt x="140053" y="19294"/>
                  </a:lnTo>
                  <a:lnTo>
                    <a:pt x="136330" y="25506"/>
                  </a:lnTo>
                  <a:lnTo>
                    <a:pt x="133938" y="38118"/>
                  </a:lnTo>
                  <a:lnTo>
                    <a:pt x="133743" y="41286"/>
                  </a:lnTo>
                  <a:lnTo>
                    <a:pt x="130702" y="47627"/>
                  </a:lnTo>
                  <a:lnTo>
                    <a:pt x="128410" y="50800"/>
                  </a:lnTo>
                  <a:lnTo>
                    <a:pt x="125183" y="65379"/>
                  </a:lnTo>
                  <a:lnTo>
                    <a:pt x="123035" y="88209"/>
                  </a:lnTo>
                  <a:lnTo>
                    <a:pt x="116339" y="106830"/>
                  </a:lnTo>
                  <a:lnTo>
                    <a:pt x="114335" y="150973"/>
                  </a:lnTo>
                  <a:lnTo>
                    <a:pt x="114300" y="179446"/>
                  </a:lnTo>
                  <a:lnTo>
                    <a:pt x="115358" y="179955"/>
                  </a:lnTo>
                  <a:lnTo>
                    <a:pt x="122501" y="180837"/>
                  </a:lnTo>
                  <a:lnTo>
                    <a:pt x="131168" y="174399"/>
                  </a:lnTo>
                  <a:lnTo>
                    <a:pt x="136966" y="172758"/>
                  </a:lnTo>
                  <a:lnTo>
                    <a:pt x="143071" y="166385"/>
                  </a:lnTo>
                  <a:lnTo>
                    <a:pt x="155614" y="150103"/>
                  </a:lnTo>
                  <a:lnTo>
                    <a:pt x="178994" y="130640"/>
                  </a:lnTo>
                  <a:lnTo>
                    <a:pt x="209498" y="85062"/>
                  </a:lnTo>
                  <a:lnTo>
                    <a:pt x="238124" y="40312"/>
                  </a:lnTo>
                  <a:lnTo>
                    <a:pt x="243416" y="32731"/>
                  </a:lnTo>
                  <a:lnTo>
                    <a:pt x="246396" y="22513"/>
                  </a:lnTo>
                  <a:lnTo>
                    <a:pt x="247092" y="16001"/>
                  </a:lnTo>
                  <a:lnTo>
                    <a:pt x="248337" y="13841"/>
                  </a:lnTo>
                  <a:lnTo>
                    <a:pt x="250225" y="12401"/>
                  </a:lnTo>
                  <a:lnTo>
                    <a:pt x="252542" y="11441"/>
                  </a:lnTo>
                  <a:lnTo>
                    <a:pt x="254086" y="9742"/>
                  </a:lnTo>
                  <a:lnTo>
                    <a:pt x="257172" y="7"/>
                  </a:lnTo>
                  <a:lnTo>
                    <a:pt x="248974" y="8198"/>
                  </a:lnTo>
                  <a:lnTo>
                    <a:pt x="248042" y="14186"/>
                  </a:lnTo>
                  <a:lnTo>
                    <a:pt x="247766" y="22662"/>
                  </a:lnTo>
                  <a:lnTo>
                    <a:pt x="246669" y="24632"/>
                  </a:lnTo>
                  <a:lnTo>
                    <a:pt x="244879" y="25945"/>
                  </a:lnTo>
                  <a:lnTo>
                    <a:pt x="242627" y="26820"/>
                  </a:lnTo>
                  <a:lnTo>
                    <a:pt x="241126" y="28462"/>
                  </a:lnTo>
                  <a:lnTo>
                    <a:pt x="239459" y="33109"/>
                  </a:lnTo>
                  <a:lnTo>
                    <a:pt x="237330" y="44715"/>
                  </a:lnTo>
                  <a:lnTo>
                    <a:pt x="231657" y="55109"/>
                  </a:lnTo>
                  <a:lnTo>
                    <a:pt x="227810" y="81670"/>
                  </a:lnTo>
                  <a:lnTo>
                    <a:pt x="221114" y="95073"/>
                  </a:lnTo>
                  <a:lnTo>
                    <a:pt x="209818" y="142413"/>
                  </a:lnTo>
                  <a:lnTo>
                    <a:pt x="209669" y="147254"/>
                  </a:lnTo>
                  <a:lnTo>
                    <a:pt x="212425" y="152932"/>
                  </a:lnTo>
                  <a:lnTo>
                    <a:pt x="216119" y="158984"/>
                  </a:lnTo>
                  <a:lnTo>
                    <a:pt x="218686" y="169596"/>
                  </a:lnTo>
                  <a:lnTo>
                    <a:pt x="219875" y="170213"/>
                  </a:lnTo>
                  <a:lnTo>
                    <a:pt x="251231" y="171442"/>
                  </a:lnTo>
                  <a:lnTo>
                    <a:pt x="257355" y="168622"/>
                  </a:lnTo>
                  <a:lnTo>
                    <a:pt x="273074" y="156257"/>
                  </a:lnTo>
                  <a:lnTo>
                    <a:pt x="285755" y="150337"/>
                  </a:lnTo>
                  <a:lnTo>
                    <a:pt x="320675" y="118505"/>
                  </a:lnTo>
                  <a:lnTo>
                    <a:pt x="327025" y="116167"/>
                  </a:lnTo>
                  <a:lnTo>
                    <a:pt x="329142" y="114485"/>
                  </a:lnTo>
                  <a:lnTo>
                    <a:pt x="333179" y="108120"/>
                  </a:lnTo>
                  <a:lnTo>
                    <a:pt x="352270" y="95374"/>
                  </a:lnTo>
                  <a:lnTo>
                    <a:pt x="361833" y="85838"/>
                  </a:lnTo>
                  <a:lnTo>
                    <a:pt x="361940" y="93932"/>
                  </a:lnTo>
                  <a:lnTo>
                    <a:pt x="360885" y="94370"/>
                  </a:lnTo>
                  <a:lnTo>
                    <a:pt x="353748" y="95131"/>
                  </a:lnTo>
                  <a:lnTo>
                    <a:pt x="353013" y="98017"/>
                  </a:lnTo>
                  <a:lnTo>
                    <a:pt x="352425" y="1047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362"/>
            <p:cNvSpPr/>
            <p:nvPr>
              <p:custDataLst>
                <p:tags r:id="rId216"/>
              </p:custDataLst>
            </p:nvPr>
          </p:nvSpPr>
          <p:spPr>
            <a:xfrm>
              <a:off x="5867400" y="2705216"/>
              <a:ext cx="152401" cy="218804"/>
            </a:xfrm>
            <a:custGeom>
              <a:avLst/>
              <a:gdLst/>
              <a:ahLst/>
              <a:cxnLst/>
              <a:rect l="0" t="0" r="0" b="0"/>
              <a:pathLst>
                <a:path w="152401" h="218804">
                  <a:moveTo>
                    <a:pt x="85725" y="9409"/>
                  </a:moveTo>
                  <a:lnTo>
                    <a:pt x="85725" y="9409"/>
                  </a:lnTo>
                  <a:lnTo>
                    <a:pt x="76316" y="0"/>
                  </a:lnTo>
                  <a:lnTo>
                    <a:pt x="76234" y="4975"/>
                  </a:lnTo>
                  <a:lnTo>
                    <a:pt x="75164" y="6453"/>
                  </a:lnTo>
                  <a:lnTo>
                    <a:pt x="71154" y="8095"/>
                  </a:lnTo>
                  <a:lnTo>
                    <a:pt x="69661" y="9591"/>
                  </a:lnTo>
                  <a:lnTo>
                    <a:pt x="68002" y="14076"/>
                  </a:lnTo>
                  <a:lnTo>
                    <a:pt x="66791" y="31765"/>
                  </a:lnTo>
                  <a:lnTo>
                    <a:pt x="65694" y="33838"/>
                  </a:lnTo>
                  <a:lnTo>
                    <a:pt x="63904" y="35220"/>
                  </a:lnTo>
                  <a:lnTo>
                    <a:pt x="61652" y="36141"/>
                  </a:lnTo>
                  <a:lnTo>
                    <a:pt x="60151" y="38872"/>
                  </a:lnTo>
                  <a:lnTo>
                    <a:pt x="56355" y="62765"/>
                  </a:lnTo>
                  <a:lnTo>
                    <a:pt x="49663" y="75962"/>
                  </a:lnTo>
                  <a:lnTo>
                    <a:pt x="38704" y="123119"/>
                  </a:lnTo>
                  <a:lnTo>
                    <a:pt x="37310" y="130855"/>
                  </a:lnTo>
                  <a:lnTo>
                    <a:pt x="26357" y="161205"/>
                  </a:lnTo>
                  <a:lnTo>
                    <a:pt x="23921" y="164582"/>
                  </a:lnTo>
                  <a:lnTo>
                    <a:pt x="21215" y="173977"/>
                  </a:lnTo>
                  <a:lnTo>
                    <a:pt x="18954" y="184151"/>
                  </a:lnTo>
                  <a:lnTo>
                    <a:pt x="10492" y="199444"/>
                  </a:lnTo>
                  <a:lnTo>
                    <a:pt x="9955" y="204289"/>
                  </a:lnTo>
                  <a:lnTo>
                    <a:pt x="6894" y="209969"/>
                  </a:lnTo>
                  <a:lnTo>
                    <a:pt x="120" y="218803"/>
                  </a:lnTo>
                  <a:lnTo>
                    <a:pt x="0" y="171317"/>
                  </a:lnTo>
                  <a:lnTo>
                    <a:pt x="0" y="158631"/>
                  </a:lnTo>
                  <a:lnTo>
                    <a:pt x="2822" y="152282"/>
                  </a:lnTo>
                  <a:lnTo>
                    <a:pt x="6545" y="145933"/>
                  </a:lnTo>
                  <a:lnTo>
                    <a:pt x="8937" y="133234"/>
                  </a:lnTo>
                  <a:lnTo>
                    <a:pt x="9409" y="120534"/>
                  </a:lnTo>
                  <a:lnTo>
                    <a:pt x="10506" y="118417"/>
                  </a:lnTo>
                  <a:lnTo>
                    <a:pt x="12296" y="117006"/>
                  </a:lnTo>
                  <a:lnTo>
                    <a:pt x="19047" y="114185"/>
                  </a:lnTo>
                  <a:lnTo>
                    <a:pt x="28182" y="123317"/>
                  </a:lnTo>
                  <a:lnTo>
                    <a:pt x="28541" y="131876"/>
                  </a:lnTo>
                  <a:lnTo>
                    <a:pt x="29611" y="132329"/>
                  </a:lnTo>
                  <a:lnTo>
                    <a:pt x="43040" y="133224"/>
                  </a:lnTo>
                  <a:lnTo>
                    <a:pt x="48409" y="130407"/>
                  </a:lnTo>
                  <a:lnTo>
                    <a:pt x="54323" y="126686"/>
                  </a:lnTo>
                  <a:lnTo>
                    <a:pt x="60480" y="125032"/>
                  </a:lnTo>
                  <a:lnTo>
                    <a:pt x="62545" y="123532"/>
                  </a:lnTo>
                  <a:lnTo>
                    <a:pt x="63921" y="121475"/>
                  </a:lnTo>
                  <a:lnTo>
                    <a:pt x="64839" y="119044"/>
                  </a:lnTo>
                  <a:lnTo>
                    <a:pt x="66510" y="117424"/>
                  </a:lnTo>
                  <a:lnTo>
                    <a:pt x="76795" y="112002"/>
                  </a:lnTo>
                  <a:lnTo>
                    <a:pt x="117478" y="72898"/>
                  </a:lnTo>
                  <a:lnTo>
                    <a:pt x="121005" y="66554"/>
                  </a:lnTo>
                  <a:lnTo>
                    <a:pt x="123629" y="60207"/>
                  </a:lnTo>
                  <a:lnTo>
                    <a:pt x="130000" y="50683"/>
                  </a:lnTo>
                  <a:lnTo>
                    <a:pt x="133415" y="41159"/>
                  </a:lnTo>
                  <a:lnTo>
                    <a:pt x="141420" y="30340"/>
                  </a:lnTo>
                  <a:lnTo>
                    <a:pt x="143646" y="21226"/>
                  </a:lnTo>
                  <a:lnTo>
                    <a:pt x="152397" y="9413"/>
                  </a:lnTo>
                  <a:lnTo>
                    <a:pt x="152400" y="17610"/>
                  </a:lnTo>
                  <a:lnTo>
                    <a:pt x="145855" y="26277"/>
                  </a:lnTo>
                  <a:lnTo>
                    <a:pt x="144199" y="32075"/>
                  </a:lnTo>
                  <a:lnTo>
                    <a:pt x="142699" y="34045"/>
                  </a:lnTo>
                  <a:lnTo>
                    <a:pt x="138211" y="36233"/>
                  </a:lnTo>
                  <a:lnTo>
                    <a:pt x="136590" y="38933"/>
                  </a:lnTo>
                  <a:lnTo>
                    <a:pt x="132576" y="62770"/>
                  </a:lnTo>
                  <a:lnTo>
                    <a:pt x="125867" y="75963"/>
                  </a:lnTo>
                  <a:lnTo>
                    <a:pt x="114205" y="110121"/>
                  </a:lnTo>
                  <a:lnTo>
                    <a:pt x="108040" y="121329"/>
                  </a:lnTo>
                  <a:lnTo>
                    <a:pt x="104003" y="148203"/>
                  </a:lnTo>
                  <a:lnTo>
                    <a:pt x="97293" y="161630"/>
                  </a:lnTo>
                  <a:lnTo>
                    <a:pt x="95261" y="194882"/>
                  </a:lnTo>
                  <a:lnTo>
                    <a:pt x="94199" y="196558"/>
                  </a:lnTo>
                  <a:lnTo>
                    <a:pt x="92433" y="197675"/>
                  </a:lnTo>
                  <a:lnTo>
                    <a:pt x="87050" y="199468"/>
                  </a:lnTo>
                  <a:lnTo>
                    <a:pt x="95250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363"/>
            <p:cNvSpPr/>
            <p:nvPr>
              <p:custDataLst>
                <p:tags r:id="rId217"/>
              </p:custDataLst>
            </p:nvPr>
          </p:nvSpPr>
          <p:spPr>
            <a:xfrm>
              <a:off x="5514975" y="2847975"/>
              <a:ext cx="257176" cy="38101"/>
            </a:xfrm>
            <a:custGeom>
              <a:avLst/>
              <a:gdLst/>
              <a:ahLst/>
              <a:cxnLst/>
              <a:rect l="0" t="0" r="0" b="0"/>
              <a:pathLst>
                <a:path w="257176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5" y="37042"/>
                  </a:lnTo>
                  <a:lnTo>
                    <a:pt x="7539" y="35278"/>
                  </a:lnTo>
                  <a:lnTo>
                    <a:pt x="9133" y="29899"/>
                  </a:lnTo>
                  <a:lnTo>
                    <a:pt x="12173" y="29164"/>
                  </a:lnTo>
                  <a:lnTo>
                    <a:pt x="22748" y="28691"/>
                  </a:lnTo>
                  <a:lnTo>
                    <a:pt x="24690" y="27594"/>
                  </a:lnTo>
                  <a:lnTo>
                    <a:pt x="25986" y="25805"/>
                  </a:lnTo>
                  <a:lnTo>
                    <a:pt x="26849" y="23553"/>
                  </a:lnTo>
                  <a:lnTo>
                    <a:pt x="28482" y="22052"/>
                  </a:lnTo>
                  <a:lnTo>
                    <a:pt x="33119" y="20384"/>
                  </a:lnTo>
                  <a:lnTo>
                    <a:pt x="79378" y="19053"/>
                  </a:lnTo>
                  <a:lnTo>
                    <a:pt x="88901" y="19051"/>
                  </a:lnTo>
                  <a:lnTo>
                    <a:pt x="95250" y="16228"/>
                  </a:lnTo>
                  <a:lnTo>
                    <a:pt x="101600" y="12504"/>
                  </a:lnTo>
                  <a:lnTo>
                    <a:pt x="114300" y="10114"/>
                  </a:lnTo>
                  <a:lnTo>
                    <a:pt x="160429" y="9527"/>
                  </a:lnTo>
                  <a:lnTo>
                    <a:pt x="206303" y="9525"/>
                  </a:lnTo>
                  <a:lnTo>
                    <a:pt x="222241" y="9525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364"/>
            <p:cNvSpPr/>
            <p:nvPr>
              <p:custDataLst>
                <p:tags r:id="rId218"/>
              </p:custDataLst>
            </p:nvPr>
          </p:nvSpPr>
          <p:spPr>
            <a:xfrm>
              <a:off x="5534025" y="2800350"/>
              <a:ext cx="189130" cy="9526"/>
            </a:xfrm>
            <a:custGeom>
              <a:avLst/>
              <a:gdLst/>
              <a:ahLst/>
              <a:cxnLst/>
              <a:rect l="0" t="0" r="0" b="0"/>
              <a:pathLst>
                <a:path w="189130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4536" y="9525"/>
                  </a:lnTo>
                  <a:lnTo>
                    <a:pt x="79376" y="9525"/>
                  </a:lnTo>
                  <a:lnTo>
                    <a:pt x="123650" y="175"/>
                  </a:lnTo>
                  <a:lnTo>
                    <a:pt x="168896" y="1"/>
                  </a:lnTo>
                  <a:lnTo>
                    <a:pt x="189129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365"/>
            <p:cNvSpPr/>
            <p:nvPr>
              <p:custDataLst>
                <p:tags r:id="rId219"/>
              </p:custDataLst>
            </p:nvPr>
          </p:nvSpPr>
          <p:spPr>
            <a:xfrm>
              <a:off x="5048250" y="2706438"/>
              <a:ext cx="361951" cy="265325"/>
            </a:xfrm>
            <a:custGeom>
              <a:avLst/>
              <a:gdLst/>
              <a:ahLst/>
              <a:cxnLst/>
              <a:rect l="0" t="0" r="0" b="0"/>
              <a:pathLst>
                <a:path w="361951" h="265325">
                  <a:moveTo>
                    <a:pt x="28575" y="27237"/>
                  </a:moveTo>
                  <a:lnTo>
                    <a:pt x="28575" y="27237"/>
                  </a:lnTo>
                  <a:lnTo>
                    <a:pt x="19060" y="27237"/>
                  </a:lnTo>
                  <a:lnTo>
                    <a:pt x="19050" y="71772"/>
                  </a:lnTo>
                  <a:lnTo>
                    <a:pt x="19050" y="78075"/>
                  </a:lnTo>
                  <a:lnTo>
                    <a:pt x="16228" y="84404"/>
                  </a:lnTo>
                  <a:lnTo>
                    <a:pt x="13994" y="87573"/>
                  </a:lnTo>
                  <a:lnTo>
                    <a:pt x="10849" y="102147"/>
                  </a:lnTo>
                  <a:lnTo>
                    <a:pt x="9559" y="135071"/>
                  </a:lnTo>
                  <a:lnTo>
                    <a:pt x="6718" y="141486"/>
                  </a:lnTo>
                  <a:lnTo>
                    <a:pt x="2986" y="147864"/>
                  </a:lnTo>
                  <a:lnTo>
                    <a:pt x="589" y="160582"/>
                  </a:lnTo>
                  <a:lnTo>
                    <a:pt x="2" y="205037"/>
                  </a:lnTo>
                  <a:lnTo>
                    <a:pt x="0" y="236749"/>
                  </a:lnTo>
                  <a:lnTo>
                    <a:pt x="0" y="190543"/>
                  </a:lnTo>
                  <a:lnTo>
                    <a:pt x="0" y="176735"/>
                  </a:lnTo>
                  <a:lnTo>
                    <a:pt x="2822" y="170233"/>
                  </a:lnTo>
                  <a:lnTo>
                    <a:pt x="6545" y="163816"/>
                  </a:lnTo>
                  <a:lnTo>
                    <a:pt x="8642" y="153195"/>
                  </a:lnTo>
                  <a:lnTo>
                    <a:pt x="10506" y="125488"/>
                  </a:lnTo>
                  <a:lnTo>
                    <a:pt x="18161" y="98047"/>
                  </a:lnTo>
                  <a:lnTo>
                    <a:pt x="18655" y="91164"/>
                  </a:lnTo>
                  <a:lnTo>
                    <a:pt x="21696" y="84577"/>
                  </a:lnTo>
                  <a:lnTo>
                    <a:pt x="25518" y="78121"/>
                  </a:lnTo>
                  <a:lnTo>
                    <a:pt x="27971" y="65353"/>
                  </a:lnTo>
                  <a:lnTo>
                    <a:pt x="28172" y="62173"/>
                  </a:lnTo>
                  <a:lnTo>
                    <a:pt x="31218" y="55817"/>
                  </a:lnTo>
                  <a:lnTo>
                    <a:pt x="35041" y="49464"/>
                  </a:lnTo>
                  <a:lnTo>
                    <a:pt x="38252" y="39938"/>
                  </a:lnTo>
                  <a:lnTo>
                    <a:pt x="44378" y="30412"/>
                  </a:lnTo>
                  <a:lnTo>
                    <a:pt x="47721" y="20887"/>
                  </a:lnTo>
                  <a:lnTo>
                    <a:pt x="55699" y="10068"/>
                  </a:lnTo>
                  <a:lnTo>
                    <a:pt x="59327" y="9023"/>
                  </a:lnTo>
                  <a:lnTo>
                    <a:pt x="65224" y="8352"/>
                  </a:lnTo>
                  <a:lnTo>
                    <a:pt x="74749" y="0"/>
                  </a:lnTo>
                  <a:lnTo>
                    <a:pt x="75233" y="613"/>
                  </a:lnTo>
                  <a:lnTo>
                    <a:pt x="75770" y="4115"/>
                  </a:lnTo>
                  <a:lnTo>
                    <a:pt x="76972" y="5472"/>
                  </a:lnTo>
                  <a:lnTo>
                    <a:pt x="81130" y="6980"/>
                  </a:lnTo>
                  <a:lnTo>
                    <a:pt x="82661" y="8441"/>
                  </a:lnTo>
                  <a:lnTo>
                    <a:pt x="85322" y="16282"/>
                  </a:lnTo>
                  <a:lnTo>
                    <a:pt x="85715" y="40065"/>
                  </a:lnTo>
                  <a:lnTo>
                    <a:pt x="82898" y="46344"/>
                  </a:lnTo>
                  <a:lnTo>
                    <a:pt x="79177" y="52662"/>
                  </a:lnTo>
                  <a:lnTo>
                    <a:pt x="76024" y="62170"/>
                  </a:lnTo>
                  <a:lnTo>
                    <a:pt x="69915" y="71689"/>
                  </a:lnTo>
                  <a:lnTo>
                    <a:pt x="66577" y="81213"/>
                  </a:lnTo>
                  <a:lnTo>
                    <a:pt x="60413" y="91796"/>
                  </a:lnTo>
                  <a:lnTo>
                    <a:pt x="57059" y="106808"/>
                  </a:lnTo>
                  <a:lnTo>
                    <a:pt x="49076" y="120213"/>
                  </a:lnTo>
                  <a:lnTo>
                    <a:pt x="32522" y="138601"/>
                  </a:lnTo>
                  <a:lnTo>
                    <a:pt x="30329" y="144818"/>
                  </a:lnTo>
                  <a:lnTo>
                    <a:pt x="28686" y="146899"/>
                  </a:lnTo>
                  <a:lnTo>
                    <a:pt x="19488" y="150899"/>
                  </a:lnTo>
                  <a:lnTo>
                    <a:pt x="10888" y="151048"/>
                  </a:lnTo>
                  <a:lnTo>
                    <a:pt x="18693" y="151062"/>
                  </a:lnTo>
                  <a:lnTo>
                    <a:pt x="26584" y="144516"/>
                  </a:lnTo>
                  <a:lnTo>
                    <a:pt x="32276" y="142861"/>
                  </a:lnTo>
                  <a:lnTo>
                    <a:pt x="34218" y="141361"/>
                  </a:lnTo>
                  <a:lnTo>
                    <a:pt x="36375" y="136873"/>
                  </a:lnTo>
                  <a:lnTo>
                    <a:pt x="38008" y="135253"/>
                  </a:lnTo>
                  <a:lnTo>
                    <a:pt x="57330" y="124663"/>
                  </a:lnTo>
                  <a:lnTo>
                    <a:pt x="93369" y="122498"/>
                  </a:lnTo>
                  <a:lnTo>
                    <a:pt x="108342" y="122488"/>
                  </a:lnTo>
                  <a:lnTo>
                    <a:pt x="114475" y="125310"/>
                  </a:lnTo>
                  <a:lnTo>
                    <a:pt x="120728" y="129033"/>
                  </a:lnTo>
                  <a:lnTo>
                    <a:pt x="130198" y="132188"/>
                  </a:lnTo>
                  <a:lnTo>
                    <a:pt x="157015" y="155689"/>
                  </a:lnTo>
                  <a:lnTo>
                    <a:pt x="159743" y="161233"/>
                  </a:lnTo>
                  <a:lnTo>
                    <a:pt x="160470" y="164192"/>
                  </a:lnTo>
                  <a:lnTo>
                    <a:pt x="169272" y="179694"/>
                  </a:lnTo>
                  <a:lnTo>
                    <a:pt x="171412" y="211388"/>
                  </a:lnTo>
                  <a:lnTo>
                    <a:pt x="168611" y="217738"/>
                  </a:lnTo>
                  <a:lnTo>
                    <a:pt x="164897" y="224087"/>
                  </a:lnTo>
                  <a:lnTo>
                    <a:pt x="163246" y="230437"/>
                  </a:lnTo>
                  <a:lnTo>
                    <a:pt x="161747" y="232554"/>
                  </a:lnTo>
                  <a:lnTo>
                    <a:pt x="159689" y="233965"/>
                  </a:lnTo>
                  <a:lnTo>
                    <a:pt x="154581" y="236591"/>
                  </a:lnTo>
                  <a:lnTo>
                    <a:pt x="135616" y="252564"/>
                  </a:lnTo>
                  <a:lnTo>
                    <a:pt x="126731" y="255925"/>
                  </a:lnTo>
                  <a:lnTo>
                    <a:pt x="117396" y="262096"/>
                  </a:lnTo>
                  <a:lnTo>
                    <a:pt x="107926" y="264394"/>
                  </a:lnTo>
                  <a:lnTo>
                    <a:pt x="90750" y="265324"/>
                  </a:lnTo>
                  <a:lnTo>
                    <a:pt x="89075" y="264278"/>
                  </a:lnTo>
                  <a:lnTo>
                    <a:pt x="87959" y="262523"/>
                  </a:lnTo>
                  <a:lnTo>
                    <a:pt x="87214" y="260294"/>
                  </a:lnTo>
                  <a:lnTo>
                    <a:pt x="85660" y="258809"/>
                  </a:lnTo>
                  <a:lnTo>
                    <a:pt x="77655" y="256228"/>
                  </a:lnTo>
                  <a:lnTo>
                    <a:pt x="76847" y="253189"/>
                  </a:lnTo>
                  <a:lnTo>
                    <a:pt x="76631" y="250897"/>
                  </a:lnTo>
                  <a:lnTo>
                    <a:pt x="75429" y="249368"/>
                  </a:lnTo>
                  <a:lnTo>
                    <a:pt x="68037" y="246714"/>
                  </a:lnTo>
                  <a:lnTo>
                    <a:pt x="70102" y="243669"/>
                  </a:lnTo>
                  <a:lnTo>
                    <a:pt x="74995" y="238147"/>
                  </a:lnTo>
                  <a:lnTo>
                    <a:pt x="75843" y="232134"/>
                  </a:lnTo>
                  <a:lnTo>
                    <a:pt x="77020" y="230509"/>
                  </a:lnTo>
                  <a:lnTo>
                    <a:pt x="78863" y="229427"/>
                  </a:lnTo>
                  <a:lnTo>
                    <a:pt x="81150" y="228706"/>
                  </a:lnTo>
                  <a:lnTo>
                    <a:pt x="89426" y="222633"/>
                  </a:lnTo>
                  <a:lnTo>
                    <a:pt x="92662" y="217091"/>
                  </a:lnTo>
                  <a:lnTo>
                    <a:pt x="95158" y="211100"/>
                  </a:lnTo>
                  <a:lnTo>
                    <a:pt x="117595" y="185976"/>
                  </a:lnTo>
                  <a:lnTo>
                    <a:pt x="164985" y="147887"/>
                  </a:lnTo>
                  <a:lnTo>
                    <a:pt x="209550" y="103437"/>
                  </a:lnTo>
                  <a:lnTo>
                    <a:pt x="233892" y="78037"/>
                  </a:lnTo>
                  <a:lnTo>
                    <a:pt x="236244" y="71687"/>
                  </a:lnTo>
                  <a:lnTo>
                    <a:pt x="237929" y="69570"/>
                  </a:lnTo>
                  <a:lnTo>
                    <a:pt x="244300" y="65533"/>
                  </a:lnTo>
                  <a:lnTo>
                    <a:pt x="246161" y="60838"/>
                  </a:lnTo>
                  <a:lnTo>
                    <a:pt x="247715" y="59163"/>
                  </a:lnTo>
                  <a:lnTo>
                    <a:pt x="252265" y="57301"/>
                  </a:lnTo>
                  <a:lnTo>
                    <a:pt x="253902" y="55746"/>
                  </a:lnTo>
                  <a:lnTo>
                    <a:pt x="256744" y="47742"/>
                  </a:lnTo>
                  <a:lnTo>
                    <a:pt x="257137" y="38214"/>
                  </a:lnTo>
                  <a:lnTo>
                    <a:pt x="258208" y="37730"/>
                  </a:lnTo>
                  <a:lnTo>
                    <a:pt x="266584" y="36773"/>
                  </a:lnTo>
                  <a:lnTo>
                    <a:pt x="266690" y="44964"/>
                  </a:lnTo>
                  <a:lnTo>
                    <a:pt x="260152" y="53630"/>
                  </a:lnTo>
                  <a:lnTo>
                    <a:pt x="257567" y="63586"/>
                  </a:lnTo>
                  <a:lnTo>
                    <a:pt x="256194" y="79141"/>
                  </a:lnTo>
                  <a:lnTo>
                    <a:pt x="249651" y="93503"/>
                  </a:lnTo>
                  <a:lnTo>
                    <a:pt x="237351" y="139154"/>
                  </a:lnTo>
                  <a:lnTo>
                    <a:pt x="229961" y="162403"/>
                  </a:lnTo>
                  <a:lnTo>
                    <a:pt x="225831" y="191931"/>
                  </a:lnTo>
                  <a:lnTo>
                    <a:pt x="219470" y="215460"/>
                  </a:lnTo>
                  <a:lnTo>
                    <a:pt x="219075" y="236631"/>
                  </a:lnTo>
                  <a:lnTo>
                    <a:pt x="219075" y="223516"/>
                  </a:lnTo>
                  <a:lnTo>
                    <a:pt x="220133" y="221590"/>
                  </a:lnTo>
                  <a:lnTo>
                    <a:pt x="221897" y="220305"/>
                  </a:lnTo>
                  <a:lnTo>
                    <a:pt x="224131" y="219449"/>
                  </a:lnTo>
                  <a:lnTo>
                    <a:pt x="225620" y="216762"/>
                  </a:lnTo>
                  <a:lnTo>
                    <a:pt x="228425" y="189570"/>
                  </a:lnTo>
                  <a:lnTo>
                    <a:pt x="228566" y="176542"/>
                  </a:lnTo>
                  <a:lnTo>
                    <a:pt x="231407" y="170148"/>
                  </a:lnTo>
                  <a:lnTo>
                    <a:pt x="235139" y="163778"/>
                  </a:lnTo>
                  <a:lnTo>
                    <a:pt x="237536" y="151065"/>
                  </a:lnTo>
                  <a:lnTo>
                    <a:pt x="238125" y="132051"/>
                  </a:lnTo>
                  <a:lnTo>
                    <a:pt x="238125" y="141146"/>
                  </a:lnTo>
                  <a:lnTo>
                    <a:pt x="246326" y="149704"/>
                  </a:lnTo>
                  <a:lnTo>
                    <a:pt x="255734" y="150943"/>
                  </a:lnTo>
                  <a:lnTo>
                    <a:pt x="265249" y="159253"/>
                  </a:lnTo>
                  <a:lnTo>
                    <a:pt x="271327" y="160192"/>
                  </a:lnTo>
                  <a:lnTo>
                    <a:pt x="276870" y="157589"/>
                  </a:lnTo>
                  <a:lnTo>
                    <a:pt x="283996" y="152351"/>
                  </a:lnTo>
                  <a:lnTo>
                    <a:pt x="290287" y="151444"/>
                  </a:lnTo>
                  <a:lnTo>
                    <a:pt x="291950" y="150258"/>
                  </a:lnTo>
                  <a:lnTo>
                    <a:pt x="293058" y="148409"/>
                  </a:lnTo>
                  <a:lnTo>
                    <a:pt x="293797" y="146119"/>
                  </a:lnTo>
                  <a:lnTo>
                    <a:pt x="295348" y="144592"/>
                  </a:lnTo>
                  <a:lnTo>
                    <a:pt x="305442" y="139318"/>
                  </a:lnTo>
                  <a:lnTo>
                    <a:pt x="308403" y="136882"/>
                  </a:lnTo>
                  <a:lnTo>
                    <a:pt x="311693" y="131354"/>
                  </a:lnTo>
                  <a:lnTo>
                    <a:pt x="314213" y="125370"/>
                  </a:lnTo>
                  <a:lnTo>
                    <a:pt x="330732" y="103420"/>
                  </a:lnTo>
                  <a:lnTo>
                    <a:pt x="331613" y="100251"/>
                  </a:lnTo>
                  <a:lnTo>
                    <a:pt x="333259" y="98138"/>
                  </a:lnTo>
                  <a:lnTo>
                    <a:pt x="339573" y="94106"/>
                  </a:lnTo>
                  <a:lnTo>
                    <a:pt x="350245" y="74687"/>
                  </a:lnTo>
                  <a:lnTo>
                    <a:pt x="350972" y="71571"/>
                  </a:lnTo>
                  <a:lnTo>
                    <a:pt x="360983" y="56001"/>
                  </a:lnTo>
                  <a:lnTo>
                    <a:pt x="361950" y="46290"/>
                  </a:lnTo>
                  <a:lnTo>
                    <a:pt x="347761" y="60476"/>
                  </a:lnTo>
                  <a:lnTo>
                    <a:pt x="345060" y="65999"/>
                  </a:lnTo>
                  <a:lnTo>
                    <a:pt x="344341" y="68953"/>
                  </a:lnTo>
                  <a:lnTo>
                    <a:pt x="335550" y="84445"/>
                  </a:lnTo>
                  <a:lnTo>
                    <a:pt x="330744" y="110981"/>
                  </a:lnTo>
                  <a:lnTo>
                    <a:pt x="326914" y="118431"/>
                  </a:lnTo>
                  <a:lnTo>
                    <a:pt x="314230" y="156506"/>
                  </a:lnTo>
                  <a:lnTo>
                    <a:pt x="306976" y="169933"/>
                  </a:lnTo>
                  <a:lnTo>
                    <a:pt x="302034" y="206221"/>
                  </a:lnTo>
                  <a:lnTo>
                    <a:pt x="296610" y="215463"/>
                  </a:lnTo>
                  <a:lnTo>
                    <a:pt x="295278" y="236631"/>
                  </a:lnTo>
                  <a:lnTo>
                    <a:pt x="304800" y="236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9" name="SMARTInkShape-366"/>
          <p:cNvSpPr/>
          <p:nvPr>
            <p:custDataLst>
              <p:tags r:id="rId4"/>
            </p:custDataLst>
          </p:nvPr>
        </p:nvSpPr>
        <p:spPr>
          <a:xfrm>
            <a:off x="1047750" y="2381250"/>
            <a:ext cx="66676" cy="104776"/>
          </a:xfrm>
          <a:custGeom>
            <a:avLst/>
            <a:gdLst/>
            <a:ahLst/>
            <a:cxnLst/>
            <a:rect l="0" t="0" r="0" b="0"/>
            <a:pathLst>
              <a:path w="66676" h="104776">
                <a:moveTo>
                  <a:pt x="0" y="104775"/>
                </a:moveTo>
                <a:lnTo>
                  <a:pt x="0" y="104775"/>
                </a:lnTo>
                <a:lnTo>
                  <a:pt x="0" y="87083"/>
                </a:lnTo>
                <a:lnTo>
                  <a:pt x="1058" y="86630"/>
                </a:lnTo>
                <a:lnTo>
                  <a:pt x="5057" y="86127"/>
                </a:lnTo>
                <a:lnTo>
                  <a:pt x="6546" y="84935"/>
                </a:lnTo>
                <a:lnTo>
                  <a:pt x="9409" y="76602"/>
                </a:lnTo>
                <a:lnTo>
                  <a:pt x="16048" y="68675"/>
                </a:lnTo>
                <a:lnTo>
                  <a:pt x="18655" y="58876"/>
                </a:lnTo>
                <a:lnTo>
                  <a:pt x="19845" y="58301"/>
                </a:lnTo>
                <a:lnTo>
                  <a:pt x="23989" y="57662"/>
                </a:lnTo>
                <a:lnTo>
                  <a:pt x="25518" y="56433"/>
                </a:lnTo>
                <a:lnTo>
                  <a:pt x="29365" y="47479"/>
                </a:lnTo>
                <a:lnTo>
                  <a:pt x="36741" y="39544"/>
                </a:lnTo>
                <a:lnTo>
                  <a:pt x="37697" y="33471"/>
                </a:lnTo>
                <a:lnTo>
                  <a:pt x="38890" y="31839"/>
                </a:lnTo>
                <a:lnTo>
                  <a:pt x="40743" y="30751"/>
                </a:lnTo>
                <a:lnTo>
                  <a:pt x="43037" y="30026"/>
                </a:lnTo>
                <a:lnTo>
                  <a:pt x="44567" y="28484"/>
                </a:lnTo>
                <a:lnTo>
                  <a:pt x="47506" y="19480"/>
                </a:lnTo>
                <a:lnTo>
                  <a:pt x="55816" y="10887"/>
                </a:lnTo>
                <a:lnTo>
                  <a:pt x="57033" y="1444"/>
                </a:lnTo>
                <a:lnTo>
                  <a:pt x="58130" y="962"/>
                </a:lnTo>
                <a:lnTo>
                  <a:pt x="666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SMARTInkShape-367"/>
          <p:cNvSpPr/>
          <p:nvPr>
            <p:custDataLst>
              <p:tags r:id="rId5"/>
            </p:custDataLst>
          </p:nvPr>
        </p:nvSpPr>
        <p:spPr>
          <a:xfrm>
            <a:off x="1838325" y="2867025"/>
            <a:ext cx="66676" cy="76201"/>
          </a:xfrm>
          <a:custGeom>
            <a:avLst/>
            <a:gdLst/>
            <a:ahLst/>
            <a:cxnLst/>
            <a:rect l="0" t="0" r="0" b="0"/>
            <a:pathLst>
              <a:path w="66676" h="76201">
                <a:moveTo>
                  <a:pt x="9525" y="66675"/>
                </a:moveTo>
                <a:lnTo>
                  <a:pt x="9525" y="66675"/>
                </a:lnTo>
                <a:lnTo>
                  <a:pt x="0" y="76200"/>
                </a:lnTo>
                <a:lnTo>
                  <a:pt x="0" y="67999"/>
                </a:lnTo>
                <a:lnTo>
                  <a:pt x="1058" y="67558"/>
                </a:lnTo>
                <a:lnTo>
                  <a:pt x="5056" y="67067"/>
                </a:lnTo>
                <a:lnTo>
                  <a:pt x="6546" y="65878"/>
                </a:lnTo>
                <a:lnTo>
                  <a:pt x="9133" y="58508"/>
                </a:lnTo>
                <a:lnTo>
                  <a:pt x="12173" y="57754"/>
                </a:lnTo>
                <a:lnTo>
                  <a:pt x="14465" y="57552"/>
                </a:lnTo>
                <a:lnTo>
                  <a:pt x="15993" y="56360"/>
                </a:lnTo>
                <a:lnTo>
                  <a:pt x="19840" y="47473"/>
                </a:lnTo>
                <a:lnTo>
                  <a:pt x="54086" y="11530"/>
                </a:lnTo>
                <a:lnTo>
                  <a:pt x="55788" y="5830"/>
                </a:lnTo>
                <a:lnTo>
                  <a:pt x="57301" y="3887"/>
                </a:lnTo>
                <a:lnTo>
                  <a:pt x="666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SMARTInkShape-Group91"/>
          <p:cNvGrpSpPr/>
          <p:nvPr/>
        </p:nvGrpSpPr>
        <p:grpSpPr>
          <a:xfrm>
            <a:off x="4381511" y="3086104"/>
            <a:ext cx="1619230" cy="285746"/>
            <a:chOff x="4381511" y="3086104"/>
            <a:chExt cx="1619230" cy="285746"/>
          </a:xfrm>
        </p:grpSpPr>
        <p:sp>
          <p:nvSpPr>
            <p:cNvPr id="61" name="SMARTInkShape-368"/>
            <p:cNvSpPr/>
            <p:nvPr>
              <p:custDataLst>
                <p:tags r:id="rId210"/>
              </p:custDataLst>
            </p:nvPr>
          </p:nvSpPr>
          <p:spPr>
            <a:xfrm>
              <a:off x="5276850" y="3086104"/>
              <a:ext cx="723891" cy="228469"/>
            </a:xfrm>
            <a:custGeom>
              <a:avLst/>
              <a:gdLst/>
              <a:ahLst/>
              <a:cxnLst/>
              <a:rect l="0" t="0" r="0" b="0"/>
              <a:pathLst>
                <a:path w="723891" h="228469">
                  <a:moveTo>
                    <a:pt x="0" y="76196"/>
                  </a:moveTo>
                  <a:lnTo>
                    <a:pt x="0" y="76196"/>
                  </a:lnTo>
                  <a:lnTo>
                    <a:pt x="0" y="44040"/>
                  </a:lnTo>
                  <a:lnTo>
                    <a:pt x="1058" y="42058"/>
                  </a:lnTo>
                  <a:lnTo>
                    <a:pt x="2822" y="40738"/>
                  </a:lnTo>
                  <a:lnTo>
                    <a:pt x="5056" y="39857"/>
                  </a:lnTo>
                  <a:lnTo>
                    <a:pt x="6545" y="38212"/>
                  </a:lnTo>
                  <a:lnTo>
                    <a:pt x="9133" y="30050"/>
                  </a:lnTo>
                  <a:lnTo>
                    <a:pt x="9409" y="23952"/>
                  </a:lnTo>
                  <a:lnTo>
                    <a:pt x="10506" y="22317"/>
                  </a:lnTo>
                  <a:lnTo>
                    <a:pt x="12296" y="21227"/>
                  </a:lnTo>
                  <a:lnTo>
                    <a:pt x="14548" y="20500"/>
                  </a:lnTo>
                  <a:lnTo>
                    <a:pt x="16049" y="18957"/>
                  </a:lnTo>
                  <a:lnTo>
                    <a:pt x="17716" y="14421"/>
                  </a:lnTo>
                  <a:lnTo>
                    <a:pt x="19219" y="12787"/>
                  </a:lnTo>
                  <a:lnTo>
                    <a:pt x="27134" y="9951"/>
                  </a:lnTo>
                  <a:lnTo>
                    <a:pt x="33204" y="9649"/>
                  </a:lnTo>
                  <a:lnTo>
                    <a:pt x="34836" y="8547"/>
                  </a:lnTo>
                  <a:lnTo>
                    <a:pt x="35925" y="6755"/>
                  </a:lnTo>
                  <a:lnTo>
                    <a:pt x="36649" y="4502"/>
                  </a:lnTo>
                  <a:lnTo>
                    <a:pt x="38191" y="3000"/>
                  </a:lnTo>
                  <a:lnTo>
                    <a:pt x="46174" y="392"/>
                  </a:lnTo>
                  <a:lnTo>
                    <a:pt x="56720" y="6"/>
                  </a:lnTo>
                  <a:lnTo>
                    <a:pt x="74866" y="17712"/>
                  </a:lnTo>
                  <a:lnTo>
                    <a:pt x="75805" y="23707"/>
                  </a:lnTo>
                  <a:lnTo>
                    <a:pt x="76197" y="52131"/>
                  </a:lnTo>
                  <a:lnTo>
                    <a:pt x="73377" y="57740"/>
                  </a:lnTo>
                  <a:lnTo>
                    <a:pt x="69653" y="63760"/>
                  </a:lnTo>
                  <a:lnTo>
                    <a:pt x="67067" y="74349"/>
                  </a:lnTo>
                  <a:lnTo>
                    <a:pt x="58508" y="84235"/>
                  </a:lnTo>
                  <a:lnTo>
                    <a:pt x="57269" y="93791"/>
                  </a:lnTo>
                  <a:lnTo>
                    <a:pt x="57160" y="103319"/>
                  </a:lnTo>
                  <a:lnTo>
                    <a:pt x="56099" y="103803"/>
                  </a:lnTo>
                  <a:lnTo>
                    <a:pt x="47635" y="104770"/>
                  </a:lnTo>
                  <a:lnTo>
                    <a:pt x="47625" y="95638"/>
                  </a:lnTo>
                  <a:lnTo>
                    <a:pt x="56758" y="86123"/>
                  </a:lnTo>
                  <a:lnTo>
                    <a:pt x="71329" y="85731"/>
                  </a:lnTo>
                  <a:lnTo>
                    <a:pt x="72953" y="84670"/>
                  </a:lnTo>
                  <a:lnTo>
                    <a:pt x="74035" y="82903"/>
                  </a:lnTo>
                  <a:lnTo>
                    <a:pt x="74757" y="80668"/>
                  </a:lnTo>
                  <a:lnTo>
                    <a:pt x="76296" y="79177"/>
                  </a:lnTo>
                  <a:lnTo>
                    <a:pt x="84274" y="76589"/>
                  </a:lnTo>
                  <a:lnTo>
                    <a:pt x="90351" y="76312"/>
                  </a:lnTo>
                  <a:lnTo>
                    <a:pt x="91984" y="77332"/>
                  </a:lnTo>
                  <a:lnTo>
                    <a:pt x="93073" y="79070"/>
                  </a:lnTo>
                  <a:lnTo>
                    <a:pt x="93799" y="81287"/>
                  </a:lnTo>
                  <a:lnTo>
                    <a:pt x="95341" y="82765"/>
                  </a:lnTo>
                  <a:lnTo>
                    <a:pt x="103324" y="85332"/>
                  </a:lnTo>
                  <a:lnTo>
                    <a:pt x="109401" y="85606"/>
                  </a:lnTo>
                  <a:lnTo>
                    <a:pt x="111034" y="86702"/>
                  </a:lnTo>
                  <a:lnTo>
                    <a:pt x="112123" y="88492"/>
                  </a:lnTo>
                  <a:lnTo>
                    <a:pt x="112849" y="90743"/>
                  </a:lnTo>
                  <a:lnTo>
                    <a:pt x="114391" y="92244"/>
                  </a:lnTo>
                  <a:lnTo>
                    <a:pt x="118926" y="93912"/>
                  </a:lnTo>
                  <a:lnTo>
                    <a:pt x="120559" y="95415"/>
                  </a:lnTo>
                  <a:lnTo>
                    <a:pt x="124597" y="104869"/>
                  </a:lnTo>
                  <a:lnTo>
                    <a:pt x="130286" y="112091"/>
                  </a:lnTo>
                  <a:lnTo>
                    <a:pt x="132443" y="120933"/>
                  </a:lnTo>
                  <a:lnTo>
                    <a:pt x="133230" y="136559"/>
                  </a:lnTo>
                  <a:lnTo>
                    <a:pt x="132212" y="138663"/>
                  </a:lnTo>
                  <a:lnTo>
                    <a:pt x="130475" y="140066"/>
                  </a:lnTo>
                  <a:lnTo>
                    <a:pt x="128258" y="141001"/>
                  </a:lnTo>
                  <a:lnTo>
                    <a:pt x="126781" y="143741"/>
                  </a:lnTo>
                  <a:lnTo>
                    <a:pt x="124214" y="159109"/>
                  </a:lnTo>
                  <a:lnTo>
                    <a:pt x="116337" y="171912"/>
                  </a:lnTo>
                  <a:lnTo>
                    <a:pt x="115658" y="174932"/>
                  </a:lnTo>
                  <a:lnTo>
                    <a:pt x="106940" y="190537"/>
                  </a:lnTo>
                  <a:lnTo>
                    <a:pt x="106218" y="193699"/>
                  </a:lnTo>
                  <a:lnTo>
                    <a:pt x="104679" y="195806"/>
                  </a:lnTo>
                  <a:lnTo>
                    <a:pt x="102595" y="197211"/>
                  </a:lnTo>
                  <a:lnTo>
                    <a:pt x="97456" y="199830"/>
                  </a:lnTo>
                  <a:lnTo>
                    <a:pt x="68128" y="227145"/>
                  </a:lnTo>
                  <a:lnTo>
                    <a:pt x="58601" y="228468"/>
                  </a:lnTo>
                  <a:lnTo>
                    <a:pt x="58117" y="227453"/>
                  </a:lnTo>
                  <a:lnTo>
                    <a:pt x="57188" y="214403"/>
                  </a:lnTo>
                  <a:lnTo>
                    <a:pt x="56116" y="212785"/>
                  </a:lnTo>
                  <a:lnTo>
                    <a:pt x="54344" y="211705"/>
                  </a:lnTo>
                  <a:lnTo>
                    <a:pt x="52104" y="210985"/>
                  </a:lnTo>
                  <a:lnTo>
                    <a:pt x="51670" y="209447"/>
                  </a:lnTo>
                  <a:lnTo>
                    <a:pt x="56219" y="196415"/>
                  </a:lnTo>
                  <a:lnTo>
                    <a:pt x="57068" y="177758"/>
                  </a:lnTo>
                  <a:lnTo>
                    <a:pt x="59936" y="171429"/>
                  </a:lnTo>
                  <a:lnTo>
                    <a:pt x="63680" y="165088"/>
                  </a:lnTo>
                  <a:lnTo>
                    <a:pt x="66846" y="155569"/>
                  </a:lnTo>
                  <a:lnTo>
                    <a:pt x="71337" y="149220"/>
                  </a:lnTo>
                  <a:lnTo>
                    <a:pt x="110889" y="116413"/>
                  </a:lnTo>
                  <a:lnTo>
                    <a:pt x="121639" y="101400"/>
                  </a:lnTo>
                  <a:lnTo>
                    <a:pt x="165032" y="69924"/>
                  </a:lnTo>
                  <a:lnTo>
                    <a:pt x="188780" y="53981"/>
                  </a:lnTo>
                  <a:lnTo>
                    <a:pt x="236082" y="31219"/>
                  </a:lnTo>
                  <a:lnTo>
                    <a:pt x="243567" y="28690"/>
                  </a:lnTo>
                  <a:lnTo>
                    <a:pt x="253731" y="22374"/>
                  </a:lnTo>
                  <a:lnTo>
                    <a:pt x="263445" y="20032"/>
                  </a:lnTo>
                  <a:lnTo>
                    <a:pt x="283865" y="19085"/>
                  </a:lnTo>
                  <a:lnTo>
                    <a:pt x="293786" y="27250"/>
                  </a:lnTo>
                  <a:lnTo>
                    <a:pt x="299890" y="28180"/>
                  </a:lnTo>
                  <a:lnTo>
                    <a:pt x="301527" y="29368"/>
                  </a:lnTo>
                  <a:lnTo>
                    <a:pt x="302618" y="31219"/>
                  </a:lnTo>
                  <a:lnTo>
                    <a:pt x="304369" y="36738"/>
                  </a:lnTo>
                  <a:lnTo>
                    <a:pt x="313922" y="47193"/>
                  </a:lnTo>
                  <a:lnTo>
                    <a:pt x="314289" y="55784"/>
                  </a:lnTo>
                  <a:lnTo>
                    <a:pt x="315359" y="56238"/>
                  </a:lnTo>
                  <a:lnTo>
                    <a:pt x="323816" y="57142"/>
                  </a:lnTo>
                  <a:lnTo>
                    <a:pt x="318784" y="57145"/>
                  </a:lnTo>
                  <a:lnTo>
                    <a:pt x="317297" y="56087"/>
                  </a:lnTo>
                  <a:lnTo>
                    <a:pt x="316306" y="54323"/>
                  </a:lnTo>
                  <a:lnTo>
                    <a:pt x="314441" y="48013"/>
                  </a:lnTo>
                  <a:lnTo>
                    <a:pt x="314359" y="42681"/>
                  </a:lnTo>
                  <a:lnTo>
                    <a:pt x="313289" y="41152"/>
                  </a:lnTo>
                  <a:lnTo>
                    <a:pt x="311518" y="40134"/>
                  </a:lnTo>
                  <a:lnTo>
                    <a:pt x="309279" y="39454"/>
                  </a:lnTo>
                  <a:lnTo>
                    <a:pt x="307786" y="37943"/>
                  </a:lnTo>
                  <a:lnTo>
                    <a:pt x="304004" y="28475"/>
                  </a:lnTo>
                  <a:lnTo>
                    <a:pt x="295394" y="19174"/>
                  </a:lnTo>
                  <a:lnTo>
                    <a:pt x="290254" y="19084"/>
                  </a:lnTo>
                  <a:lnTo>
                    <a:pt x="288753" y="18013"/>
                  </a:lnTo>
                  <a:lnTo>
                    <a:pt x="287751" y="16241"/>
                  </a:lnTo>
                  <a:lnTo>
                    <a:pt x="287084" y="14001"/>
                  </a:lnTo>
                  <a:lnTo>
                    <a:pt x="285581" y="13566"/>
                  </a:lnTo>
                  <a:lnTo>
                    <a:pt x="276127" y="18425"/>
                  </a:lnTo>
                  <a:lnTo>
                    <a:pt x="263094" y="18964"/>
                  </a:lnTo>
                  <a:lnTo>
                    <a:pt x="261120" y="20050"/>
                  </a:lnTo>
                  <a:lnTo>
                    <a:pt x="259805" y="21832"/>
                  </a:lnTo>
                  <a:lnTo>
                    <a:pt x="258928" y="24078"/>
                  </a:lnTo>
                  <a:lnTo>
                    <a:pt x="257285" y="25576"/>
                  </a:lnTo>
                  <a:lnTo>
                    <a:pt x="252638" y="27240"/>
                  </a:lnTo>
                  <a:lnTo>
                    <a:pt x="250975" y="28742"/>
                  </a:lnTo>
                  <a:lnTo>
                    <a:pt x="246884" y="38194"/>
                  </a:lnTo>
                  <a:lnTo>
                    <a:pt x="241190" y="45416"/>
                  </a:lnTo>
                  <a:lnTo>
                    <a:pt x="237975" y="54258"/>
                  </a:lnTo>
                  <a:lnTo>
                    <a:pt x="231848" y="63581"/>
                  </a:lnTo>
                  <a:lnTo>
                    <a:pt x="229563" y="73046"/>
                  </a:lnTo>
                  <a:lnTo>
                    <a:pt x="229028" y="79382"/>
                  </a:lnTo>
                  <a:lnTo>
                    <a:pt x="225968" y="85726"/>
                  </a:lnTo>
                  <a:lnTo>
                    <a:pt x="222138" y="92073"/>
                  </a:lnTo>
                  <a:lnTo>
                    <a:pt x="218925" y="101597"/>
                  </a:lnTo>
                  <a:lnTo>
                    <a:pt x="212798" y="111121"/>
                  </a:lnTo>
                  <a:lnTo>
                    <a:pt x="210513" y="120646"/>
                  </a:lnTo>
                  <a:lnTo>
                    <a:pt x="209552" y="168271"/>
                  </a:lnTo>
                  <a:lnTo>
                    <a:pt x="209550" y="188614"/>
                  </a:lnTo>
                  <a:lnTo>
                    <a:pt x="227159" y="208091"/>
                  </a:lnTo>
                  <a:lnTo>
                    <a:pt x="236674" y="209418"/>
                  </a:lnTo>
                  <a:lnTo>
                    <a:pt x="245444" y="202975"/>
                  </a:lnTo>
                  <a:lnTo>
                    <a:pt x="254287" y="199838"/>
                  </a:lnTo>
                  <a:lnTo>
                    <a:pt x="263610" y="193735"/>
                  </a:lnTo>
                  <a:lnTo>
                    <a:pt x="273075" y="190397"/>
                  </a:lnTo>
                  <a:lnTo>
                    <a:pt x="314500" y="155039"/>
                  </a:lnTo>
                  <a:lnTo>
                    <a:pt x="327059" y="152918"/>
                  </a:lnTo>
                  <a:lnTo>
                    <a:pt x="329165" y="151686"/>
                  </a:lnTo>
                  <a:lnTo>
                    <a:pt x="330568" y="149806"/>
                  </a:lnTo>
                  <a:lnTo>
                    <a:pt x="332821" y="144241"/>
                  </a:lnTo>
                  <a:lnTo>
                    <a:pt x="335951" y="143480"/>
                  </a:lnTo>
                  <a:lnTo>
                    <a:pt x="338267" y="143277"/>
                  </a:lnTo>
                  <a:lnTo>
                    <a:pt x="339811" y="144200"/>
                  </a:lnTo>
                  <a:lnTo>
                    <a:pt x="340841" y="145874"/>
                  </a:lnTo>
                  <a:lnTo>
                    <a:pt x="342779" y="152014"/>
                  </a:lnTo>
                  <a:lnTo>
                    <a:pt x="342864" y="157339"/>
                  </a:lnTo>
                  <a:lnTo>
                    <a:pt x="343934" y="158866"/>
                  </a:lnTo>
                  <a:lnTo>
                    <a:pt x="345707" y="159885"/>
                  </a:lnTo>
                  <a:lnTo>
                    <a:pt x="351098" y="161519"/>
                  </a:lnTo>
                  <a:lnTo>
                    <a:pt x="351836" y="164564"/>
                  </a:lnTo>
                  <a:lnTo>
                    <a:pt x="352309" y="170086"/>
                  </a:lnTo>
                  <a:lnTo>
                    <a:pt x="353406" y="170539"/>
                  </a:lnTo>
                  <a:lnTo>
                    <a:pt x="357448" y="171043"/>
                  </a:lnTo>
                  <a:lnTo>
                    <a:pt x="358949" y="172236"/>
                  </a:lnTo>
                  <a:lnTo>
                    <a:pt x="361555" y="179611"/>
                  </a:lnTo>
                  <a:lnTo>
                    <a:pt x="364596" y="180367"/>
                  </a:lnTo>
                  <a:lnTo>
                    <a:pt x="376129" y="180936"/>
                  </a:lnTo>
                  <a:lnTo>
                    <a:pt x="381657" y="178133"/>
                  </a:lnTo>
                  <a:lnTo>
                    <a:pt x="428642" y="133329"/>
                  </a:lnTo>
                  <a:lnTo>
                    <a:pt x="433924" y="126988"/>
                  </a:lnTo>
                  <a:lnTo>
                    <a:pt x="440137" y="114294"/>
                  </a:lnTo>
                  <a:lnTo>
                    <a:pt x="473098" y="69049"/>
                  </a:lnTo>
                  <a:lnTo>
                    <a:pt x="481549" y="53853"/>
                  </a:lnTo>
                  <a:lnTo>
                    <a:pt x="483896" y="45805"/>
                  </a:lnTo>
                  <a:lnTo>
                    <a:pt x="485581" y="43235"/>
                  </a:lnTo>
                  <a:lnTo>
                    <a:pt x="487762" y="41522"/>
                  </a:lnTo>
                  <a:lnTo>
                    <a:pt x="490275" y="40380"/>
                  </a:lnTo>
                  <a:lnTo>
                    <a:pt x="491950" y="38561"/>
                  </a:lnTo>
                  <a:lnTo>
                    <a:pt x="497460" y="28036"/>
                  </a:lnTo>
                  <a:lnTo>
                    <a:pt x="501552" y="21983"/>
                  </a:lnTo>
                  <a:lnTo>
                    <a:pt x="504697" y="10069"/>
                  </a:lnTo>
                  <a:lnTo>
                    <a:pt x="504825" y="117"/>
                  </a:lnTo>
                  <a:lnTo>
                    <a:pt x="496624" y="7"/>
                  </a:lnTo>
                  <a:lnTo>
                    <a:pt x="496183" y="1061"/>
                  </a:lnTo>
                  <a:lnTo>
                    <a:pt x="495692" y="5056"/>
                  </a:lnTo>
                  <a:lnTo>
                    <a:pt x="494504" y="6544"/>
                  </a:lnTo>
                  <a:lnTo>
                    <a:pt x="490360" y="8198"/>
                  </a:lnTo>
                  <a:lnTo>
                    <a:pt x="488831" y="9698"/>
                  </a:lnTo>
                  <a:lnTo>
                    <a:pt x="486178" y="17606"/>
                  </a:lnTo>
                  <a:lnTo>
                    <a:pt x="485894" y="23676"/>
                  </a:lnTo>
                  <a:lnTo>
                    <a:pt x="483005" y="29218"/>
                  </a:lnTo>
                  <a:lnTo>
                    <a:pt x="479253" y="35209"/>
                  </a:lnTo>
                  <a:lnTo>
                    <a:pt x="476843" y="47678"/>
                  </a:lnTo>
                  <a:lnTo>
                    <a:pt x="476645" y="50834"/>
                  </a:lnTo>
                  <a:lnTo>
                    <a:pt x="473604" y="57163"/>
                  </a:lnTo>
                  <a:lnTo>
                    <a:pt x="469782" y="63504"/>
                  </a:lnTo>
                  <a:lnTo>
                    <a:pt x="467329" y="76198"/>
                  </a:lnTo>
                  <a:lnTo>
                    <a:pt x="466844" y="88897"/>
                  </a:lnTo>
                  <a:lnTo>
                    <a:pt x="463955" y="95246"/>
                  </a:lnTo>
                  <a:lnTo>
                    <a:pt x="460203" y="101596"/>
                  </a:lnTo>
                  <a:lnTo>
                    <a:pt x="457793" y="114296"/>
                  </a:lnTo>
                  <a:lnTo>
                    <a:pt x="457203" y="155571"/>
                  </a:lnTo>
                  <a:lnTo>
                    <a:pt x="460023" y="161921"/>
                  </a:lnTo>
                  <a:lnTo>
                    <a:pt x="465401" y="169564"/>
                  </a:lnTo>
                  <a:lnTo>
                    <a:pt x="466333" y="175945"/>
                  </a:lnTo>
                  <a:lnTo>
                    <a:pt x="467522" y="177620"/>
                  </a:lnTo>
                  <a:lnTo>
                    <a:pt x="469374" y="178737"/>
                  </a:lnTo>
                  <a:lnTo>
                    <a:pt x="476402" y="180677"/>
                  </a:lnTo>
                  <a:lnTo>
                    <a:pt x="489388" y="180932"/>
                  </a:lnTo>
                  <a:lnTo>
                    <a:pt x="491359" y="179887"/>
                  </a:lnTo>
                  <a:lnTo>
                    <a:pt x="492673" y="178132"/>
                  </a:lnTo>
                  <a:lnTo>
                    <a:pt x="493548" y="175903"/>
                  </a:lnTo>
                  <a:lnTo>
                    <a:pt x="495190" y="174418"/>
                  </a:lnTo>
                  <a:lnTo>
                    <a:pt x="505431" y="169211"/>
                  </a:lnTo>
                  <a:lnTo>
                    <a:pt x="536586" y="139657"/>
                  </a:lnTo>
                  <a:lnTo>
                    <a:pt x="571500" y="92598"/>
                  </a:lnTo>
                  <a:lnTo>
                    <a:pt x="578203" y="78234"/>
                  </a:lnTo>
                  <a:lnTo>
                    <a:pt x="585524" y="58843"/>
                  </a:lnTo>
                  <a:lnTo>
                    <a:pt x="600250" y="38738"/>
                  </a:lnTo>
                  <a:lnTo>
                    <a:pt x="605444" y="32031"/>
                  </a:lnTo>
                  <a:lnTo>
                    <a:pt x="607753" y="25523"/>
                  </a:lnTo>
                  <a:lnTo>
                    <a:pt x="609427" y="23364"/>
                  </a:lnTo>
                  <a:lnTo>
                    <a:pt x="615781" y="19267"/>
                  </a:lnTo>
                  <a:lnTo>
                    <a:pt x="617639" y="14558"/>
                  </a:lnTo>
                  <a:lnTo>
                    <a:pt x="619192" y="12879"/>
                  </a:lnTo>
                  <a:lnTo>
                    <a:pt x="623742" y="11013"/>
                  </a:lnTo>
                  <a:lnTo>
                    <a:pt x="625377" y="9458"/>
                  </a:lnTo>
                  <a:lnTo>
                    <a:pt x="628648" y="3"/>
                  </a:lnTo>
                  <a:lnTo>
                    <a:pt x="628650" y="0"/>
                  </a:lnTo>
                  <a:lnTo>
                    <a:pt x="604970" y="23676"/>
                  </a:lnTo>
                  <a:lnTo>
                    <a:pt x="602250" y="29218"/>
                  </a:lnTo>
                  <a:lnTo>
                    <a:pt x="601526" y="32178"/>
                  </a:lnTo>
                  <a:lnTo>
                    <a:pt x="599984" y="34150"/>
                  </a:lnTo>
                  <a:lnTo>
                    <a:pt x="595447" y="36342"/>
                  </a:lnTo>
                  <a:lnTo>
                    <a:pt x="593815" y="37985"/>
                  </a:lnTo>
                  <a:lnTo>
                    <a:pt x="583202" y="57326"/>
                  </a:lnTo>
                  <a:lnTo>
                    <a:pt x="580052" y="82553"/>
                  </a:lnTo>
                  <a:lnTo>
                    <a:pt x="573503" y="95248"/>
                  </a:lnTo>
                  <a:lnTo>
                    <a:pt x="571505" y="142871"/>
                  </a:lnTo>
                  <a:lnTo>
                    <a:pt x="571500" y="179482"/>
                  </a:lnTo>
                  <a:lnTo>
                    <a:pt x="580632" y="190065"/>
                  </a:lnTo>
                  <a:lnTo>
                    <a:pt x="594248" y="190458"/>
                  </a:lnTo>
                  <a:lnTo>
                    <a:pt x="600308" y="187657"/>
                  </a:lnTo>
                  <a:lnTo>
                    <a:pt x="606528" y="183943"/>
                  </a:lnTo>
                  <a:lnTo>
                    <a:pt x="615981" y="180793"/>
                  </a:lnTo>
                  <a:lnTo>
                    <a:pt x="656811" y="155027"/>
                  </a:lnTo>
                  <a:lnTo>
                    <a:pt x="663392" y="152507"/>
                  </a:lnTo>
                  <a:lnTo>
                    <a:pt x="685789" y="135989"/>
                  </a:lnTo>
                  <a:lnTo>
                    <a:pt x="688968" y="135108"/>
                  </a:lnTo>
                  <a:lnTo>
                    <a:pt x="691087" y="133462"/>
                  </a:lnTo>
                  <a:lnTo>
                    <a:pt x="695128" y="127148"/>
                  </a:lnTo>
                  <a:lnTo>
                    <a:pt x="699823" y="125300"/>
                  </a:lnTo>
                  <a:lnTo>
                    <a:pt x="701498" y="123748"/>
                  </a:lnTo>
                  <a:lnTo>
                    <a:pt x="703361" y="119202"/>
                  </a:lnTo>
                  <a:lnTo>
                    <a:pt x="704915" y="117567"/>
                  </a:lnTo>
                  <a:lnTo>
                    <a:pt x="712920" y="114726"/>
                  </a:lnTo>
                  <a:lnTo>
                    <a:pt x="713728" y="111665"/>
                  </a:lnTo>
                  <a:lnTo>
                    <a:pt x="714247" y="106133"/>
                  </a:lnTo>
                  <a:lnTo>
                    <a:pt x="717140" y="105376"/>
                  </a:lnTo>
                  <a:lnTo>
                    <a:pt x="723890" y="104772"/>
                  </a:lnTo>
                  <a:lnTo>
                    <a:pt x="714375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369"/>
            <p:cNvSpPr/>
            <p:nvPr>
              <p:custDataLst>
                <p:tags r:id="rId211"/>
              </p:custDataLst>
            </p:nvPr>
          </p:nvSpPr>
          <p:spPr>
            <a:xfrm>
              <a:off x="5248275" y="3114675"/>
              <a:ext cx="66676" cy="180965"/>
            </a:xfrm>
            <a:custGeom>
              <a:avLst/>
              <a:gdLst/>
              <a:ahLst/>
              <a:cxnLst/>
              <a:rect l="0" t="0" r="0" b="0"/>
              <a:pathLst>
                <a:path w="66676" h="180965">
                  <a:moveTo>
                    <a:pt x="66675" y="0"/>
                  </a:moveTo>
                  <a:lnTo>
                    <a:pt x="66675" y="0"/>
                  </a:lnTo>
                  <a:lnTo>
                    <a:pt x="57266" y="0"/>
                  </a:lnTo>
                  <a:lnTo>
                    <a:pt x="57150" y="14465"/>
                  </a:lnTo>
                  <a:lnTo>
                    <a:pt x="56092" y="15994"/>
                  </a:lnTo>
                  <a:lnTo>
                    <a:pt x="54328" y="17012"/>
                  </a:lnTo>
                  <a:lnTo>
                    <a:pt x="52094" y="17692"/>
                  </a:lnTo>
                  <a:lnTo>
                    <a:pt x="50605" y="19203"/>
                  </a:lnTo>
                  <a:lnTo>
                    <a:pt x="48017" y="27131"/>
                  </a:lnTo>
                  <a:lnTo>
                    <a:pt x="47659" y="41705"/>
                  </a:lnTo>
                  <a:lnTo>
                    <a:pt x="46589" y="43679"/>
                  </a:lnTo>
                  <a:lnTo>
                    <a:pt x="44818" y="44994"/>
                  </a:lnTo>
                  <a:lnTo>
                    <a:pt x="42579" y="45871"/>
                  </a:lnTo>
                  <a:lnTo>
                    <a:pt x="41086" y="47514"/>
                  </a:lnTo>
                  <a:lnTo>
                    <a:pt x="39427" y="52162"/>
                  </a:lnTo>
                  <a:lnTo>
                    <a:pt x="37064" y="82574"/>
                  </a:lnTo>
                  <a:lnTo>
                    <a:pt x="30566" y="95255"/>
                  </a:lnTo>
                  <a:lnTo>
                    <a:pt x="29902" y="98429"/>
                  </a:lnTo>
                  <a:lnTo>
                    <a:pt x="22291" y="112184"/>
                  </a:lnTo>
                  <a:lnTo>
                    <a:pt x="18276" y="138817"/>
                  </a:lnTo>
                  <a:lnTo>
                    <a:pt x="10886" y="150402"/>
                  </a:lnTo>
                  <a:lnTo>
                    <a:pt x="9794" y="159610"/>
                  </a:lnTo>
                  <a:lnTo>
                    <a:pt x="9645" y="165483"/>
                  </a:lnTo>
                  <a:lnTo>
                    <a:pt x="8547" y="167472"/>
                  </a:lnTo>
                  <a:lnTo>
                    <a:pt x="6756" y="168798"/>
                  </a:lnTo>
                  <a:lnTo>
                    <a:pt x="4504" y="169682"/>
                  </a:lnTo>
                  <a:lnTo>
                    <a:pt x="3003" y="171329"/>
                  </a:lnTo>
                  <a:lnTo>
                    <a:pt x="3" y="180964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370"/>
            <p:cNvSpPr/>
            <p:nvPr>
              <p:custDataLst>
                <p:tags r:id="rId212"/>
              </p:custDataLst>
            </p:nvPr>
          </p:nvSpPr>
          <p:spPr>
            <a:xfrm>
              <a:off x="4914900" y="3228985"/>
              <a:ext cx="133351" cy="133341"/>
            </a:xfrm>
            <a:custGeom>
              <a:avLst/>
              <a:gdLst/>
              <a:ahLst/>
              <a:cxnLst/>
              <a:rect l="0" t="0" r="0" b="0"/>
              <a:pathLst>
                <a:path w="133351" h="133341">
                  <a:moveTo>
                    <a:pt x="38100" y="38090"/>
                  </a:moveTo>
                  <a:lnTo>
                    <a:pt x="38100" y="38090"/>
                  </a:lnTo>
                  <a:lnTo>
                    <a:pt x="38100" y="43147"/>
                  </a:lnTo>
                  <a:lnTo>
                    <a:pt x="37042" y="44636"/>
                  </a:lnTo>
                  <a:lnTo>
                    <a:pt x="35278" y="45629"/>
                  </a:lnTo>
                  <a:lnTo>
                    <a:pt x="33044" y="46291"/>
                  </a:lnTo>
                  <a:lnTo>
                    <a:pt x="31555" y="47791"/>
                  </a:lnTo>
                  <a:lnTo>
                    <a:pt x="28967" y="55700"/>
                  </a:lnTo>
                  <a:lnTo>
                    <a:pt x="28691" y="61770"/>
                  </a:lnTo>
                  <a:lnTo>
                    <a:pt x="27594" y="63402"/>
                  </a:lnTo>
                  <a:lnTo>
                    <a:pt x="25805" y="64490"/>
                  </a:lnTo>
                  <a:lnTo>
                    <a:pt x="23553" y="65214"/>
                  </a:lnTo>
                  <a:lnTo>
                    <a:pt x="22053" y="66756"/>
                  </a:lnTo>
                  <a:lnTo>
                    <a:pt x="20384" y="71292"/>
                  </a:lnTo>
                  <a:lnTo>
                    <a:pt x="18881" y="72925"/>
                  </a:lnTo>
                  <a:lnTo>
                    <a:pt x="14389" y="74739"/>
                  </a:lnTo>
                  <a:lnTo>
                    <a:pt x="12767" y="76281"/>
                  </a:lnTo>
                  <a:lnTo>
                    <a:pt x="8751" y="85806"/>
                  </a:lnTo>
                  <a:lnTo>
                    <a:pt x="0" y="95240"/>
                  </a:lnTo>
                  <a:lnTo>
                    <a:pt x="5056" y="90183"/>
                  </a:lnTo>
                  <a:lnTo>
                    <a:pt x="7539" y="84879"/>
                  </a:lnTo>
                  <a:lnTo>
                    <a:pt x="8201" y="81983"/>
                  </a:lnTo>
                  <a:lnTo>
                    <a:pt x="9701" y="80052"/>
                  </a:lnTo>
                  <a:lnTo>
                    <a:pt x="14189" y="77907"/>
                  </a:lnTo>
                  <a:lnTo>
                    <a:pt x="15810" y="76276"/>
                  </a:lnTo>
                  <a:lnTo>
                    <a:pt x="26400" y="56959"/>
                  </a:lnTo>
                  <a:lnTo>
                    <a:pt x="27124" y="53844"/>
                  </a:lnTo>
                  <a:lnTo>
                    <a:pt x="37133" y="38279"/>
                  </a:lnTo>
                  <a:lnTo>
                    <a:pt x="37670" y="33588"/>
                  </a:lnTo>
                  <a:lnTo>
                    <a:pt x="40731" y="27975"/>
                  </a:lnTo>
                  <a:lnTo>
                    <a:pt x="66556" y="109"/>
                  </a:lnTo>
                  <a:lnTo>
                    <a:pt x="74866" y="0"/>
                  </a:lnTo>
                  <a:lnTo>
                    <a:pt x="75311" y="1055"/>
                  </a:lnTo>
                  <a:lnTo>
                    <a:pt x="76083" y="8192"/>
                  </a:lnTo>
                  <a:lnTo>
                    <a:pt x="78970" y="8927"/>
                  </a:lnTo>
                  <a:lnTo>
                    <a:pt x="84391" y="9399"/>
                  </a:lnTo>
                  <a:lnTo>
                    <a:pt x="85132" y="12286"/>
                  </a:lnTo>
                  <a:lnTo>
                    <a:pt x="85608" y="17706"/>
                  </a:lnTo>
                  <a:lnTo>
                    <a:pt x="90747" y="23701"/>
                  </a:lnTo>
                  <a:lnTo>
                    <a:pt x="96070" y="26404"/>
                  </a:lnTo>
                  <a:lnTo>
                    <a:pt x="98972" y="27124"/>
                  </a:lnTo>
                  <a:lnTo>
                    <a:pt x="100907" y="28663"/>
                  </a:lnTo>
                  <a:lnTo>
                    <a:pt x="112931" y="46164"/>
                  </a:lnTo>
                  <a:lnTo>
                    <a:pt x="115089" y="54933"/>
                  </a:lnTo>
                  <a:lnTo>
                    <a:pt x="123422" y="66146"/>
                  </a:lnTo>
                  <a:lnTo>
                    <a:pt x="123705" y="71567"/>
                  </a:lnTo>
                  <a:lnTo>
                    <a:pt x="126594" y="76958"/>
                  </a:lnTo>
                  <a:lnTo>
                    <a:pt x="132015" y="83985"/>
                  </a:lnTo>
                  <a:lnTo>
                    <a:pt x="133315" y="94802"/>
                  </a:lnTo>
                  <a:lnTo>
                    <a:pt x="133350" y="122480"/>
                  </a:lnTo>
                  <a:lnTo>
                    <a:pt x="132292" y="122925"/>
                  </a:lnTo>
                  <a:lnTo>
                    <a:pt x="85836" y="123815"/>
                  </a:lnTo>
                  <a:lnTo>
                    <a:pt x="38622" y="123815"/>
                  </a:lnTo>
                  <a:lnTo>
                    <a:pt x="19060" y="123815"/>
                  </a:lnTo>
                  <a:lnTo>
                    <a:pt x="27252" y="132016"/>
                  </a:lnTo>
                  <a:lnTo>
                    <a:pt x="3810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371"/>
            <p:cNvSpPr/>
            <p:nvPr>
              <p:custDataLst>
                <p:tags r:id="rId213"/>
              </p:custDataLst>
            </p:nvPr>
          </p:nvSpPr>
          <p:spPr>
            <a:xfrm>
              <a:off x="4457700" y="3114679"/>
              <a:ext cx="276226" cy="257171"/>
            </a:xfrm>
            <a:custGeom>
              <a:avLst/>
              <a:gdLst/>
              <a:ahLst/>
              <a:cxnLst/>
              <a:rect l="0" t="0" r="0" b="0"/>
              <a:pathLst>
                <a:path w="276226" h="257171">
                  <a:moveTo>
                    <a:pt x="0" y="85721"/>
                  </a:moveTo>
                  <a:lnTo>
                    <a:pt x="0" y="85721"/>
                  </a:lnTo>
                  <a:lnTo>
                    <a:pt x="0" y="76588"/>
                  </a:lnTo>
                  <a:lnTo>
                    <a:pt x="8201" y="68029"/>
                  </a:lnTo>
                  <a:lnTo>
                    <a:pt x="9133" y="62018"/>
                  </a:lnTo>
                  <a:lnTo>
                    <a:pt x="10321" y="60393"/>
                  </a:lnTo>
                  <a:lnTo>
                    <a:pt x="12173" y="59311"/>
                  </a:lnTo>
                  <a:lnTo>
                    <a:pt x="14465" y="58590"/>
                  </a:lnTo>
                  <a:lnTo>
                    <a:pt x="15993" y="57050"/>
                  </a:lnTo>
                  <a:lnTo>
                    <a:pt x="17692" y="52517"/>
                  </a:lnTo>
                  <a:lnTo>
                    <a:pt x="19202" y="50885"/>
                  </a:lnTo>
                  <a:lnTo>
                    <a:pt x="23704" y="49072"/>
                  </a:lnTo>
                  <a:lnTo>
                    <a:pt x="25328" y="47530"/>
                  </a:lnTo>
                  <a:lnTo>
                    <a:pt x="27132" y="42994"/>
                  </a:lnTo>
                  <a:lnTo>
                    <a:pt x="28671" y="41361"/>
                  </a:lnTo>
                  <a:lnTo>
                    <a:pt x="45871" y="30022"/>
                  </a:lnTo>
                  <a:lnTo>
                    <a:pt x="54882" y="22311"/>
                  </a:lnTo>
                  <a:lnTo>
                    <a:pt x="60728" y="20497"/>
                  </a:lnTo>
                  <a:lnTo>
                    <a:pt x="62711" y="18955"/>
                  </a:lnTo>
                  <a:lnTo>
                    <a:pt x="64913" y="14419"/>
                  </a:lnTo>
                  <a:lnTo>
                    <a:pt x="66559" y="12786"/>
                  </a:lnTo>
                  <a:lnTo>
                    <a:pt x="71209" y="10972"/>
                  </a:lnTo>
                  <a:lnTo>
                    <a:pt x="82818" y="8749"/>
                  </a:lnTo>
                  <a:lnTo>
                    <a:pt x="93404" y="1358"/>
                  </a:lnTo>
                  <a:lnTo>
                    <a:pt x="102489" y="265"/>
                  </a:lnTo>
                  <a:lnTo>
                    <a:pt x="122346" y="0"/>
                  </a:lnTo>
                  <a:lnTo>
                    <a:pt x="131896" y="8198"/>
                  </a:lnTo>
                  <a:lnTo>
                    <a:pt x="132704" y="11755"/>
                  </a:lnTo>
                  <a:lnTo>
                    <a:pt x="133350" y="55276"/>
                  </a:lnTo>
                  <a:lnTo>
                    <a:pt x="126804" y="64381"/>
                  </a:lnTo>
                  <a:lnTo>
                    <a:pt x="123649" y="73284"/>
                  </a:lnTo>
                  <a:lnTo>
                    <a:pt x="117540" y="82624"/>
                  </a:lnTo>
                  <a:lnTo>
                    <a:pt x="114202" y="92094"/>
                  </a:lnTo>
                  <a:lnTo>
                    <a:pt x="108038" y="101603"/>
                  </a:lnTo>
                  <a:lnTo>
                    <a:pt x="106226" y="107949"/>
                  </a:lnTo>
                  <a:lnTo>
                    <a:pt x="104684" y="110065"/>
                  </a:lnTo>
                  <a:lnTo>
                    <a:pt x="102597" y="111475"/>
                  </a:lnTo>
                  <a:lnTo>
                    <a:pt x="97457" y="114101"/>
                  </a:lnTo>
                  <a:lnTo>
                    <a:pt x="91644" y="118796"/>
                  </a:lnTo>
                  <a:lnTo>
                    <a:pt x="88356" y="124410"/>
                  </a:lnTo>
                  <a:lnTo>
                    <a:pt x="87480" y="127388"/>
                  </a:lnTo>
                  <a:lnTo>
                    <a:pt x="85836" y="129374"/>
                  </a:lnTo>
                  <a:lnTo>
                    <a:pt x="76207" y="133343"/>
                  </a:lnTo>
                  <a:lnTo>
                    <a:pt x="76200" y="133346"/>
                  </a:lnTo>
                  <a:lnTo>
                    <a:pt x="76200" y="124213"/>
                  </a:lnTo>
                  <a:lnTo>
                    <a:pt x="81257" y="123937"/>
                  </a:lnTo>
                  <a:lnTo>
                    <a:pt x="82746" y="122840"/>
                  </a:lnTo>
                  <a:lnTo>
                    <a:pt x="84401" y="118799"/>
                  </a:lnTo>
                  <a:lnTo>
                    <a:pt x="85901" y="117298"/>
                  </a:lnTo>
                  <a:lnTo>
                    <a:pt x="93810" y="114692"/>
                  </a:lnTo>
                  <a:lnTo>
                    <a:pt x="99880" y="114413"/>
                  </a:lnTo>
                  <a:lnTo>
                    <a:pt x="105422" y="111526"/>
                  </a:lnTo>
                  <a:lnTo>
                    <a:pt x="112546" y="106105"/>
                  </a:lnTo>
                  <a:lnTo>
                    <a:pt x="121557" y="105035"/>
                  </a:lnTo>
                  <a:lnTo>
                    <a:pt x="136644" y="104806"/>
                  </a:lnTo>
                  <a:lnTo>
                    <a:pt x="138721" y="105852"/>
                  </a:lnTo>
                  <a:lnTo>
                    <a:pt x="140106" y="107609"/>
                  </a:lnTo>
                  <a:lnTo>
                    <a:pt x="141029" y="109838"/>
                  </a:lnTo>
                  <a:lnTo>
                    <a:pt x="142703" y="111324"/>
                  </a:lnTo>
                  <a:lnTo>
                    <a:pt x="147385" y="112975"/>
                  </a:lnTo>
                  <a:lnTo>
                    <a:pt x="169181" y="115331"/>
                  </a:lnTo>
                  <a:lnTo>
                    <a:pt x="178068" y="120835"/>
                  </a:lnTo>
                  <a:lnTo>
                    <a:pt x="187404" y="123995"/>
                  </a:lnTo>
                  <a:lnTo>
                    <a:pt x="208062" y="141420"/>
                  </a:lnTo>
                  <a:lnTo>
                    <a:pt x="214165" y="142441"/>
                  </a:lnTo>
                  <a:lnTo>
                    <a:pt x="215802" y="143643"/>
                  </a:lnTo>
                  <a:lnTo>
                    <a:pt x="217620" y="147801"/>
                  </a:lnTo>
                  <a:lnTo>
                    <a:pt x="219075" y="193707"/>
                  </a:lnTo>
                  <a:lnTo>
                    <a:pt x="216252" y="200037"/>
                  </a:lnTo>
                  <a:lnTo>
                    <a:pt x="186894" y="241607"/>
                  </a:lnTo>
                  <a:lnTo>
                    <a:pt x="180783" y="244962"/>
                  </a:lnTo>
                  <a:lnTo>
                    <a:pt x="177672" y="245857"/>
                  </a:lnTo>
                  <a:lnTo>
                    <a:pt x="175598" y="247512"/>
                  </a:lnTo>
                  <a:lnTo>
                    <a:pt x="171621" y="253838"/>
                  </a:lnTo>
                  <a:lnTo>
                    <a:pt x="163411" y="256732"/>
                  </a:lnTo>
                  <a:lnTo>
                    <a:pt x="135105" y="257170"/>
                  </a:lnTo>
                  <a:lnTo>
                    <a:pt x="134519" y="256112"/>
                  </a:lnTo>
                  <a:lnTo>
                    <a:pt x="133504" y="248970"/>
                  </a:lnTo>
                  <a:lnTo>
                    <a:pt x="125163" y="239561"/>
                  </a:lnTo>
                  <a:lnTo>
                    <a:pt x="125775" y="238023"/>
                  </a:lnTo>
                  <a:lnTo>
                    <a:pt x="132143" y="230047"/>
                  </a:lnTo>
                  <a:lnTo>
                    <a:pt x="134170" y="221278"/>
                  </a:lnTo>
                  <a:lnTo>
                    <a:pt x="159298" y="190317"/>
                  </a:lnTo>
                  <a:lnTo>
                    <a:pt x="161815" y="184066"/>
                  </a:lnTo>
                  <a:lnTo>
                    <a:pt x="166463" y="177760"/>
                  </a:lnTo>
                  <a:lnTo>
                    <a:pt x="172056" y="174252"/>
                  </a:lnTo>
                  <a:lnTo>
                    <a:pt x="178069" y="171635"/>
                  </a:lnTo>
                  <a:lnTo>
                    <a:pt x="209555" y="145641"/>
                  </a:lnTo>
                  <a:lnTo>
                    <a:pt x="243593" y="133279"/>
                  </a:lnTo>
                  <a:lnTo>
                    <a:pt x="276225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372"/>
            <p:cNvSpPr/>
            <p:nvPr>
              <p:custDataLst>
                <p:tags r:id="rId214"/>
              </p:custDataLst>
            </p:nvPr>
          </p:nvSpPr>
          <p:spPr>
            <a:xfrm>
              <a:off x="4381511" y="3133725"/>
              <a:ext cx="142865" cy="238006"/>
            </a:xfrm>
            <a:custGeom>
              <a:avLst/>
              <a:gdLst/>
              <a:ahLst/>
              <a:cxnLst/>
              <a:rect l="0" t="0" r="0" b="0"/>
              <a:pathLst>
                <a:path w="142865" h="238006">
                  <a:moveTo>
                    <a:pt x="142864" y="0"/>
                  </a:moveTo>
                  <a:lnTo>
                    <a:pt x="142864" y="0"/>
                  </a:lnTo>
                  <a:lnTo>
                    <a:pt x="142864" y="14465"/>
                  </a:lnTo>
                  <a:lnTo>
                    <a:pt x="140042" y="19834"/>
                  </a:lnTo>
                  <a:lnTo>
                    <a:pt x="134663" y="26849"/>
                  </a:lnTo>
                  <a:lnTo>
                    <a:pt x="133456" y="36624"/>
                  </a:lnTo>
                  <a:lnTo>
                    <a:pt x="133339" y="61687"/>
                  </a:lnTo>
                  <a:lnTo>
                    <a:pt x="130517" y="67280"/>
                  </a:lnTo>
                  <a:lnTo>
                    <a:pt x="126793" y="73294"/>
                  </a:lnTo>
                  <a:lnTo>
                    <a:pt x="124403" y="85778"/>
                  </a:lnTo>
                  <a:lnTo>
                    <a:pt x="123931" y="98436"/>
                  </a:lnTo>
                  <a:lnTo>
                    <a:pt x="121044" y="104780"/>
                  </a:lnTo>
                  <a:lnTo>
                    <a:pt x="117292" y="111127"/>
                  </a:lnTo>
                  <a:lnTo>
                    <a:pt x="115178" y="121709"/>
                  </a:lnTo>
                  <a:lnTo>
                    <a:pt x="113494" y="136721"/>
                  </a:lnTo>
                  <a:lnTo>
                    <a:pt x="106122" y="155183"/>
                  </a:lnTo>
                  <a:lnTo>
                    <a:pt x="103974" y="168197"/>
                  </a:lnTo>
                  <a:lnTo>
                    <a:pt x="97278" y="180960"/>
                  </a:lnTo>
                  <a:lnTo>
                    <a:pt x="96598" y="184140"/>
                  </a:lnTo>
                  <a:lnTo>
                    <a:pt x="84940" y="209354"/>
                  </a:lnTo>
                  <a:lnTo>
                    <a:pt x="68107" y="227145"/>
                  </a:lnTo>
                  <a:lnTo>
                    <a:pt x="62035" y="228169"/>
                  </a:lnTo>
                  <a:lnTo>
                    <a:pt x="60403" y="229371"/>
                  </a:lnTo>
                  <a:lnTo>
                    <a:pt x="58590" y="233528"/>
                  </a:lnTo>
                  <a:lnTo>
                    <a:pt x="57048" y="235060"/>
                  </a:lnTo>
                  <a:lnTo>
                    <a:pt x="49065" y="237722"/>
                  </a:lnTo>
                  <a:lnTo>
                    <a:pt x="42988" y="238005"/>
                  </a:lnTo>
                  <a:lnTo>
                    <a:pt x="41355" y="236987"/>
                  </a:lnTo>
                  <a:lnTo>
                    <a:pt x="40266" y="235250"/>
                  </a:lnTo>
                  <a:lnTo>
                    <a:pt x="39540" y="233033"/>
                  </a:lnTo>
                  <a:lnTo>
                    <a:pt x="37998" y="231555"/>
                  </a:lnTo>
                  <a:lnTo>
                    <a:pt x="33463" y="229913"/>
                  </a:lnTo>
                  <a:lnTo>
                    <a:pt x="24959" y="228989"/>
                  </a:lnTo>
                  <a:lnTo>
                    <a:pt x="22986" y="227801"/>
                  </a:lnTo>
                  <a:lnTo>
                    <a:pt x="21670" y="225951"/>
                  </a:lnTo>
                  <a:lnTo>
                    <a:pt x="20794" y="223659"/>
                  </a:lnTo>
                  <a:lnTo>
                    <a:pt x="19150" y="222131"/>
                  </a:lnTo>
                  <a:lnTo>
                    <a:pt x="14502" y="220433"/>
                  </a:lnTo>
                  <a:lnTo>
                    <a:pt x="12840" y="218922"/>
                  </a:lnTo>
                  <a:lnTo>
                    <a:pt x="10992" y="214421"/>
                  </a:lnTo>
                  <a:lnTo>
                    <a:pt x="9952" y="205937"/>
                  </a:lnTo>
                  <a:lnTo>
                    <a:pt x="8748" y="203966"/>
                  </a:lnTo>
                  <a:lnTo>
                    <a:pt x="6887" y="202652"/>
                  </a:lnTo>
                  <a:lnTo>
                    <a:pt x="4588" y="201776"/>
                  </a:lnTo>
                  <a:lnTo>
                    <a:pt x="3055" y="200134"/>
                  </a:lnTo>
                  <a:lnTo>
                    <a:pt x="392" y="191977"/>
                  </a:lnTo>
                  <a:lnTo>
                    <a:pt x="0" y="181406"/>
                  </a:lnTo>
                  <a:lnTo>
                    <a:pt x="33193" y="180975"/>
                  </a:lnTo>
                  <a:lnTo>
                    <a:pt x="34825" y="182033"/>
                  </a:lnTo>
                  <a:lnTo>
                    <a:pt x="35913" y="183797"/>
                  </a:lnTo>
                  <a:lnTo>
                    <a:pt x="36638" y="186032"/>
                  </a:lnTo>
                  <a:lnTo>
                    <a:pt x="38180" y="187521"/>
                  </a:lnTo>
                  <a:lnTo>
                    <a:pt x="4761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SMARTInkShape-Group92"/>
          <p:cNvGrpSpPr/>
          <p:nvPr/>
        </p:nvGrpSpPr>
        <p:grpSpPr>
          <a:xfrm>
            <a:off x="6338188" y="3009901"/>
            <a:ext cx="624588" cy="217705"/>
            <a:chOff x="6338188" y="3009901"/>
            <a:chExt cx="624588" cy="217705"/>
          </a:xfrm>
        </p:grpSpPr>
        <p:sp>
          <p:nvSpPr>
            <p:cNvPr id="67" name="SMARTInkShape-373"/>
            <p:cNvSpPr/>
            <p:nvPr>
              <p:custDataLst>
                <p:tags r:id="rId208"/>
              </p:custDataLst>
            </p:nvPr>
          </p:nvSpPr>
          <p:spPr>
            <a:xfrm>
              <a:off x="6858000" y="31242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23680" y="9525"/>
                  </a:lnTo>
                  <a:lnTo>
                    <a:pt x="29222" y="6703"/>
                  </a:lnTo>
                  <a:lnTo>
                    <a:pt x="36347" y="1324"/>
                  </a:lnTo>
                  <a:lnTo>
                    <a:pt x="46147" y="116"/>
                  </a:lnTo>
                  <a:lnTo>
                    <a:pt x="9307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374"/>
            <p:cNvSpPr/>
            <p:nvPr>
              <p:custDataLst>
                <p:tags r:id="rId209"/>
              </p:custDataLst>
            </p:nvPr>
          </p:nvSpPr>
          <p:spPr>
            <a:xfrm>
              <a:off x="6338188" y="3009901"/>
              <a:ext cx="386463" cy="217705"/>
            </a:xfrm>
            <a:custGeom>
              <a:avLst/>
              <a:gdLst/>
              <a:ahLst/>
              <a:cxnLst/>
              <a:rect l="0" t="0" r="0" b="0"/>
              <a:pathLst>
                <a:path w="386463" h="217705">
                  <a:moveTo>
                    <a:pt x="100712" y="47624"/>
                  </a:moveTo>
                  <a:lnTo>
                    <a:pt x="100712" y="47624"/>
                  </a:lnTo>
                  <a:lnTo>
                    <a:pt x="100712" y="55825"/>
                  </a:lnTo>
                  <a:lnTo>
                    <a:pt x="99654" y="56266"/>
                  </a:lnTo>
                  <a:lnTo>
                    <a:pt x="95656" y="56757"/>
                  </a:lnTo>
                  <a:lnTo>
                    <a:pt x="94167" y="57946"/>
                  </a:lnTo>
                  <a:lnTo>
                    <a:pt x="91580" y="65316"/>
                  </a:lnTo>
                  <a:lnTo>
                    <a:pt x="91187" y="85607"/>
                  </a:lnTo>
                  <a:lnTo>
                    <a:pt x="91187" y="71532"/>
                  </a:lnTo>
                  <a:lnTo>
                    <a:pt x="92245" y="69913"/>
                  </a:lnTo>
                  <a:lnTo>
                    <a:pt x="94009" y="68833"/>
                  </a:lnTo>
                  <a:lnTo>
                    <a:pt x="96243" y="68113"/>
                  </a:lnTo>
                  <a:lnTo>
                    <a:pt x="97732" y="66575"/>
                  </a:lnTo>
                  <a:lnTo>
                    <a:pt x="100319" y="58599"/>
                  </a:lnTo>
                  <a:lnTo>
                    <a:pt x="100596" y="52522"/>
                  </a:lnTo>
                  <a:lnTo>
                    <a:pt x="103483" y="46978"/>
                  </a:lnTo>
                  <a:lnTo>
                    <a:pt x="108903" y="39853"/>
                  </a:lnTo>
                  <a:lnTo>
                    <a:pt x="110203" y="29012"/>
                  </a:lnTo>
                  <a:lnTo>
                    <a:pt x="100828" y="19169"/>
                  </a:lnTo>
                  <a:lnTo>
                    <a:pt x="86526" y="19053"/>
                  </a:lnTo>
                  <a:lnTo>
                    <a:pt x="84904" y="20110"/>
                  </a:lnTo>
                  <a:lnTo>
                    <a:pt x="83824" y="21873"/>
                  </a:lnTo>
                  <a:lnTo>
                    <a:pt x="83103" y="24107"/>
                  </a:lnTo>
                  <a:lnTo>
                    <a:pt x="81564" y="25596"/>
                  </a:lnTo>
                  <a:lnTo>
                    <a:pt x="77033" y="27251"/>
                  </a:lnTo>
                  <a:lnTo>
                    <a:pt x="65500" y="29371"/>
                  </a:lnTo>
                  <a:lnTo>
                    <a:pt x="59309" y="33514"/>
                  </a:lnTo>
                  <a:lnTo>
                    <a:pt x="55852" y="38883"/>
                  </a:lnTo>
                  <a:lnTo>
                    <a:pt x="54931" y="41797"/>
                  </a:lnTo>
                  <a:lnTo>
                    <a:pt x="53258" y="43740"/>
                  </a:lnTo>
                  <a:lnTo>
                    <a:pt x="39991" y="52169"/>
                  </a:lnTo>
                  <a:lnTo>
                    <a:pt x="36683" y="57758"/>
                  </a:lnTo>
                  <a:lnTo>
                    <a:pt x="34154" y="63770"/>
                  </a:lnTo>
                  <a:lnTo>
                    <a:pt x="17630" y="85740"/>
                  </a:lnTo>
                  <a:lnTo>
                    <a:pt x="15104" y="92081"/>
                  </a:lnTo>
                  <a:lnTo>
                    <a:pt x="8790" y="102660"/>
                  </a:lnTo>
                  <a:lnTo>
                    <a:pt x="4490" y="139438"/>
                  </a:lnTo>
                  <a:lnTo>
                    <a:pt x="444" y="145933"/>
                  </a:lnTo>
                  <a:lnTo>
                    <a:pt x="0" y="149146"/>
                  </a:lnTo>
                  <a:lnTo>
                    <a:pt x="5380" y="188225"/>
                  </a:lnTo>
                  <a:lnTo>
                    <a:pt x="12990" y="200560"/>
                  </a:lnTo>
                  <a:lnTo>
                    <a:pt x="13656" y="203557"/>
                  </a:lnTo>
                  <a:lnTo>
                    <a:pt x="15158" y="205554"/>
                  </a:lnTo>
                  <a:lnTo>
                    <a:pt x="19649" y="207773"/>
                  </a:lnTo>
                  <a:lnTo>
                    <a:pt x="31155" y="210257"/>
                  </a:lnTo>
                  <a:lnTo>
                    <a:pt x="41720" y="217704"/>
                  </a:lnTo>
                  <a:lnTo>
                    <a:pt x="68343" y="209293"/>
                  </a:lnTo>
                  <a:lnTo>
                    <a:pt x="89016" y="194431"/>
                  </a:lnTo>
                  <a:lnTo>
                    <a:pt x="99395" y="192246"/>
                  </a:lnTo>
                  <a:lnTo>
                    <a:pt x="104067" y="189547"/>
                  </a:lnTo>
                  <a:lnTo>
                    <a:pt x="150519" y="149698"/>
                  </a:lnTo>
                  <a:lnTo>
                    <a:pt x="198005" y="106937"/>
                  </a:lnTo>
                  <a:lnTo>
                    <a:pt x="216709" y="92501"/>
                  </a:lnTo>
                  <a:lnTo>
                    <a:pt x="236689" y="68716"/>
                  </a:lnTo>
                  <a:lnTo>
                    <a:pt x="246871" y="60173"/>
                  </a:lnTo>
                  <a:lnTo>
                    <a:pt x="278313" y="21426"/>
                  </a:lnTo>
                  <a:lnTo>
                    <a:pt x="280188" y="15519"/>
                  </a:lnTo>
                  <a:lnTo>
                    <a:pt x="281746" y="13521"/>
                  </a:lnTo>
                  <a:lnTo>
                    <a:pt x="287937" y="9650"/>
                  </a:lnTo>
                  <a:lnTo>
                    <a:pt x="291210" y="7"/>
                  </a:lnTo>
                  <a:lnTo>
                    <a:pt x="291212" y="0"/>
                  </a:lnTo>
                  <a:lnTo>
                    <a:pt x="291212" y="8200"/>
                  </a:lnTo>
                  <a:lnTo>
                    <a:pt x="290154" y="8641"/>
                  </a:lnTo>
                  <a:lnTo>
                    <a:pt x="286156" y="9132"/>
                  </a:lnTo>
                  <a:lnTo>
                    <a:pt x="284667" y="10321"/>
                  </a:lnTo>
                  <a:lnTo>
                    <a:pt x="283012" y="14464"/>
                  </a:lnTo>
                  <a:lnTo>
                    <a:pt x="280706" y="35027"/>
                  </a:lnTo>
                  <a:lnTo>
                    <a:pt x="274163" y="47644"/>
                  </a:lnTo>
                  <a:lnTo>
                    <a:pt x="262539" y="81667"/>
                  </a:lnTo>
                  <a:lnTo>
                    <a:pt x="247532" y="108067"/>
                  </a:lnTo>
                  <a:lnTo>
                    <a:pt x="243698" y="119743"/>
                  </a:lnTo>
                  <a:lnTo>
                    <a:pt x="237387" y="129906"/>
                  </a:lnTo>
                  <a:lnTo>
                    <a:pt x="235047" y="139619"/>
                  </a:lnTo>
                  <a:lnTo>
                    <a:pt x="234500" y="146014"/>
                  </a:lnTo>
                  <a:lnTo>
                    <a:pt x="231435" y="152383"/>
                  </a:lnTo>
                  <a:lnTo>
                    <a:pt x="227603" y="158742"/>
                  </a:lnTo>
                  <a:lnTo>
                    <a:pt x="225142" y="171448"/>
                  </a:lnTo>
                  <a:lnTo>
                    <a:pt x="224941" y="174623"/>
                  </a:lnTo>
                  <a:lnTo>
                    <a:pt x="223748" y="176740"/>
                  </a:lnTo>
                  <a:lnTo>
                    <a:pt x="221895" y="178151"/>
                  </a:lnTo>
                  <a:lnTo>
                    <a:pt x="215017" y="180972"/>
                  </a:lnTo>
                  <a:lnTo>
                    <a:pt x="215015" y="180972"/>
                  </a:lnTo>
                  <a:lnTo>
                    <a:pt x="215012" y="180974"/>
                  </a:lnTo>
                  <a:lnTo>
                    <a:pt x="215012" y="175918"/>
                  </a:lnTo>
                  <a:lnTo>
                    <a:pt x="217834" y="170613"/>
                  </a:lnTo>
                  <a:lnTo>
                    <a:pt x="223212" y="163640"/>
                  </a:lnTo>
                  <a:lnTo>
                    <a:pt x="224276" y="154659"/>
                  </a:lnTo>
                  <a:lnTo>
                    <a:pt x="224421" y="148818"/>
                  </a:lnTo>
                  <a:lnTo>
                    <a:pt x="225518" y="146836"/>
                  </a:lnTo>
                  <a:lnTo>
                    <a:pt x="227308" y="145516"/>
                  </a:lnTo>
                  <a:lnTo>
                    <a:pt x="229559" y="144635"/>
                  </a:lnTo>
                  <a:lnTo>
                    <a:pt x="231061" y="142990"/>
                  </a:lnTo>
                  <a:lnTo>
                    <a:pt x="233667" y="134828"/>
                  </a:lnTo>
                  <a:lnTo>
                    <a:pt x="234052" y="124254"/>
                  </a:lnTo>
                  <a:lnTo>
                    <a:pt x="243553" y="123825"/>
                  </a:lnTo>
                  <a:lnTo>
                    <a:pt x="243577" y="128880"/>
                  </a:lnTo>
                  <a:lnTo>
                    <a:pt x="244639" y="130370"/>
                  </a:lnTo>
                  <a:lnTo>
                    <a:pt x="246405" y="131363"/>
                  </a:lnTo>
                  <a:lnTo>
                    <a:pt x="252719" y="133233"/>
                  </a:lnTo>
                  <a:lnTo>
                    <a:pt x="261278" y="141540"/>
                  </a:lnTo>
                  <a:lnTo>
                    <a:pt x="270719" y="142757"/>
                  </a:lnTo>
                  <a:lnTo>
                    <a:pt x="280236" y="142864"/>
                  </a:lnTo>
                  <a:lnTo>
                    <a:pt x="289004" y="136326"/>
                  </a:lnTo>
                  <a:lnTo>
                    <a:pt x="297849" y="133172"/>
                  </a:lnTo>
                  <a:lnTo>
                    <a:pt x="307172" y="127064"/>
                  </a:lnTo>
                  <a:lnTo>
                    <a:pt x="316637" y="123726"/>
                  </a:lnTo>
                  <a:lnTo>
                    <a:pt x="322973" y="119194"/>
                  </a:lnTo>
                  <a:lnTo>
                    <a:pt x="326494" y="113652"/>
                  </a:lnTo>
                  <a:lnTo>
                    <a:pt x="329118" y="107661"/>
                  </a:lnTo>
                  <a:lnTo>
                    <a:pt x="364769" y="66499"/>
                  </a:lnTo>
                  <a:lnTo>
                    <a:pt x="367295" y="60246"/>
                  </a:lnTo>
                  <a:lnTo>
                    <a:pt x="373609" y="50776"/>
                  </a:lnTo>
                  <a:lnTo>
                    <a:pt x="375951" y="41267"/>
                  </a:lnTo>
                  <a:lnTo>
                    <a:pt x="376499" y="34921"/>
                  </a:lnTo>
                  <a:lnTo>
                    <a:pt x="377704" y="32805"/>
                  </a:lnTo>
                  <a:lnTo>
                    <a:pt x="379564" y="31395"/>
                  </a:lnTo>
                  <a:lnTo>
                    <a:pt x="381863" y="30455"/>
                  </a:lnTo>
                  <a:lnTo>
                    <a:pt x="383396" y="28769"/>
                  </a:lnTo>
                  <a:lnTo>
                    <a:pt x="385099" y="24074"/>
                  </a:lnTo>
                  <a:lnTo>
                    <a:pt x="386461" y="9538"/>
                  </a:lnTo>
                  <a:lnTo>
                    <a:pt x="386462" y="17726"/>
                  </a:lnTo>
                  <a:lnTo>
                    <a:pt x="378262" y="27134"/>
                  </a:lnTo>
                  <a:lnTo>
                    <a:pt x="377330" y="33204"/>
                  </a:lnTo>
                  <a:lnTo>
                    <a:pt x="377053" y="41706"/>
                  </a:lnTo>
                  <a:lnTo>
                    <a:pt x="374166" y="47816"/>
                  </a:lnTo>
                  <a:lnTo>
                    <a:pt x="370413" y="54059"/>
                  </a:lnTo>
                  <a:lnTo>
                    <a:pt x="367243" y="63524"/>
                  </a:lnTo>
                  <a:lnTo>
                    <a:pt x="361129" y="73032"/>
                  </a:lnTo>
                  <a:lnTo>
                    <a:pt x="357789" y="82551"/>
                  </a:lnTo>
                  <a:lnTo>
                    <a:pt x="351626" y="93133"/>
                  </a:lnTo>
                  <a:lnTo>
                    <a:pt x="347591" y="119766"/>
                  </a:lnTo>
                  <a:lnTo>
                    <a:pt x="340880" y="133174"/>
                  </a:lnTo>
                  <a:lnTo>
                    <a:pt x="338048" y="149201"/>
                  </a:lnTo>
                  <a:lnTo>
                    <a:pt x="330672" y="160040"/>
                  </a:lnTo>
                  <a:lnTo>
                    <a:pt x="329431" y="169959"/>
                  </a:lnTo>
                  <a:lnTo>
                    <a:pt x="329312" y="189164"/>
                  </a:lnTo>
                  <a:lnTo>
                    <a:pt x="330370" y="189609"/>
                  </a:lnTo>
                  <a:lnTo>
                    <a:pt x="337512" y="190382"/>
                  </a:lnTo>
                  <a:lnTo>
                    <a:pt x="337954" y="189362"/>
                  </a:lnTo>
                  <a:lnTo>
                    <a:pt x="338444" y="185408"/>
                  </a:lnTo>
                  <a:lnTo>
                    <a:pt x="339633" y="183930"/>
                  </a:lnTo>
                  <a:lnTo>
                    <a:pt x="348515" y="180175"/>
                  </a:lnTo>
                  <a:lnTo>
                    <a:pt x="364529" y="165808"/>
                  </a:lnTo>
                  <a:lnTo>
                    <a:pt x="370716" y="163650"/>
                  </a:lnTo>
                  <a:lnTo>
                    <a:pt x="372790" y="162016"/>
                  </a:lnTo>
                  <a:lnTo>
                    <a:pt x="376766" y="155719"/>
                  </a:lnTo>
                  <a:lnTo>
                    <a:pt x="386462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" name="SMARTInkShape-Group93"/>
          <p:cNvGrpSpPr/>
          <p:nvPr/>
        </p:nvGrpSpPr>
        <p:grpSpPr>
          <a:xfrm>
            <a:off x="7162800" y="2857896"/>
            <a:ext cx="1704973" cy="323444"/>
            <a:chOff x="7162800" y="2857896"/>
            <a:chExt cx="1704973" cy="323444"/>
          </a:xfrm>
        </p:grpSpPr>
        <p:sp>
          <p:nvSpPr>
            <p:cNvPr id="70" name="SMARTInkShape-375"/>
            <p:cNvSpPr/>
            <p:nvPr>
              <p:custDataLst>
                <p:tags r:id="rId205"/>
              </p:custDataLst>
            </p:nvPr>
          </p:nvSpPr>
          <p:spPr>
            <a:xfrm>
              <a:off x="8743950" y="2943225"/>
              <a:ext cx="123823" cy="123826"/>
            </a:xfrm>
            <a:custGeom>
              <a:avLst/>
              <a:gdLst/>
              <a:ahLst/>
              <a:cxnLst/>
              <a:rect l="0" t="0" r="0" b="0"/>
              <a:pathLst>
                <a:path w="123823" h="12382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1" y="1058"/>
                  </a:lnTo>
                  <a:lnTo>
                    <a:pt x="17999" y="25694"/>
                  </a:lnTo>
                  <a:lnTo>
                    <a:pt x="10850" y="36258"/>
                  </a:lnTo>
                  <a:lnTo>
                    <a:pt x="9786" y="45340"/>
                  </a:lnTo>
                  <a:lnTo>
                    <a:pt x="9640" y="51195"/>
                  </a:lnTo>
                  <a:lnTo>
                    <a:pt x="6754" y="57326"/>
                  </a:lnTo>
                  <a:lnTo>
                    <a:pt x="3002" y="63578"/>
                  </a:lnTo>
                  <a:lnTo>
                    <a:pt x="593" y="76215"/>
                  </a:lnTo>
                  <a:lnTo>
                    <a:pt x="0" y="113868"/>
                  </a:lnTo>
                  <a:lnTo>
                    <a:pt x="14191" y="114289"/>
                  </a:lnTo>
                  <a:lnTo>
                    <a:pt x="15810" y="113234"/>
                  </a:lnTo>
                  <a:lnTo>
                    <a:pt x="16890" y="111473"/>
                  </a:lnTo>
                  <a:lnTo>
                    <a:pt x="17611" y="109240"/>
                  </a:lnTo>
                  <a:lnTo>
                    <a:pt x="19148" y="107752"/>
                  </a:lnTo>
                  <a:lnTo>
                    <a:pt x="29222" y="102541"/>
                  </a:lnTo>
                  <a:lnTo>
                    <a:pt x="41403" y="91634"/>
                  </a:lnTo>
                  <a:lnTo>
                    <a:pt x="44859" y="85529"/>
                  </a:lnTo>
                  <a:lnTo>
                    <a:pt x="45781" y="82419"/>
                  </a:lnTo>
                  <a:lnTo>
                    <a:pt x="47454" y="80346"/>
                  </a:lnTo>
                  <a:lnTo>
                    <a:pt x="92082" y="42311"/>
                  </a:lnTo>
                  <a:lnTo>
                    <a:pt x="98428" y="39971"/>
                  </a:lnTo>
                  <a:lnTo>
                    <a:pt x="100543" y="38289"/>
                  </a:lnTo>
                  <a:lnTo>
                    <a:pt x="104580" y="31924"/>
                  </a:lnTo>
                  <a:lnTo>
                    <a:pt x="109274" y="30063"/>
                  </a:lnTo>
                  <a:lnTo>
                    <a:pt x="110949" y="28509"/>
                  </a:lnTo>
                  <a:lnTo>
                    <a:pt x="114169" y="19481"/>
                  </a:lnTo>
                  <a:lnTo>
                    <a:pt x="123822" y="19050"/>
                  </a:lnTo>
                  <a:lnTo>
                    <a:pt x="118768" y="19050"/>
                  </a:lnTo>
                  <a:lnTo>
                    <a:pt x="117279" y="20108"/>
                  </a:lnTo>
                  <a:lnTo>
                    <a:pt x="116285" y="21872"/>
                  </a:lnTo>
                  <a:lnTo>
                    <a:pt x="114415" y="36384"/>
                  </a:lnTo>
                  <a:lnTo>
                    <a:pt x="107777" y="45365"/>
                  </a:lnTo>
                  <a:lnTo>
                    <a:pt x="104605" y="54246"/>
                  </a:lnTo>
                  <a:lnTo>
                    <a:pt x="88988" y="73915"/>
                  </a:lnTo>
                  <a:lnTo>
                    <a:pt x="86692" y="82814"/>
                  </a:lnTo>
                  <a:lnTo>
                    <a:pt x="86154" y="89017"/>
                  </a:lnTo>
                  <a:lnTo>
                    <a:pt x="84954" y="91095"/>
                  </a:lnTo>
                  <a:lnTo>
                    <a:pt x="83093" y="92480"/>
                  </a:lnTo>
                  <a:lnTo>
                    <a:pt x="80796" y="93403"/>
                  </a:lnTo>
                  <a:lnTo>
                    <a:pt x="79263" y="95077"/>
                  </a:lnTo>
                  <a:lnTo>
                    <a:pt x="76603" y="103289"/>
                  </a:lnTo>
                  <a:lnTo>
                    <a:pt x="76201" y="114262"/>
                  </a:lnTo>
                  <a:lnTo>
                    <a:pt x="857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376"/>
            <p:cNvSpPr/>
            <p:nvPr>
              <p:custDataLst>
                <p:tags r:id="rId206"/>
              </p:custDataLst>
            </p:nvPr>
          </p:nvSpPr>
          <p:spPr>
            <a:xfrm>
              <a:off x="8305811" y="2981325"/>
              <a:ext cx="219065" cy="104740"/>
            </a:xfrm>
            <a:custGeom>
              <a:avLst/>
              <a:gdLst/>
              <a:ahLst/>
              <a:cxnLst/>
              <a:rect l="0" t="0" r="0" b="0"/>
              <a:pathLst>
                <a:path w="219065" h="104740">
                  <a:moveTo>
                    <a:pt x="85714" y="57150"/>
                  </a:moveTo>
                  <a:lnTo>
                    <a:pt x="85714" y="57150"/>
                  </a:lnTo>
                  <a:lnTo>
                    <a:pt x="93914" y="48949"/>
                  </a:lnTo>
                  <a:lnTo>
                    <a:pt x="104337" y="47660"/>
                  </a:lnTo>
                  <a:lnTo>
                    <a:pt x="112927" y="47628"/>
                  </a:lnTo>
                  <a:lnTo>
                    <a:pt x="113381" y="46569"/>
                  </a:lnTo>
                  <a:lnTo>
                    <a:pt x="114169" y="39425"/>
                  </a:lnTo>
                  <a:lnTo>
                    <a:pt x="117058" y="38689"/>
                  </a:lnTo>
                  <a:lnTo>
                    <a:pt x="122480" y="38216"/>
                  </a:lnTo>
                  <a:lnTo>
                    <a:pt x="123221" y="35330"/>
                  </a:lnTo>
                  <a:lnTo>
                    <a:pt x="123811" y="20409"/>
                  </a:lnTo>
                  <a:lnTo>
                    <a:pt x="105166" y="404"/>
                  </a:lnTo>
                  <a:lnTo>
                    <a:pt x="62977" y="0"/>
                  </a:lnTo>
                  <a:lnTo>
                    <a:pt x="61031" y="1058"/>
                  </a:lnTo>
                  <a:lnTo>
                    <a:pt x="59733" y="2822"/>
                  </a:lnTo>
                  <a:lnTo>
                    <a:pt x="58868" y="5056"/>
                  </a:lnTo>
                  <a:lnTo>
                    <a:pt x="57234" y="6546"/>
                  </a:lnTo>
                  <a:lnTo>
                    <a:pt x="47006" y="11758"/>
                  </a:lnTo>
                  <a:lnTo>
                    <a:pt x="15436" y="41705"/>
                  </a:lnTo>
                  <a:lnTo>
                    <a:pt x="12146" y="47816"/>
                  </a:lnTo>
                  <a:lnTo>
                    <a:pt x="10034" y="60363"/>
                  </a:lnTo>
                  <a:lnTo>
                    <a:pt x="8803" y="62467"/>
                  </a:lnTo>
                  <a:lnTo>
                    <a:pt x="6923" y="63870"/>
                  </a:lnTo>
                  <a:lnTo>
                    <a:pt x="4613" y="64805"/>
                  </a:lnTo>
                  <a:lnTo>
                    <a:pt x="3072" y="66487"/>
                  </a:lnTo>
                  <a:lnTo>
                    <a:pt x="1359" y="71177"/>
                  </a:lnTo>
                  <a:lnTo>
                    <a:pt x="0" y="94703"/>
                  </a:lnTo>
                  <a:lnTo>
                    <a:pt x="9123" y="104368"/>
                  </a:lnTo>
                  <a:lnTo>
                    <a:pt x="17680" y="104739"/>
                  </a:lnTo>
                  <a:lnTo>
                    <a:pt x="26374" y="98222"/>
                  </a:lnTo>
                  <a:lnTo>
                    <a:pt x="35206" y="95072"/>
                  </a:lnTo>
                  <a:lnTo>
                    <a:pt x="44525" y="88965"/>
                  </a:lnTo>
                  <a:lnTo>
                    <a:pt x="53990" y="85627"/>
                  </a:lnTo>
                  <a:lnTo>
                    <a:pt x="100793" y="42070"/>
                  </a:lnTo>
                  <a:lnTo>
                    <a:pt x="114160" y="28705"/>
                  </a:lnTo>
                  <a:lnTo>
                    <a:pt x="123419" y="28579"/>
                  </a:lnTo>
                  <a:lnTo>
                    <a:pt x="123780" y="36777"/>
                  </a:lnTo>
                  <a:lnTo>
                    <a:pt x="122733" y="37217"/>
                  </a:lnTo>
                  <a:lnTo>
                    <a:pt x="118747" y="37708"/>
                  </a:lnTo>
                  <a:lnTo>
                    <a:pt x="117261" y="38897"/>
                  </a:lnTo>
                  <a:lnTo>
                    <a:pt x="114680" y="46267"/>
                  </a:lnTo>
                  <a:lnTo>
                    <a:pt x="114289" y="85687"/>
                  </a:lnTo>
                  <a:lnTo>
                    <a:pt x="137037" y="85725"/>
                  </a:lnTo>
                  <a:lnTo>
                    <a:pt x="143097" y="82903"/>
                  </a:lnTo>
                  <a:lnTo>
                    <a:pt x="149317" y="79179"/>
                  </a:lnTo>
                  <a:lnTo>
                    <a:pt x="155610" y="77524"/>
                  </a:lnTo>
                  <a:lnTo>
                    <a:pt x="157710" y="76024"/>
                  </a:lnTo>
                  <a:lnTo>
                    <a:pt x="159112" y="73967"/>
                  </a:lnTo>
                  <a:lnTo>
                    <a:pt x="160046" y="71536"/>
                  </a:lnTo>
                  <a:lnTo>
                    <a:pt x="161727" y="69916"/>
                  </a:lnTo>
                  <a:lnTo>
                    <a:pt x="172030" y="64493"/>
                  </a:lnTo>
                  <a:lnTo>
                    <a:pt x="178052" y="60413"/>
                  </a:lnTo>
                  <a:lnTo>
                    <a:pt x="188643" y="57580"/>
                  </a:lnTo>
                  <a:lnTo>
                    <a:pt x="199574" y="48029"/>
                  </a:lnTo>
                  <a:lnTo>
                    <a:pt x="208176" y="47660"/>
                  </a:lnTo>
                  <a:lnTo>
                    <a:pt x="21906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377"/>
            <p:cNvSpPr/>
            <p:nvPr>
              <p:custDataLst>
                <p:tags r:id="rId207"/>
              </p:custDataLst>
            </p:nvPr>
          </p:nvSpPr>
          <p:spPr>
            <a:xfrm>
              <a:off x="7162800" y="2857896"/>
              <a:ext cx="1104901" cy="323444"/>
            </a:xfrm>
            <a:custGeom>
              <a:avLst/>
              <a:gdLst/>
              <a:ahLst/>
              <a:cxnLst/>
              <a:rect l="0" t="0" r="0" b="0"/>
              <a:pathLst>
                <a:path w="1104901" h="323444">
                  <a:moveTo>
                    <a:pt x="0" y="228204"/>
                  </a:moveTo>
                  <a:lnTo>
                    <a:pt x="0" y="228204"/>
                  </a:lnTo>
                  <a:lnTo>
                    <a:pt x="5056" y="223148"/>
                  </a:lnTo>
                  <a:lnTo>
                    <a:pt x="10361" y="220665"/>
                  </a:lnTo>
                  <a:lnTo>
                    <a:pt x="13257" y="220003"/>
                  </a:lnTo>
                  <a:lnTo>
                    <a:pt x="22390" y="214015"/>
                  </a:lnTo>
                  <a:lnTo>
                    <a:pt x="69850" y="167875"/>
                  </a:lnTo>
                  <a:lnTo>
                    <a:pt x="88547" y="152003"/>
                  </a:lnTo>
                  <a:lnTo>
                    <a:pt x="113712" y="132954"/>
                  </a:lnTo>
                  <a:lnTo>
                    <a:pt x="130097" y="116021"/>
                  </a:lnTo>
                  <a:lnTo>
                    <a:pt x="167216" y="69532"/>
                  </a:lnTo>
                  <a:lnTo>
                    <a:pt x="173437" y="56769"/>
                  </a:lnTo>
                  <a:lnTo>
                    <a:pt x="177625" y="50411"/>
                  </a:lnTo>
                  <a:lnTo>
                    <a:pt x="180534" y="39587"/>
                  </a:lnTo>
                  <a:lnTo>
                    <a:pt x="180974" y="10608"/>
                  </a:lnTo>
                  <a:lnTo>
                    <a:pt x="179916" y="10115"/>
                  </a:lnTo>
                  <a:lnTo>
                    <a:pt x="172775" y="9259"/>
                  </a:lnTo>
                  <a:lnTo>
                    <a:pt x="172038" y="6364"/>
                  </a:lnTo>
                  <a:lnTo>
                    <a:pt x="171843" y="4111"/>
                  </a:lnTo>
                  <a:lnTo>
                    <a:pt x="170654" y="2608"/>
                  </a:lnTo>
                  <a:lnTo>
                    <a:pt x="166510" y="939"/>
                  </a:lnTo>
                  <a:lnTo>
                    <a:pt x="158227" y="0"/>
                  </a:lnTo>
                  <a:lnTo>
                    <a:pt x="156284" y="926"/>
                  </a:lnTo>
                  <a:lnTo>
                    <a:pt x="154990" y="2602"/>
                  </a:lnTo>
                  <a:lnTo>
                    <a:pt x="154126" y="4778"/>
                  </a:lnTo>
                  <a:lnTo>
                    <a:pt x="152493" y="6228"/>
                  </a:lnTo>
                  <a:lnTo>
                    <a:pt x="147855" y="7840"/>
                  </a:lnTo>
                  <a:lnTo>
                    <a:pt x="136254" y="9933"/>
                  </a:lnTo>
                  <a:lnTo>
                    <a:pt x="121824" y="20873"/>
                  </a:lnTo>
                  <a:lnTo>
                    <a:pt x="99199" y="44341"/>
                  </a:lnTo>
                  <a:lnTo>
                    <a:pt x="93208" y="56811"/>
                  </a:lnTo>
                  <a:lnTo>
                    <a:pt x="80164" y="72637"/>
                  </a:lnTo>
                  <a:lnTo>
                    <a:pt x="77374" y="82156"/>
                  </a:lnTo>
                  <a:lnTo>
                    <a:pt x="76722" y="88505"/>
                  </a:lnTo>
                  <a:lnTo>
                    <a:pt x="73610" y="94855"/>
                  </a:lnTo>
                  <a:lnTo>
                    <a:pt x="69758" y="101204"/>
                  </a:lnTo>
                  <a:lnTo>
                    <a:pt x="57055" y="138421"/>
                  </a:lnTo>
                  <a:lnTo>
                    <a:pt x="49801" y="151829"/>
                  </a:lnTo>
                  <a:lnTo>
                    <a:pt x="37329" y="196190"/>
                  </a:lnTo>
                  <a:lnTo>
                    <a:pt x="31639" y="206959"/>
                  </a:lnTo>
                  <a:lnTo>
                    <a:pt x="27786" y="233664"/>
                  </a:lnTo>
                  <a:lnTo>
                    <a:pt x="22109" y="244874"/>
                  </a:lnTo>
                  <a:lnTo>
                    <a:pt x="19085" y="288410"/>
                  </a:lnTo>
                  <a:lnTo>
                    <a:pt x="21888" y="294826"/>
                  </a:lnTo>
                  <a:lnTo>
                    <a:pt x="27254" y="302512"/>
                  </a:lnTo>
                  <a:lnTo>
                    <a:pt x="28460" y="312439"/>
                  </a:lnTo>
                  <a:lnTo>
                    <a:pt x="36766" y="321999"/>
                  </a:lnTo>
                  <a:lnTo>
                    <a:pt x="42761" y="323022"/>
                  </a:lnTo>
                  <a:lnTo>
                    <a:pt x="69889" y="323443"/>
                  </a:lnTo>
                  <a:lnTo>
                    <a:pt x="76217" y="320627"/>
                  </a:lnTo>
                  <a:lnTo>
                    <a:pt x="92077" y="308265"/>
                  </a:lnTo>
                  <a:lnTo>
                    <a:pt x="104775" y="302344"/>
                  </a:lnTo>
                  <a:lnTo>
                    <a:pt x="146050" y="263118"/>
                  </a:lnTo>
                  <a:lnTo>
                    <a:pt x="149578" y="256774"/>
                  </a:lnTo>
                  <a:lnTo>
                    <a:pt x="153087" y="240903"/>
                  </a:lnTo>
                  <a:lnTo>
                    <a:pt x="159865" y="228204"/>
                  </a:lnTo>
                  <a:lnTo>
                    <a:pt x="160552" y="225029"/>
                  </a:lnTo>
                  <a:lnTo>
                    <a:pt x="159952" y="222912"/>
                  </a:lnTo>
                  <a:lnTo>
                    <a:pt x="158493" y="221501"/>
                  </a:lnTo>
                  <a:lnTo>
                    <a:pt x="156462" y="220560"/>
                  </a:lnTo>
                  <a:lnTo>
                    <a:pt x="155108" y="218875"/>
                  </a:lnTo>
                  <a:lnTo>
                    <a:pt x="152757" y="210643"/>
                  </a:lnTo>
                  <a:lnTo>
                    <a:pt x="147449" y="204539"/>
                  </a:lnTo>
                  <a:lnTo>
                    <a:pt x="142086" y="201811"/>
                  </a:lnTo>
                  <a:lnTo>
                    <a:pt x="135075" y="200061"/>
                  </a:lnTo>
                  <a:lnTo>
                    <a:pt x="126087" y="193168"/>
                  </a:lnTo>
                  <a:lnTo>
                    <a:pt x="120245" y="191466"/>
                  </a:lnTo>
                  <a:lnTo>
                    <a:pt x="117204" y="192070"/>
                  </a:lnTo>
                  <a:lnTo>
                    <a:pt x="104722" y="197822"/>
                  </a:lnTo>
                  <a:lnTo>
                    <a:pt x="88893" y="200449"/>
                  </a:lnTo>
                  <a:lnTo>
                    <a:pt x="76396" y="209309"/>
                  </a:lnTo>
                  <a:lnTo>
                    <a:pt x="34915" y="250440"/>
                  </a:lnTo>
                  <a:lnTo>
                    <a:pt x="31393" y="256784"/>
                  </a:lnTo>
                  <a:lnTo>
                    <a:pt x="28769" y="263131"/>
                  </a:lnTo>
                  <a:lnTo>
                    <a:pt x="12173" y="285354"/>
                  </a:lnTo>
                  <a:lnTo>
                    <a:pt x="9758" y="296865"/>
                  </a:lnTo>
                  <a:lnTo>
                    <a:pt x="9539" y="312164"/>
                  </a:lnTo>
                  <a:lnTo>
                    <a:pt x="10592" y="312752"/>
                  </a:lnTo>
                  <a:lnTo>
                    <a:pt x="50839" y="313927"/>
                  </a:lnTo>
                  <a:lnTo>
                    <a:pt x="65394" y="308873"/>
                  </a:lnTo>
                  <a:lnTo>
                    <a:pt x="111566" y="282130"/>
                  </a:lnTo>
                  <a:lnTo>
                    <a:pt x="159154" y="253603"/>
                  </a:lnTo>
                  <a:lnTo>
                    <a:pt x="201722" y="216828"/>
                  </a:lnTo>
                  <a:lnTo>
                    <a:pt x="243409" y="174236"/>
                  </a:lnTo>
                  <a:lnTo>
                    <a:pt x="245765" y="167882"/>
                  </a:lnTo>
                  <a:lnTo>
                    <a:pt x="247452" y="165764"/>
                  </a:lnTo>
                  <a:lnTo>
                    <a:pt x="253823" y="161725"/>
                  </a:lnTo>
                  <a:lnTo>
                    <a:pt x="257172" y="152015"/>
                  </a:lnTo>
                  <a:lnTo>
                    <a:pt x="257175" y="160206"/>
                  </a:lnTo>
                  <a:lnTo>
                    <a:pt x="250630" y="168872"/>
                  </a:lnTo>
                  <a:lnTo>
                    <a:pt x="248533" y="177698"/>
                  </a:lnTo>
                  <a:lnTo>
                    <a:pt x="248043" y="183885"/>
                  </a:lnTo>
                  <a:lnTo>
                    <a:pt x="245002" y="190162"/>
                  </a:lnTo>
                  <a:lnTo>
                    <a:pt x="232484" y="205987"/>
                  </a:lnTo>
                  <a:lnTo>
                    <a:pt x="220551" y="239580"/>
                  </a:lnTo>
                  <a:lnTo>
                    <a:pt x="218308" y="253343"/>
                  </a:lnTo>
                  <a:lnTo>
                    <a:pt x="211593" y="266253"/>
                  </a:lnTo>
                  <a:lnTo>
                    <a:pt x="210912" y="269444"/>
                  </a:lnTo>
                  <a:lnTo>
                    <a:pt x="200453" y="292996"/>
                  </a:lnTo>
                  <a:lnTo>
                    <a:pt x="200062" y="302915"/>
                  </a:lnTo>
                  <a:lnTo>
                    <a:pt x="201108" y="303411"/>
                  </a:lnTo>
                  <a:lnTo>
                    <a:pt x="214216" y="304365"/>
                  </a:lnTo>
                  <a:lnTo>
                    <a:pt x="215835" y="303320"/>
                  </a:lnTo>
                  <a:lnTo>
                    <a:pt x="216915" y="301565"/>
                  </a:lnTo>
                  <a:lnTo>
                    <a:pt x="218648" y="296200"/>
                  </a:lnTo>
                  <a:lnTo>
                    <a:pt x="234238" y="278710"/>
                  </a:lnTo>
                  <a:lnTo>
                    <a:pt x="236399" y="272523"/>
                  </a:lnTo>
                  <a:lnTo>
                    <a:pt x="238032" y="270450"/>
                  </a:lnTo>
                  <a:lnTo>
                    <a:pt x="244330" y="266474"/>
                  </a:lnTo>
                  <a:lnTo>
                    <a:pt x="254995" y="247078"/>
                  </a:lnTo>
                  <a:lnTo>
                    <a:pt x="257150" y="228137"/>
                  </a:lnTo>
                  <a:lnTo>
                    <a:pt x="257175" y="218679"/>
                  </a:lnTo>
                  <a:lnTo>
                    <a:pt x="271364" y="218679"/>
                  </a:lnTo>
                  <a:lnTo>
                    <a:pt x="276886" y="215857"/>
                  </a:lnTo>
                  <a:lnTo>
                    <a:pt x="282869" y="212133"/>
                  </a:lnTo>
                  <a:lnTo>
                    <a:pt x="295333" y="209743"/>
                  </a:lnTo>
                  <a:lnTo>
                    <a:pt x="298489" y="209546"/>
                  </a:lnTo>
                  <a:lnTo>
                    <a:pt x="304817" y="206507"/>
                  </a:lnTo>
                  <a:lnTo>
                    <a:pt x="321558" y="193351"/>
                  </a:lnTo>
                  <a:lnTo>
                    <a:pt x="330462" y="191067"/>
                  </a:lnTo>
                  <a:lnTo>
                    <a:pt x="336667" y="190532"/>
                  </a:lnTo>
                  <a:lnTo>
                    <a:pt x="342952" y="187472"/>
                  </a:lnTo>
                  <a:lnTo>
                    <a:pt x="349272" y="183642"/>
                  </a:lnTo>
                  <a:lnTo>
                    <a:pt x="361393" y="180699"/>
                  </a:lnTo>
                  <a:lnTo>
                    <a:pt x="370102" y="180590"/>
                  </a:lnTo>
                  <a:lnTo>
                    <a:pt x="370560" y="179528"/>
                  </a:lnTo>
                  <a:lnTo>
                    <a:pt x="371474" y="171064"/>
                  </a:lnTo>
                  <a:lnTo>
                    <a:pt x="371475" y="194765"/>
                  </a:lnTo>
                  <a:lnTo>
                    <a:pt x="370417" y="196387"/>
                  </a:lnTo>
                  <a:lnTo>
                    <a:pt x="368653" y="197467"/>
                  </a:lnTo>
                  <a:lnTo>
                    <a:pt x="366419" y="198188"/>
                  </a:lnTo>
                  <a:lnTo>
                    <a:pt x="364930" y="199727"/>
                  </a:lnTo>
                  <a:lnTo>
                    <a:pt x="363275" y="204259"/>
                  </a:lnTo>
                  <a:lnTo>
                    <a:pt x="360898" y="235444"/>
                  </a:lnTo>
                  <a:lnTo>
                    <a:pt x="355406" y="244343"/>
                  </a:lnTo>
                  <a:lnTo>
                    <a:pt x="353014" y="256831"/>
                  </a:lnTo>
                  <a:lnTo>
                    <a:pt x="352435" y="280329"/>
                  </a:lnTo>
                  <a:lnTo>
                    <a:pt x="353490" y="282004"/>
                  </a:lnTo>
                  <a:lnTo>
                    <a:pt x="355252" y="283121"/>
                  </a:lnTo>
                  <a:lnTo>
                    <a:pt x="357485" y="283865"/>
                  </a:lnTo>
                  <a:lnTo>
                    <a:pt x="358973" y="285420"/>
                  </a:lnTo>
                  <a:lnTo>
                    <a:pt x="361559" y="293424"/>
                  </a:lnTo>
                  <a:lnTo>
                    <a:pt x="364599" y="294232"/>
                  </a:lnTo>
                  <a:lnTo>
                    <a:pt x="370116" y="294751"/>
                  </a:lnTo>
                  <a:lnTo>
                    <a:pt x="378810" y="288308"/>
                  </a:lnTo>
                  <a:lnTo>
                    <a:pt x="387642" y="285170"/>
                  </a:lnTo>
                  <a:lnTo>
                    <a:pt x="431801" y="244068"/>
                  </a:lnTo>
                  <a:lnTo>
                    <a:pt x="455083" y="213211"/>
                  </a:lnTo>
                  <a:lnTo>
                    <a:pt x="501572" y="175294"/>
                  </a:lnTo>
                  <a:lnTo>
                    <a:pt x="514334" y="169069"/>
                  </a:lnTo>
                  <a:lnTo>
                    <a:pt x="521990" y="163019"/>
                  </a:lnTo>
                  <a:lnTo>
                    <a:pt x="531911" y="161660"/>
                  </a:lnTo>
                  <a:lnTo>
                    <a:pt x="547550" y="161533"/>
                  </a:lnTo>
                  <a:lnTo>
                    <a:pt x="549184" y="162590"/>
                  </a:lnTo>
                  <a:lnTo>
                    <a:pt x="550272" y="164353"/>
                  </a:lnTo>
                  <a:lnTo>
                    <a:pt x="552439" y="171019"/>
                  </a:lnTo>
                  <a:lnTo>
                    <a:pt x="570173" y="171054"/>
                  </a:lnTo>
                  <a:lnTo>
                    <a:pt x="570616" y="169996"/>
                  </a:lnTo>
                  <a:lnTo>
                    <a:pt x="571499" y="152406"/>
                  </a:lnTo>
                  <a:lnTo>
                    <a:pt x="563300" y="152039"/>
                  </a:lnTo>
                  <a:lnTo>
                    <a:pt x="552877" y="142872"/>
                  </a:lnTo>
                  <a:lnTo>
                    <a:pt x="547520" y="142595"/>
                  </a:lnTo>
                  <a:lnTo>
                    <a:pt x="545988" y="143615"/>
                  </a:lnTo>
                  <a:lnTo>
                    <a:pt x="544967" y="145353"/>
                  </a:lnTo>
                  <a:lnTo>
                    <a:pt x="544287" y="147570"/>
                  </a:lnTo>
                  <a:lnTo>
                    <a:pt x="542775" y="149048"/>
                  </a:lnTo>
                  <a:lnTo>
                    <a:pt x="534844" y="151615"/>
                  </a:lnTo>
                  <a:lnTo>
                    <a:pt x="528772" y="151889"/>
                  </a:lnTo>
                  <a:lnTo>
                    <a:pt x="527139" y="152985"/>
                  </a:lnTo>
                  <a:lnTo>
                    <a:pt x="526051" y="154775"/>
                  </a:lnTo>
                  <a:lnTo>
                    <a:pt x="525326" y="157026"/>
                  </a:lnTo>
                  <a:lnTo>
                    <a:pt x="523784" y="158527"/>
                  </a:lnTo>
                  <a:lnTo>
                    <a:pt x="519249" y="160195"/>
                  </a:lnTo>
                  <a:lnTo>
                    <a:pt x="517616" y="161698"/>
                  </a:lnTo>
                  <a:lnTo>
                    <a:pt x="507002" y="180775"/>
                  </a:lnTo>
                  <a:lnTo>
                    <a:pt x="503852" y="205987"/>
                  </a:lnTo>
                  <a:lnTo>
                    <a:pt x="497303" y="218681"/>
                  </a:lnTo>
                  <a:lnTo>
                    <a:pt x="495301" y="264539"/>
                  </a:lnTo>
                  <a:lnTo>
                    <a:pt x="500356" y="270838"/>
                  </a:lnTo>
                  <a:lnTo>
                    <a:pt x="505661" y="273611"/>
                  </a:lnTo>
                  <a:lnTo>
                    <a:pt x="512633" y="275391"/>
                  </a:lnTo>
                  <a:lnTo>
                    <a:pt x="524485" y="268232"/>
                  </a:lnTo>
                  <a:lnTo>
                    <a:pt x="541752" y="261628"/>
                  </a:lnTo>
                  <a:lnTo>
                    <a:pt x="564769" y="243947"/>
                  </a:lnTo>
                  <a:lnTo>
                    <a:pt x="583797" y="228187"/>
                  </a:lnTo>
                  <a:lnTo>
                    <a:pt x="609007" y="209152"/>
                  </a:lnTo>
                  <a:lnTo>
                    <a:pt x="631790" y="186929"/>
                  </a:lnTo>
                  <a:lnTo>
                    <a:pt x="635337" y="180579"/>
                  </a:lnTo>
                  <a:lnTo>
                    <a:pt x="637972" y="174229"/>
                  </a:lnTo>
                  <a:lnTo>
                    <a:pt x="646209" y="163410"/>
                  </a:lnTo>
                  <a:lnTo>
                    <a:pt x="647258" y="157030"/>
                  </a:lnTo>
                  <a:lnTo>
                    <a:pt x="648464" y="155355"/>
                  </a:lnTo>
                  <a:lnTo>
                    <a:pt x="650326" y="154237"/>
                  </a:lnTo>
                  <a:lnTo>
                    <a:pt x="657222" y="152005"/>
                  </a:lnTo>
                  <a:lnTo>
                    <a:pt x="657224" y="157060"/>
                  </a:lnTo>
                  <a:lnTo>
                    <a:pt x="656167" y="158550"/>
                  </a:lnTo>
                  <a:lnTo>
                    <a:pt x="654403" y="159543"/>
                  </a:lnTo>
                  <a:lnTo>
                    <a:pt x="652169" y="160205"/>
                  </a:lnTo>
                  <a:lnTo>
                    <a:pt x="650680" y="161705"/>
                  </a:lnTo>
                  <a:lnTo>
                    <a:pt x="649025" y="166193"/>
                  </a:lnTo>
                  <a:lnTo>
                    <a:pt x="647703" y="212333"/>
                  </a:lnTo>
                  <a:lnTo>
                    <a:pt x="647700" y="236240"/>
                  </a:lnTo>
                  <a:lnTo>
                    <a:pt x="655900" y="245799"/>
                  </a:lnTo>
                  <a:lnTo>
                    <a:pt x="659458" y="246607"/>
                  </a:lnTo>
                  <a:lnTo>
                    <a:pt x="670366" y="247126"/>
                  </a:lnTo>
                  <a:lnTo>
                    <a:pt x="676471" y="244375"/>
                  </a:lnTo>
                  <a:lnTo>
                    <a:pt x="682713" y="240683"/>
                  </a:lnTo>
                  <a:lnTo>
                    <a:pt x="689014" y="239042"/>
                  </a:lnTo>
                  <a:lnTo>
                    <a:pt x="691117" y="237545"/>
                  </a:lnTo>
                  <a:lnTo>
                    <a:pt x="692520" y="235490"/>
                  </a:lnTo>
                  <a:lnTo>
                    <a:pt x="693455" y="233062"/>
                  </a:lnTo>
                  <a:lnTo>
                    <a:pt x="716619" y="215373"/>
                  </a:lnTo>
                  <a:lnTo>
                    <a:pt x="723486" y="211918"/>
                  </a:lnTo>
                  <a:lnTo>
                    <a:pt x="726799" y="210996"/>
                  </a:lnTo>
                  <a:lnTo>
                    <a:pt x="729007" y="208266"/>
                  </a:lnTo>
                  <a:lnTo>
                    <a:pt x="735375" y="191496"/>
                  </a:lnTo>
                  <a:lnTo>
                    <a:pt x="749201" y="173401"/>
                  </a:lnTo>
                  <a:lnTo>
                    <a:pt x="751505" y="164459"/>
                  </a:lnTo>
                  <a:lnTo>
                    <a:pt x="752347" y="148797"/>
                  </a:lnTo>
                  <a:lnTo>
                    <a:pt x="749595" y="142464"/>
                  </a:lnTo>
                  <a:lnTo>
                    <a:pt x="744262" y="134833"/>
                  </a:lnTo>
                  <a:lnTo>
                    <a:pt x="743338" y="128454"/>
                  </a:lnTo>
                  <a:lnTo>
                    <a:pt x="742151" y="126779"/>
                  </a:lnTo>
                  <a:lnTo>
                    <a:pt x="740301" y="125662"/>
                  </a:lnTo>
                  <a:lnTo>
                    <a:pt x="734783" y="123870"/>
                  </a:lnTo>
                  <a:lnTo>
                    <a:pt x="726090" y="116970"/>
                  </a:lnTo>
                  <a:lnTo>
                    <a:pt x="716127" y="114308"/>
                  </a:lnTo>
                  <a:lnTo>
                    <a:pt x="709837" y="114024"/>
                  </a:lnTo>
                  <a:lnTo>
                    <a:pt x="704245" y="116779"/>
                  </a:lnTo>
                  <a:lnTo>
                    <a:pt x="697087" y="122116"/>
                  </a:lnTo>
                  <a:lnTo>
                    <a:pt x="690790" y="123040"/>
                  </a:lnTo>
                  <a:lnTo>
                    <a:pt x="689126" y="124228"/>
                  </a:lnTo>
                  <a:lnTo>
                    <a:pt x="688018" y="126078"/>
                  </a:lnTo>
                  <a:lnTo>
                    <a:pt x="687278" y="128370"/>
                  </a:lnTo>
                  <a:lnTo>
                    <a:pt x="681182" y="136652"/>
                  </a:lnTo>
                  <a:lnTo>
                    <a:pt x="675633" y="139889"/>
                  </a:lnTo>
                  <a:lnTo>
                    <a:pt x="669640" y="142387"/>
                  </a:lnTo>
                  <a:lnTo>
                    <a:pt x="663449" y="147024"/>
                  </a:lnTo>
                  <a:lnTo>
                    <a:pt x="659991" y="152613"/>
                  </a:lnTo>
                  <a:lnTo>
                    <a:pt x="657396" y="158625"/>
                  </a:lnTo>
                  <a:lnTo>
                    <a:pt x="651043" y="167959"/>
                  </a:lnTo>
                  <a:lnTo>
                    <a:pt x="647632" y="177428"/>
                  </a:lnTo>
                  <a:lnTo>
                    <a:pt x="641448" y="186936"/>
                  </a:lnTo>
                  <a:lnTo>
                    <a:pt x="638087" y="196456"/>
                  </a:lnTo>
                  <a:lnTo>
                    <a:pt x="631916" y="205980"/>
                  </a:lnTo>
                  <a:lnTo>
                    <a:pt x="629618" y="215504"/>
                  </a:lnTo>
                  <a:lnTo>
                    <a:pt x="628687" y="235848"/>
                  </a:lnTo>
                  <a:lnTo>
                    <a:pt x="636854" y="245765"/>
                  </a:lnTo>
                  <a:lnTo>
                    <a:pt x="640411" y="246593"/>
                  </a:lnTo>
                  <a:lnTo>
                    <a:pt x="652330" y="247215"/>
                  </a:lnTo>
                  <a:lnTo>
                    <a:pt x="657872" y="244415"/>
                  </a:lnTo>
                  <a:lnTo>
                    <a:pt x="663863" y="240701"/>
                  </a:lnTo>
                  <a:lnTo>
                    <a:pt x="689196" y="230385"/>
                  </a:lnTo>
                  <a:lnTo>
                    <a:pt x="735242" y="196443"/>
                  </a:lnTo>
                  <a:lnTo>
                    <a:pt x="755577" y="182693"/>
                  </a:lnTo>
                  <a:lnTo>
                    <a:pt x="767387" y="168741"/>
                  </a:lnTo>
                  <a:lnTo>
                    <a:pt x="809620" y="135740"/>
                  </a:lnTo>
                  <a:lnTo>
                    <a:pt x="815973" y="133134"/>
                  </a:lnTo>
                  <a:lnTo>
                    <a:pt x="826794" y="124916"/>
                  </a:lnTo>
                  <a:lnTo>
                    <a:pt x="836711" y="123560"/>
                  </a:lnTo>
                  <a:lnTo>
                    <a:pt x="847293" y="123433"/>
                  </a:lnTo>
                  <a:lnTo>
                    <a:pt x="855888" y="131631"/>
                  </a:lnTo>
                  <a:lnTo>
                    <a:pt x="856846" y="137618"/>
                  </a:lnTo>
                  <a:lnTo>
                    <a:pt x="858039" y="139238"/>
                  </a:lnTo>
                  <a:lnTo>
                    <a:pt x="862187" y="141039"/>
                  </a:lnTo>
                  <a:lnTo>
                    <a:pt x="863715" y="142577"/>
                  </a:lnTo>
                  <a:lnTo>
                    <a:pt x="866372" y="150554"/>
                  </a:lnTo>
                  <a:lnTo>
                    <a:pt x="858538" y="160078"/>
                  </a:lnTo>
                  <a:lnTo>
                    <a:pt x="856446" y="168847"/>
                  </a:lnTo>
                  <a:lnTo>
                    <a:pt x="850780" y="177691"/>
                  </a:lnTo>
                  <a:lnTo>
                    <a:pt x="848127" y="188260"/>
                  </a:lnTo>
                  <a:lnTo>
                    <a:pt x="841259" y="197344"/>
                  </a:lnTo>
                  <a:lnTo>
                    <a:pt x="838047" y="206243"/>
                  </a:lnTo>
                  <a:lnTo>
                    <a:pt x="830118" y="216832"/>
                  </a:lnTo>
                  <a:lnTo>
                    <a:pt x="829103" y="223188"/>
                  </a:lnTo>
                  <a:lnTo>
                    <a:pt x="827901" y="224860"/>
                  </a:lnTo>
                  <a:lnTo>
                    <a:pt x="826043" y="225975"/>
                  </a:lnTo>
                  <a:lnTo>
                    <a:pt x="823745" y="226718"/>
                  </a:lnTo>
                  <a:lnTo>
                    <a:pt x="822213" y="228271"/>
                  </a:lnTo>
                  <a:lnTo>
                    <a:pt x="819153" y="237718"/>
                  </a:lnTo>
                  <a:lnTo>
                    <a:pt x="819151" y="232669"/>
                  </a:lnTo>
                  <a:lnTo>
                    <a:pt x="820208" y="231181"/>
                  </a:lnTo>
                  <a:lnTo>
                    <a:pt x="821972" y="230188"/>
                  </a:lnTo>
                  <a:lnTo>
                    <a:pt x="824206" y="229527"/>
                  </a:lnTo>
                  <a:lnTo>
                    <a:pt x="825695" y="228027"/>
                  </a:lnTo>
                  <a:lnTo>
                    <a:pt x="830908" y="218017"/>
                  </a:lnTo>
                  <a:lnTo>
                    <a:pt x="834959" y="212035"/>
                  </a:lnTo>
                  <a:lnTo>
                    <a:pt x="838298" y="202717"/>
                  </a:lnTo>
                  <a:lnTo>
                    <a:pt x="860553" y="177400"/>
                  </a:lnTo>
                  <a:lnTo>
                    <a:pt x="878639" y="164703"/>
                  </a:lnTo>
                  <a:lnTo>
                    <a:pt x="885812" y="155179"/>
                  </a:lnTo>
                  <a:lnTo>
                    <a:pt x="920543" y="127662"/>
                  </a:lnTo>
                  <a:lnTo>
                    <a:pt x="933409" y="121443"/>
                  </a:lnTo>
                  <a:lnTo>
                    <a:pt x="939781" y="117255"/>
                  </a:lnTo>
                  <a:lnTo>
                    <a:pt x="950616" y="114345"/>
                  </a:lnTo>
                  <a:lnTo>
                    <a:pt x="969785" y="113915"/>
                  </a:lnTo>
                  <a:lnTo>
                    <a:pt x="979597" y="122106"/>
                  </a:lnTo>
                  <a:lnTo>
                    <a:pt x="980418" y="125663"/>
                  </a:lnTo>
                  <a:lnTo>
                    <a:pt x="980637" y="128094"/>
                  </a:lnTo>
                  <a:lnTo>
                    <a:pt x="981842" y="129714"/>
                  </a:lnTo>
                  <a:lnTo>
                    <a:pt x="986001" y="131514"/>
                  </a:lnTo>
                  <a:lnTo>
                    <a:pt x="987534" y="133052"/>
                  </a:lnTo>
                  <a:lnTo>
                    <a:pt x="989237" y="137584"/>
                  </a:lnTo>
                  <a:lnTo>
                    <a:pt x="990597" y="174349"/>
                  </a:lnTo>
                  <a:lnTo>
                    <a:pt x="987776" y="180632"/>
                  </a:lnTo>
                  <a:lnTo>
                    <a:pt x="982399" y="188233"/>
                  </a:lnTo>
                  <a:lnTo>
                    <a:pt x="981336" y="197339"/>
                  </a:lnTo>
                  <a:lnTo>
                    <a:pt x="981109" y="207389"/>
                  </a:lnTo>
                  <a:lnTo>
                    <a:pt x="971558" y="218671"/>
                  </a:lnTo>
                  <a:lnTo>
                    <a:pt x="971550" y="218679"/>
                  </a:lnTo>
                  <a:lnTo>
                    <a:pt x="976606" y="213623"/>
                  </a:lnTo>
                  <a:lnTo>
                    <a:pt x="979088" y="208318"/>
                  </a:lnTo>
                  <a:lnTo>
                    <a:pt x="979750" y="205422"/>
                  </a:lnTo>
                  <a:lnTo>
                    <a:pt x="985739" y="196289"/>
                  </a:lnTo>
                  <a:lnTo>
                    <a:pt x="996186" y="183721"/>
                  </a:lnTo>
                  <a:lnTo>
                    <a:pt x="1002169" y="171048"/>
                  </a:lnTo>
                  <a:lnTo>
                    <a:pt x="1022470" y="148828"/>
                  </a:lnTo>
                  <a:lnTo>
                    <a:pt x="1028753" y="145301"/>
                  </a:lnTo>
                  <a:lnTo>
                    <a:pt x="1031911" y="144360"/>
                  </a:lnTo>
                  <a:lnTo>
                    <a:pt x="1034015" y="142675"/>
                  </a:lnTo>
                  <a:lnTo>
                    <a:pt x="1042727" y="129387"/>
                  </a:lnTo>
                  <a:lnTo>
                    <a:pt x="1048340" y="126076"/>
                  </a:lnTo>
                  <a:lnTo>
                    <a:pt x="1057156" y="123778"/>
                  </a:lnTo>
                  <a:lnTo>
                    <a:pt x="1081344" y="123429"/>
                  </a:lnTo>
                  <a:lnTo>
                    <a:pt x="1082846" y="124487"/>
                  </a:lnTo>
                  <a:lnTo>
                    <a:pt x="1083847" y="126251"/>
                  </a:lnTo>
                  <a:lnTo>
                    <a:pt x="1085733" y="132562"/>
                  </a:lnTo>
                  <a:lnTo>
                    <a:pt x="1085850" y="166067"/>
                  </a:lnTo>
                  <a:lnTo>
                    <a:pt x="1083028" y="171660"/>
                  </a:lnTo>
                  <a:lnTo>
                    <a:pt x="1079305" y="177673"/>
                  </a:lnTo>
                  <a:lnTo>
                    <a:pt x="1076718" y="188258"/>
                  </a:lnTo>
                  <a:lnTo>
                    <a:pt x="1076359" y="203199"/>
                  </a:lnTo>
                  <a:lnTo>
                    <a:pt x="1075289" y="205184"/>
                  </a:lnTo>
                  <a:lnTo>
                    <a:pt x="1073518" y="206508"/>
                  </a:lnTo>
                  <a:lnTo>
                    <a:pt x="1071279" y="207390"/>
                  </a:lnTo>
                  <a:lnTo>
                    <a:pt x="1069786" y="209036"/>
                  </a:lnTo>
                  <a:lnTo>
                    <a:pt x="1066803" y="218668"/>
                  </a:lnTo>
                  <a:lnTo>
                    <a:pt x="1075001" y="218678"/>
                  </a:lnTo>
                  <a:lnTo>
                    <a:pt x="1075443" y="217620"/>
                  </a:lnTo>
                  <a:lnTo>
                    <a:pt x="1075934" y="213623"/>
                  </a:lnTo>
                  <a:lnTo>
                    <a:pt x="1077123" y="212133"/>
                  </a:lnTo>
                  <a:lnTo>
                    <a:pt x="1081265" y="210478"/>
                  </a:lnTo>
                  <a:lnTo>
                    <a:pt x="1092549" y="208357"/>
                  </a:lnTo>
                  <a:lnTo>
                    <a:pt x="1104900" y="1996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7" name="SMARTInkShape-Group94"/>
          <p:cNvGrpSpPr/>
          <p:nvPr/>
        </p:nvGrpSpPr>
        <p:grpSpPr>
          <a:xfrm>
            <a:off x="8982075" y="2886076"/>
            <a:ext cx="1609726" cy="361939"/>
            <a:chOff x="8982075" y="2886076"/>
            <a:chExt cx="1609726" cy="361939"/>
          </a:xfrm>
        </p:grpSpPr>
        <p:sp>
          <p:nvSpPr>
            <p:cNvPr id="74" name="SMARTInkShape-378"/>
            <p:cNvSpPr/>
            <p:nvPr>
              <p:custDataLst>
                <p:tags r:id="rId202"/>
              </p:custDataLst>
            </p:nvPr>
          </p:nvSpPr>
          <p:spPr>
            <a:xfrm>
              <a:off x="10334753" y="2905527"/>
              <a:ext cx="257048" cy="104339"/>
            </a:xfrm>
            <a:custGeom>
              <a:avLst/>
              <a:gdLst/>
              <a:ahLst/>
              <a:cxnLst/>
              <a:rect l="0" t="0" r="0" b="0"/>
              <a:pathLst>
                <a:path w="257048" h="104339">
                  <a:moveTo>
                    <a:pt x="66547" y="47223"/>
                  </a:moveTo>
                  <a:lnTo>
                    <a:pt x="66547" y="47223"/>
                  </a:lnTo>
                  <a:lnTo>
                    <a:pt x="75957" y="47223"/>
                  </a:lnTo>
                  <a:lnTo>
                    <a:pt x="85587" y="56738"/>
                  </a:lnTo>
                  <a:lnTo>
                    <a:pt x="93798" y="56747"/>
                  </a:lnTo>
                  <a:lnTo>
                    <a:pt x="94239" y="55689"/>
                  </a:lnTo>
                  <a:lnTo>
                    <a:pt x="95122" y="9527"/>
                  </a:lnTo>
                  <a:lnTo>
                    <a:pt x="85988" y="0"/>
                  </a:lnTo>
                  <a:lnTo>
                    <a:pt x="77431" y="7835"/>
                  </a:lnTo>
                  <a:lnTo>
                    <a:pt x="68736" y="9927"/>
                  </a:lnTo>
                  <a:lnTo>
                    <a:pt x="43919" y="31786"/>
                  </a:lnTo>
                  <a:lnTo>
                    <a:pt x="40616" y="37893"/>
                  </a:lnTo>
                  <a:lnTo>
                    <a:pt x="38087" y="44135"/>
                  </a:lnTo>
                  <a:lnTo>
                    <a:pt x="21566" y="66278"/>
                  </a:lnTo>
                  <a:lnTo>
                    <a:pt x="20685" y="69452"/>
                  </a:lnTo>
                  <a:lnTo>
                    <a:pt x="19037" y="71567"/>
                  </a:lnTo>
                  <a:lnTo>
                    <a:pt x="12725" y="75603"/>
                  </a:lnTo>
                  <a:lnTo>
                    <a:pt x="842" y="94729"/>
                  </a:lnTo>
                  <a:lnTo>
                    <a:pt x="0" y="102894"/>
                  </a:lnTo>
                  <a:lnTo>
                    <a:pt x="1015" y="103387"/>
                  </a:lnTo>
                  <a:lnTo>
                    <a:pt x="14066" y="104334"/>
                  </a:lnTo>
                  <a:lnTo>
                    <a:pt x="19586" y="101534"/>
                  </a:lnTo>
                  <a:lnTo>
                    <a:pt x="25567" y="97820"/>
                  </a:lnTo>
                  <a:lnTo>
                    <a:pt x="36129" y="95239"/>
                  </a:lnTo>
                  <a:lnTo>
                    <a:pt x="57199" y="78388"/>
                  </a:lnTo>
                  <a:lnTo>
                    <a:pt x="63450" y="75891"/>
                  </a:lnTo>
                  <a:lnTo>
                    <a:pt x="95123" y="49992"/>
                  </a:lnTo>
                  <a:lnTo>
                    <a:pt x="102766" y="47770"/>
                  </a:lnTo>
                  <a:lnTo>
                    <a:pt x="114132" y="37734"/>
                  </a:lnTo>
                  <a:lnTo>
                    <a:pt x="114169" y="45902"/>
                  </a:lnTo>
                  <a:lnTo>
                    <a:pt x="105970" y="55308"/>
                  </a:lnTo>
                  <a:lnTo>
                    <a:pt x="105038" y="61378"/>
                  </a:lnTo>
                  <a:lnTo>
                    <a:pt x="104762" y="69880"/>
                  </a:lnTo>
                  <a:lnTo>
                    <a:pt x="103665" y="71852"/>
                  </a:lnTo>
                  <a:lnTo>
                    <a:pt x="101876" y="73167"/>
                  </a:lnTo>
                  <a:lnTo>
                    <a:pt x="99625" y="74044"/>
                  </a:lnTo>
                  <a:lnTo>
                    <a:pt x="98124" y="75687"/>
                  </a:lnTo>
                  <a:lnTo>
                    <a:pt x="96458" y="80335"/>
                  </a:lnTo>
                  <a:lnTo>
                    <a:pt x="95132" y="94694"/>
                  </a:lnTo>
                  <a:lnTo>
                    <a:pt x="103324" y="103036"/>
                  </a:lnTo>
                  <a:lnTo>
                    <a:pt x="112731" y="104256"/>
                  </a:lnTo>
                  <a:lnTo>
                    <a:pt x="118802" y="104338"/>
                  </a:lnTo>
                  <a:lnTo>
                    <a:pt x="124344" y="101535"/>
                  </a:lnTo>
                  <a:lnTo>
                    <a:pt x="130335" y="97820"/>
                  </a:lnTo>
                  <a:lnTo>
                    <a:pt x="140903" y="95239"/>
                  </a:lnTo>
                  <a:lnTo>
                    <a:pt x="147258" y="94964"/>
                  </a:lnTo>
                  <a:lnTo>
                    <a:pt x="152865" y="92077"/>
                  </a:lnTo>
                  <a:lnTo>
                    <a:pt x="158886" y="88325"/>
                  </a:lnTo>
                  <a:lnTo>
                    <a:pt x="168225" y="85154"/>
                  </a:lnTo>
                  <a:lnTo>
                    <a:pt x="177696" y="79040"/>
                  </a:lnTo>
                  <a:lnTo>
                    <a:pt x="187206" y="75700"/>
                  </a:lnTo>
                  <a:lnTo>
                    <a:pt x="196724" y="69537"/>
                  </a:lnTo>
                  <a:lnTo>
                    <a:pt x="206247" y="67240"/>
                  </a:lnTo>
                  <a:lnTo>
                    <a:pt x="226591" y="66311"/>
                  </a:lnTo>
                  <a:lnTo>
                    <a:pt x="237557" y="57141"/>
                  </a:lnTo>
                  <a:lnTo>
                    <a:pt x="257047" y="56748"/>
                  </a:lnTo>
                  <a:lnTo>
                    <a:pt x="248845" y="56748"/>
                  </a:lnTo>
                  <a:lnTo>
                    <a:pt x="248405" y="57806"/>
                  </a:lnTo>
                  <a:lnTo>
                    <a:pt x="247913" y="61804"/>
                  </a:lnTo>
                  <a:lnTo>
                    <a:pt x="246724" y="63294"/>
                  </a:lnTo>
                  <a:lnTo>
                    <a:pt x="237997" y="662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379"/>
            <p:cNvSpPr/>
            <p:nvPr>
              <p:custDataLst>
                <p:tags r:id="rId203"/>
              </p:custDataLst>
            </p:nvPr>
          </p:nvSpPr>
          <p:spPr>
            <a:xfrm>
              <a:off x="9891076" y="2886076"/>
              <a:ext cx="424500" cy="142871"/>
            </a:xfrm>
            <a:custGeom>
              <a:avLst/>
              <a:gdLst/>
              <a:ahLst/>
              <a:cxnLst/>
              <a:rect l="0" t="0" r="0" b="0"/>
              <a:pathLst>
                <a:path w="424500" h="142871">
                  <a:moveTo>
                    <a:pt x="138749" y="66674"/>
                  </a:moveTo>
                  <a:lnTo>
                    <a:pt x="138749" y="66674"/>
                  </a:lnTo>
                  <a:lnTo>
                    <a:pt x="138749" y="38526"/>
                  </a:lnTo>
                  <a:lnTo>
                    <a:pt x="133692" y="38226"/>
                  </a:lnTo>
                  <a:lnTo>
                    <a:pt x="132203" y="37125"/>
                  </a:lnTo>
                  <a:lnTo>
                    <a:pt x="129615" y="29909"/>
                  </a:lnTo>
                  <a:lnTo>
                    <a:pt x="126576" y="29168"/>
                  </a:lnTo>
                  <a:lnTo>
                    <a:pt x="87518" y="28574"/>
                  </a:lnTo>
                  <a:lnTo>
                    <a:pt x="81409" y="31396"/>
                  </a:lnTo>
                  <a:lnTo>
                    <a:pt x="75165" y="35120"/>
                  </a:lnTo>
                  <a:lnTo>
                    <a:pt x="68862" y="36775"/>
                  </a:lnTo>
                  <a:lnTo>
                    <a:pt x="66756" y="38275"/>
                  </a:lnTo>
                  <a:lnTo>
                    <a:pt x="65354" y="40332"/>
                  </a:lnTo>
                  <a:lnTo>
                    <a:pt x="62737" y="45442"/>
                  </a:lnTo>
                  <a:lnTo>
                    <a:pt x="19150" y="92076"/>
                  </a:lnTo>
                  <a:lnTo>
                    <a:pt x="12937" y="104775"/>
                  </a:lnTo>
                  <a:lnTo>
                    <a:pt x="6888" y="112418"/>
                  </a:lnTo>
                  <a:lnTo>
                    <a:pt x="4635" y="121532"/>
                  </a:lnTo>
                  <a:lnTo>
                    <a:pt x="473" y="127391"/>
                  </a:lnTo>
                  <a:lnTo>
                    <a:pt x="0" y="129377"/>
                  </a:lnTo>
                  <a:lnTo>
                    <a:pt x="741" y="130702"/>
                  </a:lnTo>
                  <a:lnTo>
                    <a:pt x="5126" y="133194"/>
                  </a:lnTo>
                  <a:lnTo>
                    <a:pt x="37196" y="133347"/>
                  </a:lnTo>
                  <a:lnTo>
                    <a:pt x="43520" y="130526"/>
                  </a:lnTo>
                  <a:lnTo>
                    <a:pt x="49858" y="126803"/>
                  </a:lnTo>
                  <a:lnTo>
                    <a:pt x="59377" y="123648"/>
                  </a:lnTo>
                  <a:lnTo>
                    <a:pt x="102963" y="88873"/>
                  </a:lnTo>
                  <a:lnTo>
                    <a:pt x="114282" y="73020"/>
                  </a:lnTo>
                  <a:lnTo>
                    <a:pt x="120112" y="69495"/>
                  </a:lnTo>
                  <a:lnTo>
                    <a:pt x="126232" y="66869"/>
                  </a:lnTo>
                  <a:lnTo>
                    <a:pt x="136892" y="58638"/>
                  </a:lnTo>
                  <a:lnTo>
                    <a:pt x="137923" y="54989"/>
                  </a:lnTo>
                  <a:lnTo>
                    <a:pt x="138734" y="47752"/>
                  </a:lnTo>
                  <a:lnTo>
                    <a:pt x="138749" y="70291"/>
                  </a:lnTo>
                  <a:lnTo>
                    <a:pt x="135925" y="76395"/>
                  </a:lnTo>
                  <a:lnTo>
                    <a:pt x="130547" y="83882"/>
                  </a:lnTo>
                  <a:lnTo>
                    <a:pt x="128426" y="92964"/>
                  </a:lnTo>
                  <a:lnTo>
                    <a:pt x="122756" y="101863"/>
                  </a:lnTo>
                  <a:lnTo>
                    <a:pt x="120303" y="114351"/>
                  </a:lnTo>
                  <a:lnTo>
                    <a:pt x="119709" y="137849"/>
                  </a:lnTo>
                  <a:lnTo>
                    <a:pt x="120766" y="139524"/>
                  </a:lnTo>
                  <a:lnTo>
                    <a:pt x="122526" y="140641"/>
                  </a:lnTo>
                  <a:lnTo>
                    <a:pt x="127901" y="142433"/>
                  </a:lnTo>
                  <a:lnTo>
                    <a:pt x="133890" y="142743"/>
                  </a:lnTo>
                  <a:lnTo>
                    <a:pt x="139412" y="139994"/>
                  </a:lnTo>
                  <a:lnTo>
                    <a:pt x="145393" y="136302"/>
                  </a:lnTo>
                  <a:lnTo>
                    <a:pt x="154711" y="133165"/>
                  </a:lnTo>
                  <a:lnTo>
                    <a:pt x="164174" y="127063"/>
                  </a:lnTo>
                  <a:lnTo>
                    <a:pt x="189747" y="116504"/>
                  </a:lnTo>
                  <a:lnTo>
                    <a:pt x="227768" y="87815"/>
                  </a:lnTo>
                  <a:lnTo>
                    <a:pt x="258261" y="51060"/>
                  </a:lnTo>
                  <a:lnTo>
                    <a:pt x="264544" y="38150"/>
                  </a:lnTo>
                  <a:lnTo>
                    <a:pt x="267061" y="34959"/>
                  </a:lnTo>
                  <a:lnTo>
                    <a:pt x="272683" y="31412"/>
                  </a:lnTo>
                  <a:lnTo>
                    <a:pt x="275662" y="30466"/>
                  </a:lnTo>
                  <a:lnTo>
                    <a:pt x="277650" y="28777"/>
                  </a:lnTo>
                  <a:lnTo>
                    <a:pt x="279857" y="24078"/>
                  </a:lnTo>
                  <a:lnTo>
                    <a:pt x="281504" y="22402"/>
                  </a:lnTo>
                  <a:lnTo>
                    <a:pt x="289670" y="19491"/>
                  </a:lnTo>
                  <a:lnTo>
                    <a:pt x="290492" y="16423"/>
                  </a:lnTo>
                  <a:lnTo>
                    <a:pt x="291111" y="9928"/>
                  </a:lnTo>
                  <a:lnTo>
                    <a:pt x="291146" y="17761"/>
                  </a:lnTo>
                  <a:lnTo>
                    <a:pt x="284603" y="26399"/>
                  </a:lnTo>
                  <a:lnTo>
                    <a:pt x="274098" y="51904"/>
                  </a:lnTo>
                  <a:lnTo>
                    <a:pt x="266459" y="62886"/>
                  </a:lnTo>
                  <a:lnTo>
                    <a:pt x="260518" y="76078"/>
                  </a:lnTo>
                  <a:lnTo>
                    <a:pt x="256370" y="82495"/>
                  </a:lnTo>
                  <a:lnTo>
                    <a:pt x="252975" y="92058"/>
                  </a:lnTo>
                  <a:lnTo>
                    <a:pt x="246795" y="101595"/>
                  </a:lnTo>
                  <a:lnTo>
                    <a:pt x="244494" y="111123"/>
                  </a:lnTo>
                  <a:lnTo>
                    <a:pt x="243954" y="117473"/>
                  </a:lnTo>
                  <a:lnTo>
                    <a:pt x="242752" y="119590"/>
                  </a:lnTo>
                  <a:lnTo>
                    <a:pt x="240892" y="121001"/>
                  </a:lnTo>
                  <a:lnTo>
                    <a:pt x="238595" y="121943"/>
                  </a:lnTo>
                  <a:lnTo>
                    <a:pt x="237062" y="123628"/>
                  </a:lnTo>
                  <a:lnTo>
                    <a:pt x="234402" y="131860"/>
                  </a:lnTo>
                  <a:lnTo>
                    <a:pt x="233999" y="142870"/>
                  </a:lnTo>
                  <a:lnTo>
                    <a:pt x="233999" y="125182"/>
                  </a:lnTo>
                  <a:lnTo>
                    <a:pt x="243133" y="114727"/>
                  </a:lnTo>
                  <a:lnTo>
                    <a:pt x="243524" y="104774"/>
                  </a:lnTo>
                  <a:lnTo>
                    <a:pt x="284929" y="104774"/>
                  </a:lnTo>
                  <a:lnTo>
                    <a:pt x="291207" y="101952"/>
                  </a:lnTo>
                  <a:lnTo>
                    <a:pt x="298804" y="96573"/>
                  </a:lnTo>
                  <a:lnTo>
                    <a:pt x="334794" y="85571"/>
                  </a:lnTo>
                  <a:lnTo>
                    <a:pt x="357777" y="69302"/>
                  </a:lnTo>
                  <a:lnTo>
                    <a:pt x="364152" y="66783"/>
                  </a:lnTo>
                  <a:lnTo>
                    <a:pt x="389573" y="44329"/>
                  </a:lnTo>
                  <a:lnTo>
                    <a:pt x="393100" y="38046"/>
                  </a:lnTo>
                  <a:lnTo>
                    <a:pt x="394043" y="34888"/>
                  </a:lnTo>
                  <a:lnTo>
                    <a:pt x="395728" y="32784"/>
                  </a:lnTo>
                  <a:lnTo>
                    <a:pt x="402098" y="28763"/>
                  </a:lnTo>
                  <a:lnTo>
                    <a:pt x="414004" y="9642"/>
                  </a:lnTo>
                  <a:lnTo>
                    <a:pt x="414974" y="2"/>
                  </a:lnTo>
                  <a:lnTo>
                    <a:pt x="409917" y="0"/>
                  </a:lnTo>
                  <a:lnTo>
                    <a:pt x="408428" y="1058"/>
                  </a:lnTo>
                  <a:lnTo>
                    <a:pt x="407436" y="2822"/>
                  </a:lnTo>
                  <a:lnTo>
                    <a:pt x="404651" y="16245"/>
                  </a:lnTo>
                  <a:lnTo>
                    <a:pt x="398981" y="25509"/>
                  </a:lnTo>
                  <a:lnTo>
                    <a:pt x="396528" y="38121"/>
                  </a:lnTo>
                  <a:lnTo>
                    <a:pt x="396326" y="41289"/>
                  </a:lnTo>
                  <a:lnTo>
                    <a:pt x="393280" y="47630"/>
                  </a:lnTo>
                  <a:lnTo>
                    <a:pt x="380759" y="63500"/>
                  </a:lnTo>
                  <a:lnTo>
                    <a:pt x="374818" y="76199"/>
                  </a:lnTo>
                  <a:lnTo>
                    <a:pt x="370670" y="82549"/>
                  </a:lnTo>
                  <a:lnTo>
                    <a:pt x="368333" y="92074"/>
                  </a:lnTo>
                  <a:lnTo>
                    <a:pt x="367786" y="98424"/>
                  </a:lnTo>
                  <a:lnTo>
                    <a:pt x="364722" y="104774"/>
                  </a:lnTo>
                  <a:lnTo>
                    <a:pt x="359186" y="112418"/>
                  </a:lnTo>
                  <a:lnTo>
                    <a:pt x="357944" y="122335"/>
                  </a:lnTo>
                  <a:lnTo>
                    <a:pt x="366959" y="132917"/>
                  </a:lnTo>
                  <a:lnTo>
                    <a:pt x="372291" y="133221"/>
                  </a:lnTo>
                  <a:lnTo>
                    <a:pt x="373819" y="132205"/>
                  </a:lnTo>
                  <a:lnTo>
                    <a:pt x="374837" y="130470"/>
                  </a:lnTo>
                  <a:lnTo>
                    <a:pt x="375516" y="128254"/>
                  </a:lnTo>
                  <a:lnTo>
                    <a:pt x="377026" y="126778"/>
                  </a:lnTo>
                  <a:lnTo>
                    <a:pt x="381527" y="125137"/>
                  </a:lnTo>
                  <a:lnTo>
                    <a:pt x="390011" y="124213"/>
                  </a:lnTo>
                  <a:lnTo>
                    <a:pt x="391982" y="123025"/>
                  </a:lnTo>
                  <a:lnTo>
                    <a:pt x="393297" y="121175"/>
                  </a:lnTo>
                  <a:lnTo>
                    <a:pt x="394173" y="118883"/>
                  </a:lnTo>
                  <a:lnTo>
                    <a:pt x="396873" y="117355"/>
                  </a:lnTo>
                  <a:lnTo>
                    <a:pt x="409728" y="114146"/>
                  </a:lnTo>
                  <a:lnTo>
                    <a:pt x="424499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380"/>
            <p:cNvSpPr/>
            <p:nvPr>
              <p:custDataLst>
                <p:tags r:id="rId204"/>
              </p:custDataLst>
            </p:nvPr>
          </p:nvSpPr>
          <p:spPr>
            <a:xfrm>
              <a:off x="8982075" y="2895601"/>
              <a:ext cx="971551" cy="352414"/>
            </a:xfrm>
            <a:custGeom>
              <a:avLst/>
              <a:gdLst/>
              <a:ahLst/>
              <a:cxnLst/>
              <a:rect l="0" t="0" r="0" b="0"/>
              <a:pathLst>
                <a:path w="971551" h="352414">
                  <a:moveTo>
                    <a:pt x="0" y="152399"/>
                  </a:moveTo>
                  <a:lnTo>
                    <a:pt x="0" y="152399"/>
                  </a:lnTo>
                  <a:lnTo>
                    <a:pt x="9410" y="152399"/>
                  </a:lnTo>
                  <a:lnTo>
                    <a:pt x="1" y="152399"/>
                  </a:lnTo>
                  <a:lnTo>
                    <a:pt x="0" y="171333"/>
                  </a:lnTo>
                  <a:lnTo>
                    <a:pt x="23956" y="171449"/>
                  </a:lnTo>
                  <a:lnTo>
                    <a:pt x="29344" y="168627"/>
                  </a:lnTo>
                  <a:lnTo>
                    <a:pt x="35267" y="164903"/>
                  </a:lnTo>
                  <a:lnTo>
                    <a:pt x="44552" y="161748"/>
                  </a:lnTo>
                  <a:lnTo>
                    <a:pt x="92075" y="117466"/>
                  </a:lnTo>
                  <a:lnTo>
                    <a:pt x="104775" y="101950"/>
                  </a:lnTo>
                  <a:lnTo>
                    <a:pt x="123825" y="76787"/>
                  </a:lnTo>
                  <a:lnTo>
                    <a:pt x="138642" y="60402"/>
                  </a:lnTo>
                  <a:lnTo>
                    <a:pt x="141620" y="50822"/>
                  </a:lnTo>
                  <a:lnTo>
                    <a:pt x="142318" y="44459"/>
                  </a:lnTo>
                  <a:lnTo>
                    <a:pt x="143563" y="42339"/>
                  </a:lnTo>
                  <a:lnTo>
                    <a:pt x="145449" y="40926"/>
                  </a:lnTo>
                  <a:lnTo>
                    <a:pt x="147767" y="39983"/>
                  </a:lnTo>
                  <a:lnTo>
                    <a:pt x="149311" y="38297"/>
                  </a:lnTo>
                  <a:lnTo>
                    <a:pt x="152397" y="28585"/>
                  </a:lnTo>
                  <a:lnTo>
                    <a:pt x="147343" y="28578"/>
                  </a:lnTo>
                  <a:lnTo>
                    <a:pt x="145854" y="29635"/>
                  </a:lnTo>
                  <a:lnTo>
                    <a:pt x="144860" y="31398"/>
                  </a:lnTo>
                  <a:lnTo>
                    <a:pt x="143136" y="38275"/>
                  </a:lnTo>
                  <a:lnTo>
                    <a:pt x="142909" y="51240"/>
                  </a:lnTo>
                  <a:lnTo>
                    <a:pt x="141839" y="53210"/>
                  </a:lnTo>
                  <a:lnTo>
                    <a:pt x="140068" y="54523"/>
                  </a:lnTo>
                  <a:lnTo>
                    <a:pt x="137830" y="55398"/>
                  </a:lnTo>
                  <a:lnTo>
                    <a:pt x="136336" y="57040"/>
                  </a:lnTo>
                  <a:lnTo>
                    <a:pt x="134677" y="61687"/>
                  </a:lnTo>
                  <a:lnTo>
                    <a:pt x="132554" y="73293"/>
                  </a:lnTo>
                  <a:lnTo>
                    <a:pt x="126882" y="82629"/>
                  </a:lnTo>
                  <a:lnTo>
                    <a:pt x="124429" y="95265"/>
                  </a:lnTo>
                  <a:lnTo>
                    <a:pt x="123825" y="133311"/>
                  </a:lnTo>
                  <a:lnTo>
                    <a:pt x="137082" y="133345"/>
                  </a:lnTo>
                  <a:lnTo>
                    <a:pt x="139012" y="132288"/>
                  </a:lnTo>
                  <a:lnTo>
                    <a:pt x="140301" y="130525"/>
                  </a:lnTo>
                  <a:lnTo>
                    <a:pt x="141160" y="128291"/>
                  </a:lnTo>
                  <a:lnTo>
                    <a:pt x="142788" y="126802"/>
                  </a:lnTo>
                  <a:lnTo>
                    <a:pt x="153010" y="121590"/>
                  </a:lnTo>
                  <a:lnTo>
                    <a:pt x="200026" y="76194"/>
                  </a:lnTo>
                  <a:lnTo>
                    <a:pt x="214842" y="60323"/>
                  </a:lnTo>
                  <a:lnTo>
                    <a:pt x="221060" y="47624"/>
                  </a:lnTo>
                  <a:lnTo>
                    <a:pt x="247638" y="19060"/>
                  </a:lnTo>
                  <a:lnTo>
                    <a:pt x="242591" y="19053"/>
                  </a:lnTo>
                  <a:lnTo>
                    <a:pt x="241102" y="20110"/>
                  </a:lnTo>
                  <a:lnTo>
                    <a:pt x="240109" y="21873"/>
                  </a:lnTo>
                  <a:lnTo>
                    <a:pt x="238516" y="27251"/>
                  </a:lnTo>
                  <a:lnTo>
                    <a:pt x="231656" y="35917"/>
                  </a:lnTo>
                  <a:lnTo>
                    <a:pt x="228448" y="44743"/>
                  </a:lnTo>
                  <a:lnTo>
                    <a:pt x="222322" y="54061"/>
                  </a:lnTo>
                  <a:lnTo>
                    <a:pt x="218980" y="63525"/>
                  </a:lnTo>
                  <a:lnTo>
                    <a:pt x="212814" y="73032"/>
                  </a:lnTo>
                  <a:lnTo>
                    <a:pt x="210517" y="82551"/>
                  </a:lnTo>
                  <a:lnTo>
                    <a:pt x="209979" y="88900"/>
                  </a:lnTo>
                  <a:lnTo>
                    <a:pt x="206918" y="95250"/>
                  </a:lnTo>
                  <a:lnTo>
                    <a:pt x="203088" y="101599"/>
                  </a:lnTo>
                  <a:lnTo>
                    <a:pt x="200630" y="114299"/>
                  </a:lnTo>
                  <a:lnTo>
                    <a:pt x="200026" y="142351"/>
                  </a:lnTo>
                  <a:lnTo>
                    <a:pt x="231906" y="142872"/>
                  </a:lnTo>
                  <a:lnTo>
                    <a:pt x="238183" y="140051"/>
                  </a:lnTo>
                  <a:lnTo>
                    <a:pt x="244501" y="136328"/>
                  </a:lnTo>
                  <a:lnTo>
                    <a:pt x="254007" y="133173"/>
                  </a:lnTo>
                  <a:lnTo>
                    <a:pt x="294687" y="107538"/>
                  </a:lnTo>
                  <a:lnTo>
                    <a:pt x="312915" y="100264"/>
                  </a:lnTo>
                  <a:lnTo>
                    <a:pt x="336148" y="82432"/>
                  </a:lnTo>
                  <a:lnTo>
                    <a:pt x="357693" y="60317"/>
                  </a:lnTo>
                  <a:lnTo>
                    <a:pt x="363931" y="47623"/>
                  </a:lnTo>
                  <a:lnTo>
                    <a:pt x="368122" y="41273"/>
                  </a:lnTo>
                  <a:lnTo>
                    <a:pt x="371539" y="31749"/>
                  </a:lnTo>
                  <a:lnTo>
                    <a:pt x="379545" y="20930"/>
                  </a:lnTo>
                  <a:lnTo>
                    <a:pt x="380962" y="9965"/>
                  </a:lnTo>
                  <a:lnTo>
                    <a:pt x="371866" y="403"/>
                  </a:lnTo>
                  <a:lnTo>
                    <a:pt x="363309" y="34"/>
                  </a:lnTo>
                  <a:lnTo>
                    <a:pt x="353869" y="8203"/>
                  </a:lnTo>
                  <a:lnTo>
                    <a:pt x="347796" y="9133"/>
                  </a:lnTo>
                  <a:lnTo>
                    <a:pt x="346164" y="10321"/>
                  </a:lnTo>
                  <a:lnTo>
                    <a:pt x="345076" y="12172"/>
                  </a:lnTo>
                  <a:lnTo>
                    <a:pt x="344350" y="14464"/>
                  </a:lnTo>
                  <a:lnTo>
                    <a:pt x="338273" y="22747"/>
                  </a:lnTo>
                  <a:lnTo>
                    <a:pt x="332729" y="25984"/>
                  </a:lnTo>
                  <a:lnTo>
                    <a:pt x="329769" y="26848"/>
                  </a:lnTo>
                  <a:lnTo>
                    <a:pt x="327797" y="28481"/>
                  </a:lnTo>
                  <a:lnTo>
                    <a:pt x="316542" y="47804"/>
                  </a:lnTo>
                  <a:lnTo>
                    <a:pt x="304991" y="95076"/>
                  </a:lnTo>
                  <a:lnTo>
                    <a:pt x="304927" y="98309"/>
                  </a:lnTo>
                  <a:lnTo>
                    <a:pt x="302034" y="104723"/>
                  </a:lnTo>
                  <a:lnTo>
                    <a:pt x="298279" y="111101"/>
                  </a:lnTo>
                  <a:lnTo>
                    <a:pt x="295670" y="121940"/>
                  </a:lnTo>
                  <a:lnTo>
                    <a:pt x="302866" y="133937"/>
                  </a:lnTo>
                  <a:lnTo>
                    <a:pt x="304686" y="147408"/>
                  </a:lnTo>
                  <a:lnTo>
                    <a:pt x="305783" y="149071"/>
                  </a:lnTo>
                  <a:lnTo>
                    <a:pt x="307572" y="150181"/>
                  </a:lnTo>
                  <a:lnTo>
                    <a:pt x="315147" y="151742"/>
                  </a:lnTo>
                  <a:lnTo>
                    <a:pt x="327187" y="152269"/>
                  </a:lnTo>
                  <a:lnTo>
                    <a:pt x="333447" y="149519"/>
                  </a:lnTo>
                  <a:lnTo>
                    <a:pt x="339757" y="145828"/>
                  </a:lnTo>
                  <a:lnTo>
                    <a:pt x="378384" y="129732"/>
                  </a:lnTo>
                  <a:lnTo>
                    <a:pt x="425856" y="101588"/>
                  </a:lnTo>
                  <a:lnTo>
                    <a:pt x="460221" y="73023"/>
                  </a:lnTo>
                  <a:lnTo>
                    <a:pt x="473045" y="61382"/>
                  </a:lnTo>
                  <a:lnTo>
                    <a:pt x="485769" y="55163"/>
                  </a:lnTo>
                  <a:lnTo>
                    <a:pt x="503486" y="39434"/>
                  </a:lnTo>
                  <a:lnTo>
                    <a:pt x="503932" y="40048"/>
                  </a:lnTo>
                  <a:lnTo>
                    <a:pt x="504822" y="61782"/>
                  </a:lnTo>
                  <a:lnTo>
                    <a:pt x="502001" y="67322"/>
                  </a:lnTo>
                  <a:lnTo>
                    <a:pt x="498279" y="73312"/>
                  </a:lnTo>
                  <a:lnTo>
                    <a:pt x="495691" y="83881"/>
                  </a:lnTo>
                  <a:lnTo>
                    <a:pt x="495300" y="122452"/>
                  </a:lnTo>
                  <a:lnTo>
                    <a:pt x="496358" y="122910"/>
                  </a:lnTo>
                  <a:lnTo>
                    <a:pt x="500357" y="123417"/>
                  </a:lnTo>
                  <a:lnTo>
                    <a:pt x="505661" y="120821"/>
                  </a:lnTo>
                  <a:lnTo>
                    <a:pt x="512635" y="115587"/>
                  </a:lnTo>
                  <a:lnTo>
                    <a:pt x="521615" y="113495"/>
                  </a:lnTo>
                  <a:lnTo>
                    <a:pt x="568327" y="69840"/>
                  </a:lnTo>
                  <a:lnTo>
                    <a:pt x="576792" y="60321"/>
                  </a:lnTo>
                  <a:lnTo>
                    <a:pt x="583010" y="47623"/>
                  </a:lnTo>
                  <a:lnTo>
                    <a:pt x="587198" y="41274"/>
                  </a:lnTo>
                  <a:lnTo>
                    <a:pt x="590107" y="30455"/>
                  </a:lnTo>
                  <a:lnTo>
                    <a:pt x="582309" y="20538"/>
                  </a:lnTo>
                  <a:lnTo>
                    <a:pt x="572936" y="10979"/>
                  </a:lnTo>
                  <a:lnTo>
                    <a:pt x="566868" y="9956"/>
                  </a:lnTo>
                  <a:lnTo>
                    <a:pt x="561328" y="12538"/>
                  </a:lnTo>
                  <a:lnTo>
                    <a:pt x="555337" y="16155"/>
                  </a:lnTo>
                  <a:lnTo>
                    <a:pt x="544769" y="18668"/>
                  </a:lnTo>
                  <a:lnTo>
                    <a:pt x="535685" y="25520"/>
                  </a:lnTo>
                  <a:lnTo>
                    <a:pt x="526786" y="28727"/>
                  </a:lnTo>
                  <a:lnTo>
                    <a:pt x="520583" y="33229"/>
                  </a:lnTo>
                  <a:lnTo>
                    <a:pt x="517120" y="38757"/>
                  </a:lnTo>
                  <a:lnTo>
                    <a:pt x="516196" y="41712"/>
                  </a:lnTo>
                  <a:lnTo>
                    <a:pt x="514523" y="43683"/>
                  </a:lnTo>
                  <a:lnTo>
                    <a:pt x="509841" y="45873"/>
                  </a:lnTo>
                  <a:lnTo>
                    <a:pt x="508170" y="47515"/>
                  </a:lnTo>
                  <a:lnTo>
                    <a:pt x="504060" y="57222"/>
                  </a:lnTo>
                  <a:lnTo>
                    <a:pt x="496662" y="65220"/>
                  </a:lnTo>
                  <a:lnTo>
                    <a:pt x="497267" y="66763"/>
                  </a:lnTo>
                  <a:lnTo>
                    <a:pt x="513955" y="85328"/>
                  </a:lnTo>
                  <a:lnTo>
                    <a:pt x="514316" y="93890"/>
                  </a:lnTo>
                  <a:lnTo>
                    <a:pt x="520889" y="102585"/>
                  </a:lnTo>
                  <a:lnTo>
                    <a:pt x="522548" y="108387"/>
                  </a:lnTo>
                  <a:lnTo>
                    <a:pt x="521932" y="111416"/>
                  </a:lnTo>
                  <a:lnTo>
                    <a:pt x="515154" y="123654"/>
                  </a:lnTo>
                  <a:lnTo>
                    <a:pt x="513312" y="157945"/>
                  </a:lnTo>
                  <a:lnTo>
                    <a:pt x="507811" y="169094"/>
                  </a:lnTo>
                  <a:lnTo>
                    <a:pt x="502054" y="212193"/>
                  </a:lnTo>
                  <a:lnTo>
                    <a:pt x="496636" y="230415"/>
                  </a:lnTo>
                  <a:lnTo>
                    <a:pt x="494505" y="245264"/>
                  </a:lnTo>
                  <a:lnTo>
                    <a:pt x="483557" y="275620"/>
                  </a:lnTo>
                  <a:lnTo>
                    <a:pt x="479497" y="282306"/>
                  </a:lnTo>
                  <a:lnTo>
                    <a:pt x="476155" y="292019"/>
                  </a:lnTo>
                  <a:lnTo>
                    <a:pt x="469989" y="301601"/>
                  </a:lnTo>
                  <a:lnTo>
                    <a:pt x="466633" y="311142"/>
                  </a:lnTo>
                  <a:lnTo>
                    <a:pt x="460465" y="320672"/>
                  </a:lnTo>
                  <a:lnTo>
                    <a:pt x="458651" y="327023"/>
                  </a:lnTo>
                  <a:lnTo>
                    <a:pt x="457109" y="329140"/>
                  </a:lnTo>
                  <a:lnTo>
                    <a:pt x="455023" y="330551"/>
                  </a:lnTo>
                  <a:lnTo>
                    <a:pt x="452573" y="331493"/>
                  </a:lnTo>
                  <a:lnTo>
                    <a:pt x="450940" y="333178"/>
                  </a:lnTo>
                  <a:lnTo>
                    <a:pt x="446904" y="342965"/>
                  </a:lnTo>
                  <a:lnTo>
                    <a:pt x="439511" y="350969"/>
                  </a:lnTo>
                  <a:lnTo>
                    <a:pt x="430069" y="352296"/>
                  </a:lnTo>
                  <a:lnTo>
                    <a:pt x="420550" y="352413"/>
                  </a:lnTo>
                  <a:lnTo>
                    <a:pt x="411026" y="344222"/>
                  </a:lnTo>
                  <a:lnTo>
                    <a:pt x="409702" y="334814"/>
                  </a:lnTo>
                  <a:lnTo>
                    <a:pt x="409575" y="309697"/>
                  </a:lnTo>
                  <a:lnTo>
                    <a:pt x="412397" y="304153"/>
                  </a:lnTo>
                  <a:lnTo>
                    <a:pt x="414632" y="301194"/>
                  </a:lnTo>
                  <a:lnTo>
                    <a:pt x="419936" y="297905"/>
                  </a:lnTo>
                  <a:lnTo>
                    <a:pt x="422832" y="297028"/>
                  </a:lnTo>
                  <a:lnTo>
                    <a:pt x="424762" y="295385"/>
                  </a:lnTo>
                  <a:lnTo>
                    <a:pt x="441732" y="272929"/>
                  </a:lnTo>
                  <a:lnTo>
                    <a:pt x="464632" y="250817"/>
                  </a:lnTo>
                  <a:lnTo>
                    <a:pt x="507936" y="221190"/>
                  </a:lnTo>
                  <a:lnTo>
                    <a:pt x="526058" y="202010"/>
                  </a:lnTo>
                  <a:lnTo>
                    <a:pt x="568452" y="177915"/>
                  </a:lnTo>
                  <a:lnTo>
                    <a:pt x="611724" y="145880"/>
                  </a:lnTo>
                  <a:lnTo>
                    <a:pt x="630637" y="125986"/>
                  </a:lnTo>
                  <a:lnTo>
                    <a:pt x="672981" y="97450"/>
                  </a:lnTo>
                  <a:lnTo>
                    <a:pt x="717002" y="57325"/>
                  </a:lnTo>
                  <a:lnTo>
                    <a:pt x="735238" y="44484"/>
                  </a:lnTo>
                  <a:lnTo>
                    <a:pt x="739523" y="38114"/>
                  </a:lnTo>
                  <a:lnTo>
                    <a:pt x="742485" y="31756"/>
                  </a:lnTo>
                  <a:lnTo>
                    <a:pt x="756007" y="15875"/>
                  </a:lnTo>
                  <a:lnTo>
                    <a:pt x="762158" y="12347"/>
                  </a:lnTo>
                  <a:lnTo>
                    <a:pt x="765280" y="11405"/>
                  </a:lnTo>
                  <a:lnTo>
                    <a:pt x="767361" y="9720"/>
                  </a:lnTo>
                  <a:lnTo>
                    <a:pt x="771361" y="440"/>
                  </a:lnTo>
                  <a:lnTo>
                    <a:pt x="780653" y="10"/>
                  </a:lnTo>
                  <a:lnTo>
                    <a:pt x="772815" y="0"/>
                  </a:lnTo>
                  <a:lnTo>
                    <a:pt x="772099" y="2822"/>
                  </a:lnTo>
                  <a:lnTo>
                    <a:pt x="771907" y="5055"/>
                  </a:lnTo>
                  <a:lnTo>
                    <a:pt x="768873" y="10360"/>
                  </a:lnTo>
                  <a:lnTo>
                    <a:pt x="755722" y="26314"/>
                  </a:lnTo>
                  <a:lnTo>
                    <a:pt x="752379" y="35195"/>
                  </a:lnTo>
                  <a:lnTo>
                    <a:pt x="746214" y="44529"/>
                  </a:lnTo>
                  <a:lnTo>
                    <a:pt x="742858" y="53998"/>
                  </a:lnTo>
                  <a:lnTo>
                    <a:pt x="736690" y="63506"/>
                  </a:lnTo>
                  <a:lnTo>
                    <a:pt x="734392" y="73026"/>
                  </a:lnTo>
                  <a:lnTo>
                    <a:pt x="733425" y="114169"/>
                  </a:lnTo>
                  <a:lnTo>
                    <a:pt x="741626" y="114288"/>
                  </a:lnTo>
                  <a:lnTo>
                    <a:pt x="759795" y="98489"/>
                  </a:lnTo>
                  <a:lnTo>
                    <a:pt x="768638" y="95151"/>
                  </a:lnTo>
                  <a:lnTo>
                    <a:pt x="793762" y="72896"/>
                  </a:lnTo>
                  <a:lnTo>
                    <a:pt x="797282" y="66617"/>
                  </a:lnTo>
                  <a:lnTo>
                    <a:pt x="799905" y="60299"/>
                  </a:lnTo>
                  <a:lnTo>
                    <a:pt x="826827" y="30455"/>
                  </a:lnTo>
                  <a:lnTo>
                    <a:pt x="827854" y="26588"/>
                  </a:lnTo>
                  <a:lnTo>
                    <a:pt x="828127" y="24074"/>
                  </a:lnTo>
                  <a:lnTo>
                    <a:pt x="829370" y="22399"/>
                  </a:lnTo>
                  <a:lnTo>
                    <a:pt x="833568" y="20538"/>
                  </a:lnTo>
                  <a:lnTo>
                    <a:pt x="835113" y="18983"/>
                  </a:lnTo>
                  <a:lnTo>
                    <a:pt x="837793" y="10979"/>
                  </a:lnTo>
                  <a:lnTo>
                    <a:pt x="840842" y="10171"/>
                  </a:lnTo>
                  <a:lnTo>
                    <a:pt x="847605" y="9535"/>
                  </a:lnTo>
                  <a:lnTo>
                    <a:pt x="839512" y="17726"/>
                  </a:lnTo>
                  <a:lnTo>
                    <a:pt x="838590" y="23714"/>
                  </a:lnTo>
                  <a:lnTo>
                    <a:pt x="837401" y="25334"/>
                  </a:lnTo>
                  <a:lnTo>
                    <a:pt x="833258" y="27134"/>
                  </a:lnTo>
                  <a:lnTo>
                    <a:pt x="831730" y="28672"/>
                  </a:lnTo>
                  <a:lnTo>
                    <a:pt x="830033" y="33204"/>
                  </a:lnTo>
                  <a:lnTo>
                    <a:pt x="827696" y="54059"/>
                  </a:lnTo>
                  <a:lnTo>
                    <a:pt x="821152" y="66691"/>
                  </a:lnTo>
                  <a:lnTo>
                    <a:pt x="820486" y="69860"/>
                  </a:lnTo>
                  <a:lnTo>
                    <a:pt x="811067" y="88900"/>
                  </a:lnTo>
                  <a:lnTo>
                    <a:pt x="809626" y="122369"/>
                  </a:lnTo>
                  <a:lnTo>
                    <a:pt x="810683" y="122854"/>
                  </a:lnTo>
                  <a:lnTo>
                    <a:pt x="817827" y="123696"/>
                  </a:lnTo>
                  <a:lnTo>
                    <a:pt x="827234" y="115612"/>
                  </a:lnTo>
                  <a:lnTo>
                    <a:pt x="835995" y="113500"/>
                  </a:lnTo>
                  <a:lnTo>
                    <a:pt x="878550" y="85655"/>
                  </a:lnTo>
                  <a:lnTo>
                    <a:pt x="893194" y="79001"/>
                  </a:lnTo>
                  <a:lnTo>
                    <a:pt x="912680" y="71696"/>
                  </a:lnTo>
                  <a:lnTo>
                    <a:pt x="932806" y="56974"/>
                  </a:lnTo>
                  <a:lnTo>
                    <a:pt x="951079" y="44415"/>
                  </a:lnTo>
                  <a:lnTo>
                    <a:pt x="971550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SMARTInkShape-Group95"/>
          <p:cNvGrpSpPr/>
          <p:nvPr/>
        </p:nvGrpSpPr>
        <p:grpSpPr>
          <a:xfrm>
            <a:off x="10668000" y="2819400"/>
            <a:ext cx="1238251" cy="352415"/>
            <a:chOff x="10668000" y="2819400"/>
            <a:chExt cx="1238251" cy="352415"/>
          </a:xfrm>
        </p:grpSpPr>
        <p:sp>
          <p:nvSpPr>
            <p:cNvPr id="78" name="SMARTInkShape-381"/>
            <p:cNvSpPr/>
            <p:nvPr>
              <p:custDataLst>
                <p:tags r:id="rId199"/>
              </p:custDataLst>
            </p:nvPr>
          </p:nvSpPr>
          <p:spPr>
            <a:xfrm>
              <a:off x="11173256" y="2819400"/>
              <a:ext cx="732995" cy="180930"/>
            </a:xfrm>
            <a:custGeom>
              <a:avLst/>
              <a:gdLst/>
              <a:ahLst/>
              <a:cxnLst/>
              <a:rect l="0" t="0" r="0" b="0"/>
              <a:pathLst>
                <a:path w="732995" h="180930">
                  <a:moveTo>
                    <a:pt x="85294" y="104775"/>
                  </a:moveTo>
                  <a:lnTo>
                    <a:pt x="85294" y="104775"/>
                  </a:lnTo>
                  <a:lnTo>
                    <a:pt x="85294" y="99719"/>
                  </a:lnTo>
                  <a:lnTo>
                    <a:pt x="88118" y="94414"/>
                  </a:lnTo>
                  <a:lnTo>
                    <a:pt x="94704" y="85876"/>
                  </a:lnTo>
                  <a:lnTo>
                    <a:pt x="103949" y="85729"/>
                  </a:lnTo>
                  <a:lnTo>
                    <a:pt x="113467" y="76592"/>
                  </a:lnTo>
                  <a:lnTo>
                    <a:pt x="113869" y="48055"/>
                  </a:lnTo>
                  <a:lnTo>
                    <a:pt x="105667" y="39462"/>
                  </a:lnTo>
                  <a:lnTo>
                    <a:pt x="99678" y="38504"/>
                  </a:lnTo>
                  <a:lnTo>
                    <a:pt x="94158" y="41102"/>
                  </a:lnTo>
                  <a:lnTo>
                    <a:pt x="69150" y="62738"/>
                  </a:lnTo>
                  <a:lnTo>
                    <a:pt x="56666" y="68719"/>
                  </a:lnTo>
                  <a:lnTo>
                    <a:pt x="50345" y="74992"/>
                  </a:lnTo>
                  <a:lnTo>
                    <a:pt x="21443" y="114141"/>
                  </a:lnTo>
                  <a:lnTo>
                    <a:pt x="18815" y="120579"/>
                  </a:lnTo>
                  <a:lnTo>
                    <a:pt x="1023" y="141385"/>
                  </a:lnTo>
                  <a:lnTo>
                    <a:pt x="0" y="147490"/>
                  </a:lnTo>
                  <a:lnTo>
                    <a:pt x="915" y="149127"/>
                  </a:lnTo>
                  <a:lnTo>
                    <a:pt x="2583" y="150218"/>
                  </a:lnTo>
                  <a:lnTo>
                    <a:pt x="7808" y="151968"/>
                  </a:lnTo>
                  <a:lnTo>
                    <a:pt x="13770" y="152272"/>
                  </a:lnTo>
                  <a:lnTo>
                    <a:pt x="19286" y="149521"/>
                  </a:lnTo>
                  <a:lnTo>
                    <a:pt x="25264" y="145829"/>
                  </a:lnTo>
                  <a:lnTo>
                    <a:pt x="34582" y="142691"/>
                  </a:lnTo>
                  <a:lnTo>
                    <a:pt x="79220" y="110721"/>
                  </a:lnTo>
                  <a:lnTo>
                    <a:pt x="85417" y="107418"/>
                  </a:lnTo>
                  <a:lnTo>
                    <a:pt x="91700" y="104891"/>
                  </a:lnTo>
                  <a:lnTo>
                    <a:pt x="102469" y="96729"/>
                  </a:lnTo>
                  <a:lnTo>
                    <a:pt x="113429" y="95289"/>
                  </a:lnTo>
                  <a:lnTo>
                    <a:pt x="105628" y="95254"/>
                  </a:lnTo>
                  <a:lnTo>
                    <a:pt x="105200" y="96311"/>
                  </a:lnTo>
                  <a:lnTo>
                    <a:pt x="104725" y="100308"/>
                  </a:lnTo>
                  <a:lnTo>
                    <a:pt x="103540" y="101797"/>
                  </a:lnTo>
                  <a:lnTo>
                    <a:pt x="99399" y="103452"/>
                  </a:lnTo>
                  <a:lnTo>
                    <a:pt x="97872" y="104951"/>
                  </a:lnTo>
                  <a:lnTo>
                    <a:pt x="92599" y="114962"/>
                  </a:lnTo>
                  <a:lnTo>
                    <a:pt x="88540" y="120944"/>
                  </a:lnTo>
                  <a:lnTo>
                    <a:pt x="86737" y="127131"/>
                  </a:lnTo>
                  <a:lnTo>
                    <a:pt x="85198" y="129204"/>
                  </a:lnTo>
                  <a:lnTo>
                    <a:pt x="83114" y="130586"/>
                  </a:lnTo>
                  <a:lnTo>
                    <a:pt x="80665" y="131508"/>
                  </a:lnTo>
                  <a:lnTo>
                    <a:pt x="79033" y="133180"/>
                  </a:lnTo>
                  <a:lnTo>
                    <a:pt x="77219" y="137860"/>
                  </a:lnTo>
                  <a:lnTo>
                    <a:pt x="75769" y="180452"/>
                  </a:lnTo>
                  <a:lnTo>
                    <a:pt x="89026" y="180929"/>
                  </a:lnTo>
                  <a:lnTo>
                    <a:pt x="95065" y="178133"/>
                  </a:lnTo>
                  <a:lnTo>
                    <a:pt x="101278" y="174420"/>
                  </a:lnTo>
                  <a:lnTo>
                    <a:pt x="107569" y="172770"/>
                  </a:lnTo>
                  <a:lnTo>
                    <a:pt x="109668" y="171272"/>
                  </a:lnTo>
                  <a:lnTo>
                    <a:pt x="111069" y="169214"/>
                  </a:lnTo>
                  <a:lnTo>
                    <a:pt x="112002" y="166785"/>
                  </a:lnTo>
                  <a:lnTo>
                    <a:pt x="114743" y="165165"/>
                  </a:lnTo>
                  <a:lnTo>
                    <a:pt x="127651" y="161827"/>
                  </a:lnTo>
                  <a:lnTo>
                    <a:pt x="142031" y="151753"/>
                  </a:lnTo>
                  <a:lnTo>
                    <a:pt x="177364" y="116409"/>
                  </a:lnTo>
                  <a:lnTo>
                    <a:pt x="186892" y="102460"/>
                  </a:lnTo>
                  <a:lnTo>
                    <a:pt x="193243" y="98455"/>
                  </a:lnTo>
                  <a:lnTo>
                    <a:pt x="195361" y="95270"/>
                  </a:lnTo>
                  <a:lnTo>
                    <a:pt x="201581" y="77772"/>
                  </a:lnTo>
                  <a:lnTo>
                    <a:pt x="207630" y="68867"/>
                  </a:lnTo>
                  <a:lnTo>
                    <a:pt x="208824" y="59504"/>
                  </a:lnTo>
                  <a:lnTo>
                    <a:pt x="209119" y="28703"/>
                  </a:lnTo>
                  <a:lnTo>
                    <a:pt x="217321" y="20385"/>
                  </a:lnTo>
                  <a:lnTo>
                    <a:pt x="226728" y="19167"/>
                  </a:lnTo>
                  <a:lnTo>
                    <a:pt x="232799" y="19085"/>
                  </a:lnTo>
                  <a:lnTo>
                    <a:pt x="238341" y="16243"/>
                  </a:lnTo>
                  <a:lnTo>
                    <a:pt x="245464" y="10852"/>
                  </a:lnTo>
                  <a:lnTo>
                    <a:pt x="255266" y="9641"/>
                  </a:lnTo>
                  <a:lnTo>
                    <a:pt x="261362" y="9560"/>
                  </a:lnTo>
                  <a:lnTo>
                    <a:pt x="262998" y="10606"/>
                  </a:lnTo>
                  <a:lnTo>
                    <a:pt x="264089" y="12363"/>
                  </a:lnTo>
                  <a:lnTo>
                    <a:pt x="264816" y="14592"/>
                  </a:lnTo>
                  <a:lnTo>
                    <a:pt x="266359" y="16078"/>
                  </a:lnTo>
                  <a:lnTo>
                    <a:pt x="275364" y="18934"/>
                  </a:lnTo>
                  <a:lnTo>
                    <a:pt x="283957" y="27241"/>
                  </a:lnTo>
                  <a:lnTo>
                    <a:pt x="284916" y="33236"/>
                  </a:lnTo>
                  <a:lnTo>
                    <a:pt x="283992" y="34858"/>
                  </a:lnTo>
                  <a:lnTo>
                    <a:pt x="282318" y="35938"/>
                  </a:lnTo>
                  <a:lnTo>
                    <a:pt x="280143" y="36659"/>
                  </a:lnTo>
                  <a:lnTo>
                    <a:pt x="278694" y="38198"/>
                  </a:lnTo>
                  <a:lnTo>
                    <a:pt x="277082" y="42729"/>
                  </a:lnTo>
                  <a:lnTo>
                    <a:pt x="274811" y="63585"/>
                  </a:lnTo>
                  <a:lnTo>
                    <a:pt x="268271" y="76217"/>
                  </a:lnTo>
                  <a:lnTo>
                    <a:pt x="265475" y="92077"/>
                  </a:lnTo>
                  <a:lnTo>
                    <a:pt x="258782" y="104776"/>
                  </a:lnTo>
                  <a:lnTo>
                    <a:pt x="256745" y="142434"/>
                  </a:lnTo>
                  <a:lnTo>
                    <a:pt x="270935" y="142864"/>
                  </a:lnTo>
                  <a:lnTo>
                    <a:pt x="276455" y="140048"/>
                  </a:lnTo>
                  <a:lnTo>
                    <a:pt x="282438" y="136327"/>
                  </a:lnTo>
                  <a:lnTo>
                    <a:pt x="291756" y="133173"/>
                  </a:lnTo>
                  <a:lnTo>
                    <a:pt x="339294" y="88892"/>
                  </a:lnTo>
                  <a:lnTo>
                    <a:pt x="358344" y="70907"/>
                  </a:lnTo>
                  <a:lnTo>
                    <a:pt x="371044" y="64689"/>
                  </a:lnTo>
                  <a:lnTo>
                    <a:pt x="374219" y="62176"/>
                  </a:lnTo>
                  <a:lnTo>
                    <a:pt x="377745" y="56561"/>
                  </a:lnTo>
                  <a:lnTo>
                    <a:pt x="380373" y="50539"/>
                  </a:lnTo>
                  <a:lnTo>
                    <a:pt x="390056" y="38148"/>
                  </a:lnTo>
                  <a:lnTo>
                    <a:pt x="385025" y="38114"/>
                  </a:lnTo>
                  <a:lnTo>
                    <a:pt x="383539" y="39168"/>
                  </a:lnTo>
                  <a:lnTo>
                    <a:pt x="382549" y="40929"/>
                  </a:lnTo>
                  <a:lnTo>
                    <a:pt x="380960" y="46302"/>
                  </a:lnTo>
                  <a:lnTo>
                    <a:pt x="365404" y="63794"/>
                  </a:lnTo>
                  <a:lnTo>
                    <a:pt x="359463" y="76258"/>
                  </a:lnTo>
                  <a:lnTo>
                    <a:pt x="355315" y="82576"/>
                  </a:lnTo>
                  <a:lnTo>
                    <a:pt x="351920" y="92083"/>
                  </a:lnTo>
                  <a:lnTo>
                    <a:pt x="345740" y="101602"/>
                  </a:lnTo>
                  <a:lnTo>
                    <a:pt x="343439" y="111126"/>
                  </a:lnTo>
                  <a:lnTo>
                    <a:pt x="342597" y="121944"/>
                  </a:lnTo>
                  <a:lnTo>
                    <a:pt x="351606" y="132909"/>
                  </a:lnTo>
                  <a:lnTo>
                    <a:pt x="374374" y="133339"/>
                  </a:lnTo>
                  <a:lnTo>
                    <a:pt x="380637" y="130523"/>
                  </a:lnTo>
                  <a:lnTo>
                    <a:pt x="396453" y="118161"/>
                  </a:lnTo>
                  <a:lnTo>
                    <a:pt x="409146" y="112240"/>
                  </a:lnTo>
                  <a:lnTo>
                    <a:pt x="440894" y="82514"/>
                  </a:lnTo>
                  <a:lnTo>
                    <a:pt x="444420" y="76184"/>
                  </a:lnTo>
                  <a:lnTo>
                    <a:pt x="445362" y="73014"/>
                  </a:lnTo>
                  <a:lnTo>
                    <a:pt x="447048" y="70901"/>
                  </a:lnTo>
                  <a:lnTo>
                    <a:pt x="453418" y="66869"/>
                  </a:lnTo>
                  <a:lnTo>
                    <a:pt x="455280" y="62175"/>
                  </a:lnTo>
                  <a:lnTo>
                    <a:pt x="456769" y="47639"/>
                  </a:lnTo>
                  <a:lnTo>
                    <a:pt x="451711" y="47629"/>
                  </a:lnTo>
                  <a:lnTo>
                    <a:pt x="450223" y="48686"/>
                  </a:lnTo>
                  <a:lnTo>
                    <a:pt x="449231" y="50449"/>
                  </a:lnTo>
                  <a:lnTo>
                    <a:pt x="446446" y="63872"/>
                  </a:lnTo>
                  <a:lnTo>
                    <a:pt x="420845" y="105241"/>
                  </a:lnTo>
                  <a:lnTo>
                    <a:pt x="419099" y="117567"/>
                  </a:lnTo>
                  <a:lnTo>
                    <a:pt x="421683" y="123866"/>
                  </a:lnTo>
                  <a:lnTo>
                    <a:pt x="436362" y="141502"/>
                  </a:lnTo>
                  <a:lnTo>
                    <a:pt x="442374" y="142468"/>
                  </a:lnTo>
                  <a:lnTo>
                    <a:pt x="447901" y="139872"/>
                  </a:lnTo>
                  <a:lnTo>
                    <a:pt x="450857" y="137698"/>
                  </a:lnTo>
                  <a:lnTo>
                    <a:pt x="473891" y="131101"/>
                  </a:lnTo>
                  <a:lnTo>
                    <a:pt x="481313" y="127058"/>
                  </a:lnTo>
                  <a:lnTo>
                    <a:pt x="491440" y="123725"/>
                  </a:lnTo>
                  <a:lnTo>
                    <a:pt x="532376" y="98015"/>
                  </a:lnTo>
                  <a:lnTo>
                    <a:pt x="539055" y="95421"/>
                  </a:lnTo>
                  <a:lnTo>
                    <a:pt x="571065" y="69445"/>
                  </a:lnTo>
                  <a:lnTo>
                    <a:pt x="580398" y="67040"/>
                  </a:lnTo>
                  <a:lnTo>
                    <a:pt x="585092" y="66837"/>
                  </a:lnTo>
                  <a:lnTo>
                    <a:pt x="586768" y="65724"/>
                  </a:lnTo>
                  <a:lnTo>
                    <a:pt x="587884" y="63925"/>
                  </a:lnTo>
                  <a:lnTo>
                    <a:pt x="589679" y="58488"/>
                  </a:lnTo>
                  <a:lnTo>
                    <a:pt x="590109" y="66317"/>
                  </a:lnTo>
                  <a:lnTo>
                    <a:pt x="590117" y="71626"/>
                  </a:lnTo>
                  <a:lnTo>
                    <a:pt x="587295" y="76989"/>
                  </a:lnTo>
                  <a:lnTo>
                    <a:pt x="583573" y="82901"/>
                  </a:lnTo>
                  <a:lnTo>
                    <a:pt x="581182" y="95319"/>
                  </a:lnTo>
                  <a:lnTo>
                    <a:pt x="580985" y="98471"/>
                  </a:lnTo>
                  <a:lnTo>
                    <a:pt x="579796" y="100572"/>
                  </a:lnTo>
                  <a:lnTo>
                    <a:pt x="577946" y="101973"/>
                  </a:lnTo>
                  <a:lnTo>
                    <a:pt x="575654" y="102907"/>
                  </a:lnTo>
                  <a:lnTo>
                    <a:pt x="574126" y="104588"/>
                  </a:lnTo>
                  <a:lnTo>
                    <a:pt x="568851" y="114890"/>
                  </a:lnTo>
                  <a:lnTo>
                    <a:pt x="564791" y="120913"/>
                  </a:lnTo>
                  <a:lnTo>
                    <a:pt x="561971" y="131503"/>
                  </a:lnTo>
                  <a:lnTo>
                    <a:pt x="561544" y="142836"/>
                  </a:lnTo>
                  <a:lnTo>
                    <a:pt x="561544" y="128685"/>
                  </a:lnTo>
                  <a:lnTo>
                    <a:pt x="562602" y="127065"/>
                  </a:lnTo>
                  <a:lnTo>
                    <a:pt x="564368" y="125985"/>
                  </a:lnTo>
                  <a:lnTo>
                    <a:pt x="566602" y="125265"/>
                  </a:lnTo>
                  <a:lnTo>
                    <a:pt x="568090" y="123727"/>
                  </a:lnTo>
                  <a:lnTo>
                    <a:pt x="569746" y="119195"/>
                  </a:lnTo>
                  <a:lnTo>
                    <a:pt x="571060" y="73406"/>
                  </a:lnTo>
                  <a:lnTo>
                    <a:pt x="571067" y="63613"/>
                  </a:lnTo>
                  <a:lnTo>
                    <a:pt x="568245" y="57200"/>
                  </a:lnTo>
                  <a:lnTo>
                    <a:pt x="564523" y="50822"/>
                  </a:lnTo>
                  <a:lnTo>
                    <a:pt x="562132" y="38104"/>
                  </a:lnTo>
                  <a:lnTo>
                    <a:pt x="561935" y="34928"/>
                  </a:lnTo>
                  <a:lnTo>
                    <a:pt x="558896" y="28576"/>
                  </a:lnTo>
                  <a:lnTo>
                    <a:pt x="553378" y="20931"/>
                  </a:lnTo>
                  <a:lnTo>
                    <a:pt x="552021" y="9564"/>
                  </a:lnTo>
                  <a:lnTo>
                    <a:pt x="552019" y="9536"/>
                  </a:lnTo>
                  <a:lnTo>
                    <a:pt x="598364" y="9525"/>
                  </a:lnTo>
                  <a:lnTo>
                    <a:pt x="643135" y="9525"/>
                  </a:lnTo>
                  <a:lnTo>
                    <a:pt x="688142" y="9525"/>
                  </a:lnTo>
                  <a:lnTo>
                    <a:pt x="723423" y="9525"/>
                  </a:lnTo>
                  <a:lnTo>
                    <a:pt x="73299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382"/>
            <p:cNvSpPr/>
            <p:nvPr>
              <p:custDataLst>
                <p:tags r:id="rId200"/>
              </p:custDataLst>
            </p:nvPr>
          </p:nvSpPr>
          <p:spPr>
            <a:xfrm>
              <a:off x="10763251" y="2847975"/>
              <a:ext cx="400012" cy="323840"/>
            </a:xfrm>
            <a:custGeom>
              <a:avLst/>
              <a:gdLst/>
              <a:ahLst/>
              <a:cxnLst/>
              <a:rect l="0" t="0" r="0" b="0"/>
              <a:pathLst>
                <a:path w="400012" h="323840">
                  <a:moveTo>
                    <a:pt x="95249" y="38100"/>
                  </a:moveTo>
                  <a:lnTo>
                    <a:pt x="95249" y="38100"/>
                  </a:lnTo>
                  <a:lnTo>
                    <a:pt x="95249" y="29899"/>
                  </a:lnTo>
                  <a:lnTo>
                    <a:pt x="96307" y="29458"/>
                  </a:lnTo>
                  <a:lnTo>
                    <a:pt x="100306" y="28967"/>
                  </a:lnTo>
                  <a:lnTo>
                    <a:pt x="101795" y="27778"/>
                  </a:lnTo>
                  <a:lnTo>
                    <a:pt x="105572" y="18897"/>
                  </a:lnTo>
                  <a:lnTo>
                    <a:pt x="112940" y="10968"/>
                  </a:lnTo>
                  <a:lnTo>
                    <a:pt x="118952" y="9953"/>
                  </a:lnTo>
                  <a:lnTo>
                    <a:pt x="120577" y="8752"/>
                  </a:lnTo>
                  <a:lnTo>
                    <a:pt x="122381" y="4595"/>
                  </a:lnTo>
                  <a:lnTo>
                    <a:pt x="123919" y="3063"/>
                  </a:lnTo>
                  <a:lnTo>
                    <a:pt x="128453" y="1362"/>
                  </a:lnTo>
                  <a:lnTo>
                    <a:pt x="161796" y="0"/>
                  </a:lnTo>
                  <a:lnTo>
                    <a:pt x="161923" y="22666"/>
                  </a:lnTo>
                  <a:lnTo>
                    <a:pt x="159100" y="28771"/>
                  </a:lnTo>
                  <a:lnTo>
                    <a:pt x="146737" y="44476"/>
                  </a:lnTo>
                  <a:lnTo>
                    <a:pt x="140815" y="57155"/>
                  </a:lnTo>
                  <a:lnTo>
                    <a:pt x="125277" y="74711"/>
                  </a:lnTo>
                  <a:lnTo>
                    <a:pt x="114729" y="76161"/>
                  </a:lnTo>
                  <a:lnTo>
                    <a:pt x="141424" y="76200"/>
                  </a:lnTo>
                  <a:lnTo>
                    <a:pt x="150192" y="69654"/>
                  </a:lnTo>
                  <a:lnTo>
                    <a:pt x="160169" y="67067"/>
                  </a:lnTo>
                  <a:lnTo>
                    <a:pt x="160754" y="67995"/>
                  </a:lnTo>
                  <a:lnTo>
                    <a:pt x="161894" y="83549"/>
                  </a:lnTo>
                  <a:lnTo>
                    <a:pt x="161924" y="108354"/>
                  </a:lnTo>
                  <a:lnTo>
                    <a:pt x="149751" y="155053"/>
                  </a:lnTo>
                  <a:lnTo>
                    <a:pt x="144233" y="173268"/>
                  </a:lnTo>
                  <a:lnTo>
                    <a:pt x="142083" y="193603"/>
                  </a:lnTo>
                  <a:lnTo>
                    <a:pt x="135387" y="211731"/>
                  </a:lnTo>
                  <a:lnTo>
                    <a:pt x="133197" y="222161"/>
                  </a:lnTo>
                  <a:lnTo>
                    <a:pt x="127071" y="235041"/>
                  </a:lnTo>
                  <a:lnTo>
                    <a:pt x="123729" y="250734"/>
                  </a:lnTo>
                  <a:lnTo>
                    <a:pt x="116504" y="262558"/>
                  </a:lnTo>
                  <a:lnTo>
                    <a:pt x="99398" y="282490"/>
                  </a:lnTo>
                  <a:lnTo>
                    <a:pt x="93246" y="295258"/>
                  </a:lnTo>
                  <a:lnTo>
                    <a:pt x="82153" y="307972"/>
                  </a:lnTo>
                  <a:lnTo>
                    <a:pt x="76022" y="311501"/>
                  </a:lnTo>
                  <a:lnTo>
                    <a:pt x="69771" y="314129"/>
                  </a:lnTo>
                  <a:lnTo>
                    <a:pt x="60300" y="320499"/>
                  </a:lnTo>
                  <a:lnTo>
                    <a:pt x="50790" y="322857"/>
                  </a:lnTo>
                  <a:lnTo>
                    <a:pt x="20930" y="323839"/>
                  </a:lnTo>
                  <a:lnTo>
                    <a:pt x="1453" y="306240"/>
                  </a:lnTo>
                  <a:lnTo>
                    <a:pt x="430" y="300170"/>
                  </a:lnTo>
                  <a:lnTo>
                    <a:pt x="0" y="263130"/>
                  </a:lnTo>
                  <a:lnTo>
                    <a:pt x="2823" y="256999"/>
                  </a:lnTo>
                  <a:lnTo>
                    <a:pt x="14190" y="243141"/>
                  </a:lnTo>
                  <a:lnTo>
                    <a:pt x="59813" y="209535"/>
                  </a:lnTo>
                  <a:lnTo>
                    <a:pt x="106830" y="180975"/>
                  </a:lnTo>
                  <a:lnTo>
                    <a:pt x="149344" y="158750"/>
                  </a:lnTo>
                  <a:lnTo>
                    <a:pt x="180990" y="140053"/>
                  </a:lnTo>
                  <a:lnTo>
                    <a:pt x="225425" y="111517"/>
                  </a:lnTo>
                  <a:lnTo>
                    <a:pt x="272056" y="79382"/>
                  </a:lnTo>
                  <a:lnTo>
                    <a:pt x="298409" y="53975"/>
                  </a:lnTo>
                  <a:lnTo>
                    <a:pt x="301960" y="47625"/>
                  </a:lnTo>
                  <a:lnTo>
                    <a:pt x="304595" y="41275"/>
                  </a:lnTo>
                  <a:lnTo>
                    <a:pt x="323418" y="19491"/>
                  </a:lnTo>
                  <a:lnTo>
                    <a:pt x="323837" y="9929"/>
                  </a:lnTo>
                  <a:lnTo>
                    <a:pt x="315647" y="9560"/>
                  </a:lnTo>
                  <a:lnTo>
                    <a:pt x="315207" y="10607"/>
                  </a:lnTo>
                  <a:lnTo>
                    <a:pt x="314715" y="14592"/>
                  </a:lnTo>
                  <a:lnTo>
                    <a:pt x="311676" y="19891"/>
                  </a:lnTo>
                  <a:lnTo>
                    <a:pt x="306158" y="26860"/>
                  </a:lnTo>
                  <a:lnTo>
                    <a:pt x="304008" y="35840"/>
                  </a:lnTo>
                  <a:lnTo>
                    <a:pt x="288338" y="57203"/>
                  </a:lnTo>
                  <a:lnTo>
                    <a:pt x="285032" y="73032"/>
                  </a:lnTo>
                  <a:lnTo>
                    <a:pt x="278277" y="85727"/>
                  </a:lnTo>
                  <a:lnTo>
                    <a:pt x="277592" y="88901"/>
                  </a:lnTo>
                  <a:lnTo>
                    <a:pt x="257603" y="131469"/>
                  </a:lnTo>
                  <a:lnTo>
                    <a:pt x="257302" y="137849"/>
                  </a:lnTo>
                  <a:lnTo>
                    <a:pt x="256200" y="139524"/>
                  </a:lnTo>
                  <a:lnTo>
                    <a:pt x="254408" y="140642"/>
                  </a:lnTo>
                  <a:lnTo>
                    <a:pt x="248044" y="142744"/>
                  </a:lnTo>
                  <a:lnTo>
                    <a:pt x="247659" y="152004"/>
                  </a:lnTo>
                  <a:lnTo>
                    <a:pt x="242596" y="152283"/>
                  </a:lnTo>
                  <a:lnTo>
                    <a:pt x="241104" y="151263"/>
                  </a:lnTo>
                  <a:lnTo>
                    <a:pt x="240111" y="149526"/>
                  </a:lnTo>
                  <a:lnTo>
                    <a:pt x="238384" y="142693"/>
                  </a:lnTo>
                  <a:lnTo>
                    <a:pt x="238239" y="138208"/>
                  </a:lnTo>
                  <a:lnTo>
                    <a:pt x="239260" y="136589"/>
                  </a:lnTo>
                  <a:lnTo>
                    <a:pt x="240997" y="135509"/>
                  </a:lnTo>
                  <a:lnTo>
                    <a:pt x="243214" y="134789"/>
                  </a:lnTo>
                  <a:lnTo>
                    <a:pt x="244692" y="133251"/>
                  </a:lnTo>
                  <a:lnTo>
                    <a:pt x="247259" y="125275"/>
                  </a:lnTo>
                  <a:lnTo>
                    <a:pt x="247646" y="105294"/>
                  </a:lnTo>
                  <a:lnTo>
                    <a:pt x="257059" y="95370"/>
                  </a:lnTo>
                  <a:lnTo>
                    <a:pt x="280877" y="95250"/>
                  </a:lnTo>
                  <a:lnTo>
                    <a:pt x="282502" y="94192"/>
                  </a:lnTo>
                  <a:lnTo>
                    <a:pt x="283584" y="92428"/>
                  </a:lnTo>
                  <a:lnTo>
                    <a:pt x="284306" y="90194"/>
                  </a:lnTo>
                  <a:lnTo>
                    <a:pt x="285844" y="88704"/>
                  </a:lnTo>
                  <a:lnTo>
                    <a:pt x="293824" y="86117"/>
                  </a:lnTo>
                  <a:lnTo>
                    <a:pt x="308405" y="85760"/>
                  </a:lnTo>
                  <a:lnTo>
                    <a:pt x="314514" y="82918"/>
                  </a:lnTo>
                  <a:lnTo>
                    <a:pt x="320758" y="79186"/>
                  </a:lnTo>
                  <a:lnTo>
                    <a:pt x="333392" y="76790"/>
                  </a:lnTo>
                  <a:lnTo>
                    <a:pt x="336561" y="76593"/>
                  </a:lnTo>
                  <a:lnTo>
                    <a:pt x="342903" y="73553"/>
                  </a:lnTo>
                  <a:lnTo>
                    <a:pt x="350544" y="68033"/>
                  </a:lnTo>
                  <a:lnTo>
                    <a:pt x="359658" y="65885"/>
                  </a:lnTo>
                  <a:lnTo>
                    <a:pt x="368560" y="60208"/>
                  </a:lnTo>
                  <a:lnTo>
                    <a:pt x="374764" y="58510"/>
                  </a:lnTo>
                  <a:lnTo>
                    <a:pt x="376842" y="56998"/>
                  </a:lnTo>
                  <a:lnTo>
                    <a:pt x="378228" y="54932"/>
                  </a:lnTo>
                  <a:lnTo>
                    <a:pt x="379151" y="52497"/>
                  </a:lnTo>
                  <a:lnTo>
                    <a:pt x="380825" y="50872"/>
                  </a:lnTo>
                  <a:lnTo>
                    <a:pt x="385510" y="49069"/>
                  </a:lnTo>
                  <a:lnTo>
                    <a:pt x="387179" y="47529"/>
                  </a:lnTo>
                  <a:lnTo>
                    <a:pt x="389038" y="42996"/>
                  </a:lnTo>
                  <a:lnTo>
                    <a:pt x="390591" y="41364"/>
                  </a:lnTo>
                  <a:lnTo>
                    <a:pt x="398595" y="38530"/>
                  </a:lnTo>
                  <a:lnTo>
                    <a:pt x="399402" y="35469"/>
                  </a:lnTo>
                  <a:lnTo>
                    <a:pt x="400011" y="28979"/>
                  </a:lnTo>
                  <a:lnTo>
                    <a:pt x="385584" y="28578"/>
                  </a:lnTo>
                  <a:lnTo>
                    <a:pt x="384056" y="29636"/>
                  </a:lnTo>
                  <a:lnTo>
                    <a:pt x="383037" y="31399"/>
                  </a:lnTo>
                  <a:lnTo>
                    <a:pt x="382358" y="33633"/>
                  </a:lnTo>
                  <a:lnTo>
                    <a:pt x="380847" y="35122"/>
                  </a:lnTo>
                  <a:lnTo>
                    <a:pt x="370819" y="40334"/>
                  </a:lnTo>
                  <a:lnTo>
                    <a:pt x="358645" y="51241"/>
                  </a:lnTo>
                  <a:lnTo>
                    <a:pt x="355189" y="57346"/>
                  </a:lnTo>
                  <a:lnTo>
                    <a:pt x="347913" y="74945"/>
                  </a:lnTo>
                  <a:lnTo>
                    <a:pt x="336020" y="94667"/>
                  </a:lnTo>
                  <a:lnTo>
                    <a:pt x="333607" y="114249"/>
                  </a:lnTo>
                  <a:lnTo>
                    <a:pt x="333378" y="131860"/>
                  </a:lnTo>
                  <a:lnTo>
                    <a:pt x="334435" y="132356"/>
                  </a:lnTo>
                  <a:lnTo>
                    <a:pt x="38099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383"/>
            <p:cNvSpPr/>
            <p:nvPr>
              <p:custDataLst>
                <p:tags r:id="rId201"/>
              </p:custDataLst>
            </p:nvPr>
          </p:nvSpPr>
          <p:spPr>
            <a:xfrm>
              <a:off x="10668000" y="3000375"/>
              <a:ext cx="66561" cy="123826"/>
            </a:xfrm>
            <a:custGeom>
              <a:avLst/>
              <a:gdLst/>
              <a:ahLst/>
              <a:cxnLst/>
              <a:rect l="0" t="0" r="0" b="0"/>
              <a:pathLst>
                <a:path w="66561" h="123826">
                  <a:moveTo>
                    <a:pt x="57150" y="0"/>
                  </a:moveTo>
                  <a:lnTo>
                    <a:pt x="57150" y="0"/>
                  </a:lnTo>
                  <a:lnTo>
                    <a:pt x="65352" y="0"/>
                  </a:lnTo>
                  <a:lnTo>
                    <a:pt x="65792" y="1058"/>
                  </a:lnTo>
                  <a:lnTo>
                    <a:pt x="66560" y="8201"/>
                  </a:lnTo>
                  <a:lnTo>
                    <a:pt x="58464" y="17610"/>
                  </a:lnTo>
                  <a:lnTo>
                    <a:pt x="56351" y="26370"/>
                  </a:lnTo>
                  <a:lnTo>
                    <a:pt x="50680" y="35213"/>
                  </a:lnTo>
                  <a:lnTo>
                    <a:pt x="47473" y="44535"/>
                  </a:lnTo>
                  <a:lnTo>
                    <a:pt x="41347" y="54000"/>
                  </a:lnTo>
                  <a:lnTo>
                    <a:pt x="38005" y="63508"/>
                  </a:lnTo>
                  <a:lnTo>
                    <a:pt x="5014" y="109158"/>
                  </a:lnTo>
                  <a:lnTo>
                    <a:pt x="2229" y="11483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" name="SMARTInkShape-384"/>
          <p:cNvSpPr/>
          <p:nvPr>
            <p:custDataLst>
              <p:tags r:id="rId6"/>
            </p:custDataLst>
          </p:nvPr>
        </p:nvSpPr>
        <p:spPr>
          <a:xfrm>
            <a:off x="4486311" y="3592263"/>
            <a:ext cx="180937" cy="168788"/>
          </a:xfrm>
          <a:custGeom>
            <a:avLst/>
            <a:gdLst/>
            <a:ahLst/>
            <a:cxnLst/>
            <a:rect l="0" t="0" r="0" b="0"/>
            <a:pathLst>
              <a:path w="180937" h="168788">
                <a:moveTo>
                  <a:pt x="57114" y="27237"/>
                </a:moveTo>
                <a:lnTo>
                  <a:pt x="57114" y="27237"/>
                </a:lnTo>
                <a:lnTo>
                  <a:pt x="57114" y="32294"/>
                </a:lnTo>
                <a:lnTo>
                  <a:pt x="56056" y="33783"/>
                </a:lnTo>
                <a:lnTo>
                  <a:pt x="54292" y="34776"/>
                </a:lnTo>
                <a:lnTo>
                  <a:pt x="48913" y="36369"/>
                </a:lnTo>
                <a:lnTo>
                  <a:pt x="48178" y="39410"/>
                </a:lnTo>
                <a:lnTo>
                  <a:pt x="47706" y="49985"/>
                </a:lnTo>
                <a:lnTo>
                  <a:pt x="46608" y="51927"/>
                </a:lnTo>
                <a:lnTo>
                  <a:pt x="44819" y="53222"/>
                </a:lnTo>
                <a:lnTo>
                  <a:pt x="42567" y="54085"/>
                </a:lnTo>
                <a:lnTo>
                  <a:pt x="41067" y="55719"/>
                </a:lnTo>
                <a:lnTo>
                  <a:pt x="39398" y="60357"/>
                </a:lnTo>
                <a:lnTo>
                  <a:pt x="38181" y="78157"/>
                </a:lnTo>
                <a:lnTo>
                  <a:pt x="37084" y="80234"/>
                </a:lnTo>
                <a:lnTo>
                  <a:pt x="35294" y="81618"/>
                </a:lnTo>
                <a:lnTo>
                  <a:pt x="33042" y="82541"/>
                </a:lnTo>
                <a:lnTo>
                  <a:pt x="31542" y="84215"/>
                </a:lnTo>
                <a:lnTo>
                  <a:pt x="29873" y="88896"/>
                </a:lnTo>
                <a:lnTo>
                  <a:pt x="27744" y="100526"/>
                </a:lnTo>
                <a:lnTo>
                  <a:pt x="22071" y="109865"/>
                </a:lnTo>
                <a:lnTo>
                  <a:pt x="18862" y="119335"/>
                </a:lnTo>
                <a:lnTo>
                  <a:pt x="10932" y="130133"/>
                </a:lnTo>
                <a:lnTo>
                  <a:pt x="9916" y="136512"/>
                </a:lnTo>
                <a:lnTo>
                  <a:pt x="8715" y="138187"/>
                </a:lnTo>
                <a:lnTo>
                  <a:pt x="6857" y="139303"/>
                </a:lnTo>
                <a:lnTo>
                  <a:pt x="1326" y="141096"/>
                </a:lnTo>
                <a:lnTo>
                  <a:pt x="569" y="144163"/>
                </a:lnTo>
                <a:lnTo>
                  <a:pt x="83" y="149699"/>
                </a:lnTo>
                <a:lnTo>
                  <a:pt x="0" y="145601"/>
                </a:lnTo>
                <a:lnTo>
                  <a:pt x="1046" y="144247"/>
                </a:lnTo>
                <a:lnTo>
                  <a:pt x="5032" y="142741"/>
                </a:lnTo>
                <a:lnTo>
                  <a:pt x="6517" y="141282"/>
                </a:lnTo>
                <a:lnTo>
                  <a:pt x="8168" y="136837"/>
                </a:lnTo>
                <a:lnTo>
                  <a:pt x="9667" y="135228"/>
                </a:lnTo>
                <a:lnTo>
                  <a:pt x="14154" y="133442"/>
                </a:lnTo>
                <a:lnTo>
                  <a:pt x="15774" y="131907"/>
                </a:lnTo>
                <a:lnTo>
                  <a:pt x="25276" y="114791"/>
                </a:lnTo>
                <a:lnTo>
                  <a:pt x="28630" y="99981"/>
                </a:lnTo>
                <a:lnTo>
                  <a:pt x="35887" y="84959"/>
                </a:lnTo>
                <a:lnTo>
                  <a:pt x="42690" y="66744"/>
                </a:lnTo>
                <a:lnTo>
                  <a:pt x="57305" y="46890"/>
                </a:lnTo>
                <a:lnTo>
                  <a:pt x="71956" y="30491"/>
                </a:lnTo>
                <a:lnTo>
                  <a:pt x="78155" y="17728"/>
                </a:lnTo>
                <a:lnTo>
                  <a:pt x="93878" y="0"/>
                </a:lnTo>
                <a:lnTo>
                  <a:pt x="94324" y="613"/>
                </a:lnTo>
                <a:lnTo>
                  <a:pt x="95204" y="13137"/>
                </a:lnTo>
                <a:lnTo>
                  <a:pt x="96265" y="14663"/>
                </a:lnTo>
                <a:lnTo>
                  <a:pt x="98031" y="15679"/>
                </a:lnTo>
                <a:lnTo>
                  <a:pt x="100267" y="16357"/>
                </a:lnTo>
                <a:lnTo>
                  <a:pt x="101758" y="17867"/>
                </a:lnTo>
                <a:lnTo>
                  <a:pt x="103414" y="22367"/>
                </a:lnTo>
                <a:lnTo>
                  <a:pt x="104346" y="30850"/>
                </a:lnTo>
                <a:lnTo>
                  <a:pt x="105535" y="32821"/>
                </a:lnTo>
                <a:lnTo>
                  <a:pt x="107387" y="34135"/>
                </a:lnTo>
                <a:lnTo>
                  <a:pt x="109679" y="35011"/>
                </a:lnTo>
                <a:lnTo>
                  <a:pt x="111207" y="36653"/>
                </a:lnTo>
                <a:lnTo>
                  <a:pt x="116482" y="46893"/>
                </a:lnTo>
                <a:lnTo>
                  <a:pt x="120542" y="52906"/>
                </a:lnTo>
                <a:lnTo>
                  <a:pt x="123885" y="62242"/>
                </a:lnTo>
                <a:lnTo>
                  <a:pt x="147465" y="89003"/>
                </a:lnTo>
                <a:lnTo>
                  <a:pt x="153009" y="91730"/>
                </a:lnTo>
                <a:lnTo>
                  <a:pt x="155969" y="92457"/>
                </a:lnTo>
                <a:lnTo>
                  <a:pt x="157942" y="94001"/>
                </a:lnTo>
                <a:lnTo>
                  <a:pt x="160134" y="98537"/>
                </a:lnTo>
                <a:lnTo>
                  <a:pt x="161778" y="100171"/>
                </a:lnTo>
                <a:lnTo>
                  <a:pt x="171487" y="104209"/>
                </a:lnTo>
                <a:lnTo>
                  <a:pt x="180928" y="112951"/>
                </a:lnTo>
                <a:lnTo>
                  <a:pt x="180936" y="118015"/>
                </a:lnTo>
                <a:lnTo>
                  <a:pt x="179879" y="119506"/>
                </a:lnTo>
                <a:lnTo>
                  <a:pt x="178116" y="120500"/>
                </a:lnTo>
                <a:lnTo>
                  <a:pt x="167681" y="122094"/>
                </a:lnTo>
                <a:lnTo>
                  <a:pt x="165750" y="123283"/>
                </a:lnTo>
                <a:lnTo>
                  <a:pt x="164463" y="125135"/>
                </a:lnTo>
                <a:lnTo>
                  <a:pt x="163605" y="127427"/>
                </a:lnTo>
                <a:lnTo>
                  <a:pt x="161974" y="128956"/>
                </a:lnTo>
                <a:lnTo>
                  <a:pt x="157341" y="130654"/>
                </a:lnTo>
                <a:lnTo>
                  <a:pt x="145743" y="132802"/>
                </a:lnTo>
                <a:lnTo>
                  <a:pt x="136408" y="138479"/>
                </a:lnTo>
                <a:lnTo>
                  <a:pt x="123773" y="140933"/>
                </a:lnTo>
                <a:lnTo>
                  <a:pt x="120604" y="141134"/>
                </a:lnTo>
                <a:lnTo>
                  <a:pt x="114259" y="144181"/>
                </a:lnTo>
                <a:lnTo>
                  <a:pt x="107912" y="148004"/>
                </a:lnTo>
                <a:lnTo>
                  <a:pt x="95214" y="150458"/>
                </a:lnTo>
                <a:lnTo>
                  <a:pt x="92039" y="150659"/>
                </a:lnTo>
                <a:lnTo>
                  <a:pt x="89922" y="151852"/>
                </a:lnTo>
                <a:lnTo>
                  <a:pt x="88511" y="153706"/>
                </a:lnTo>
                <a:lnTo>
                  <a:pt x="87570" y="155999"/>
                </a:lnTo>
                <a:lnTo>
                  <a:pt x="85885" y="157529"/>
                </a:lnTo>
                <a:lnTo>
                  <a:pt x="76605" y="160468"/>
                </a:lnTo>
                <a:lnTo>
                  <a:pt x="68002" y="160577"/>
                </a:lnTo>
                <a:lnTo>
                  <a:pt x="67547" y="161638"/>
                </a:lnTo>
                <a:lnTo>
                  <a:pt x="66758" y="168787"/>
                </a:lnTo>
                <a:lnTo>
                  <a:pt x="66639" y="16058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SMARTInkShape-Group97"/>
          <p:cNvGrpSpPr/>
          <p:nvPr/>
        </p:nvGrpSpPr>
        <p:grpSpPr>
          <a:xfrm>
            <a:off x="4857760" y="3219450"/>
            <a:ext cx="2228841" cy="561810"/>
            <a:chOff x="4857760" y="3219450"/>
            <a:chExt cx="2228841" cy="561810"/>
          </a:xfrm>
        </p:grpSpPr>
        <p:sp>
          <p:nvSpPr>
            <p:cNvPr id="83" name="SMARTInkShape-385"/>
            <p:cNvSpPr/>
            <p:nvPr>
              <p:custDataLst>
                <p:tags r:id="rId194"/>
              </p:custDataLst>
            </p:nvPr>
          </p:nvSpPr>
          <p:spPr>
            <a:xfrm>
              <a:off x="6867525" y="3219450"/>
              <a:ext cx="219076" cy="352295"/>
            </a:xfrm>
            <a:custGeom>
              <a:avLst/>
              <a:gdLst/>
              <a:ahLst/>
              <a:cxnLst/>
              <a:rect l="0" t="0" r="0" b="0"/>
              <a:pathLst>
                <a:path w="219076" h="352295">
                  <a:moveTo>
                    <a:pt x="0" y="285750"/>
                  </a:moveTo>
                  <a:lnTo>
                    <a:pt x="0" y="285750"/>
                  </a:lnTo>
                  <a:lnTo>
                    <a:pt x="8662" y="278145"/>
                  </a:lnTo>
                  <a:lnTo>
                    <a:pt x="47472" y="250451"/>
                  </a:lnTo>
                  <a:lnTo>
                    <a:pt x="65351" y="243146"/>
                  </a:lnTo>
                  <a:lnTo>
                    <a:pt x="85133" y="231248"/>
                  </a:lnTo>
                  <a:lnTo>
                    <a:pt x="88505" y="230365"/>
                  </a:lnTo>
                  <a:lnTo>
                    <a:pt x="90753" y="228718"/>
                  </a:lnTo>
                  <a:lnTo>
                    <a:pt x="92253" y="226563"/>
                  </a:lnTo>
                  <a:lnTo>
                    <a:pt x="93252" y="224067"/>
                  </a:lnTo>
                  <a:lnTo>
                    <a:pt x="94976" y="222403"/>
                  </a:lnTo>
                  <a:lnTo>
                    <a:pt x="99715" y="220554"/>
                  </a:lnTo>
                  <a:lnTo>
                    <a:pt x="108332" y="219513"/>
                  </a:lnTo>
                  <a:lnTo>
                    <a:pt x="110321" y="218309"/>
                  </a:lnTo>
                  <a:lnTo>
                    <a:pt x="111647" y="216448"/>
                  </a:lnTo>
                  <a:lnTo>
                    <a:pt x="112532" y="214149"/>
                  </a:lnTo>
                  <a:lnTo>
                    <a:pt x="114180" y="212616"/>
                  </a:lnTo>
                  <a:lnTo>
                    <a:pt x="123787" y="209561"/>
                  </a:lnTo>
                  <a:lnTo>
                    <a:pt x="123822" y="217752"/>
                  </a:lnTo>
                  <a:lnTo>
                    <a:pt x="108016" y="235920"/>
                  </a:lnTo>
                  <a:lnTo>
                    <a:pt x="104677" y="244763"/>
                  </a:lnTo>
                  <a:lnTo>
                    <a:pt x="88355" y="266717"/>
                  </a:lnTo>
                  <a:lnTo>
                    <a:pt x="85013" y="282577"/>
                  </a:lnTo>
                  <a:lnTo>
                    <a:pt x="78254" y="295275"/>
                  </a:lnTo>
                  <a:lnTo>
                    <a:pt x="77570" y="298450"/>
                  </a:lnTo>
                  <a:lnTo>
                    <a:pt x="68119" y="317500"/>
                  </a:lnTo>
                  <a:lnTo>
                    <a:pt x="66676" y="351984"/>
                  </a:lnTo>
                  <a:lnTo>
                    <a:pt x="71731" y="352294"/>
                  </a:lnTo>
                  <a:lnTo>
                    <a:pt x="77036" y="349545"/>
                  </a:lnTo>
                  <a:lnTo>
                    <a:pt x="82921" y="345853"/>
                  </a:lnTo>
                  <a:lnTo>
                    <a:pt x="92185" y="342717"/>
                  </a:lnTo>
                  <a:lnTo>
                    <a:pt x="127002" y="311112"/>
                  </a:lnTo>
                  <a:lnTo>
                    <a:pt x="130528" y="304783"/>
                  </a:lnTo>
                  <a:lnTo>
                    <a:pt x="133154" y="298443"/>
                  </a:lnTo>
                  <a:lnTo>
                    <a:pt x="159154" y="257763"/>
                  </a:lnTo>
                  <a:lnTo>
                    <a:pt x="161378" y="239535"/>
                  </a:lnTo>
                  <a:lnTo>
                    <a:pt x="161911" y="206494"/>
                  </a:lnTo>
                  <a:lnTo>
                    <a:pt x="159096" y="200078"/>
                  </a:lnTo>
                  <a:lnTo>
                    <a:pt x="139259" y="177409"/>
                  </a:lnTo>
                  <a:lnTo>
                    <a:pt x="133154" y="174098"/>
                  </a:lnTo>
                  <a:lnTo>
                    <a:pt x="126912" y="171569"/>
                  </a:lnTo>
                  <a:lnTo>
                    <a:pt x="120611" y="166917"/>
                  </a:lnTo>
                  <a:lnTo>
                    <a:pt x="117105" y="161321"/>
                  </a:lnTo>
                  <a:lnTo>
                    <a:pt x="116170" y="158348"/>
                  </a:lnTo>
                  <a:lnTo>
                    <a:pt x="114488" y="156365"/>
                  </a:lnTo>
                  <a:lnTo>
                    <a:pt x="109798" y="154162"/>
                  </a:lnTo>
                  <a:lnTo>
                    <a:pt x="101207" y="152922"/>
                  </a:lnTo>
                  <a:lnTo>
                    <a:pt x="99221" y="151690"/>
                  </a:lnTo>
                  <a:lnTo>
                    <a:pt x="97898" y="149810"/>
                  </a:lnTo>
                  <a:lnTo>
                    <a:pt x="95369" y="144899"/>
                  </a:lnTo>
                  <a:lnTo>
                    <a:pt x="89053" y="136184"/>
                  </a:lnTo>
                  <a:lnTo>
                    <a:pt x="86163" y="125662"/>
                  </a:lnTo>
                  <a:lnTo>
                    <a:pt x="85854" y="119312"/>
                  </a:lnTo>
                  <a:lnTo>
                    <a:pt x="88605" y="113706"/>
                  </a:lnTo>
                  <a:lnTo>
                    <a:pt x="123847" y="67259"/>
                  </a:lnTo>
                  <a:lnTo>
                    <a:pt x="168275" y="22227"/>
                  </a:lnTo>
                  <a:lnTo>
                    <a:pt x="177800" y="13759"/>
                  </a:lnTo>
                  <a:lnTo>
                    <a:pt x="190500" y="7539"/>
                  </a:lnTo>
                  <a:lnTo>
                    <a:pt x="196850" y="3351"/>
                  </a:lnTo>
                  <a:lnTo>
                    <a:pt x="206375" y="993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386"/>
            <p:cNvSpPr/>
            <p:nvPr>
              <p:custDataLst>
                <p:tags r:id="rId195"/>
              </p:custDataLst>
            </p:nvPr>
          </p:nvSpPr>
          <p:spPr>
            <a:xfrm>
              <a:off x="6162712" y="3343314"/>
              <a:ext cx="704776" cy="238038"/>
            </a:xfrm>
            <a:custGeom>
              <a:avLst/>
              <a:gdLst/>
              <a:ahLst/>
              <a:cxnLst/>
              <a:rect l="0" t="0" r="0" b="0"/>
              <a:pathLst>
                <a:path w="704776" h="238038">
                  <a:moveTo>
                    <a:pt x="142838" y="114261"/>
                  </a:moveTo>
                  <a:lnTo>
                    <a:pt x="142838" y="114261"/>
                  </a:lnTo>
                  <a:lnTo>
                    <a:pt x="152353" y="114261"/>
                  </a:lnTo>
                  <a:lnTo>
                    <a:pt x="142872" y="114261"/>
                  </a:lnTo>
                  <a:lnTo>
                    <a:pt x="133706" y="105129"/>
                  </a:lnTo>
                  <a:lnTo>
                    <a:pt x="119134" y="104746"/>
                  </a:lnTo>
                  <a:lnTo>
                    <a:pt x="117510" y="103685"/>
                  </a:lnTo>
                  <a:lnTo>
                    <a:pt x="116428" y="101918"/>
                  </a:lnTo>
                  <a:lnTo>
                    <a:pt x="115706" y="99683"/>
                  </a:lnTo>
                  <a:lnTo>
                    <a:pt x="114167" y="98192"/>
                  </a:lnTo>
                  <a:lnTo>
                    <a:pt x="109634" y="96536"/>
                  </a:lnTo>
                  <a:lnTo>
                    <a:pt x="101132" y="95604"/>
                  </a:lnTo>
                  <a:lnTo>
                    <a:pt x="95022" y="98208"/>
                  </a:lnTo>
                  <a:lnTo>
                    <a:pt x="88778" y="101834"/>
                  </a:lnTo>
                  <a:lnTo>
                    <a:pt x="76146" y="104163"/>
                  </a:lnTo>
                  <a:lnTo>
                    <a:pt x="72977" y="104353"/>
                  </a:lnTo>
                  <a:lnTo>
                    <a:pt x="66633" y="107388"/>
                  </a:lnTo>
                  <a:lnTo>
                    <a:pt x="50763" y="119902"/>
                  </a:lnTo>
                  <a:lnTo>
                    <a:pt x="44413" y="122060"/>
                  </a:lnTo>
                  <a:lnTo>
                    <a:pt x="42296" y="123693"/>
                  </a:lnTo>
                  <a:lnTo>
                    <a:pt x="22984" y="150324"/>
                  </a:lnTo>
                  <a:lnTo>
                    <a:pt x="16976" y="169441"/>
                  </a:lnTo>
                  <a:lnTo>
                    <a:pt x="12816" y="176885"/>
                  </a:lnTo>
                  <a:lnTo>
                    <a:pt x="609" y="218433"/>
                  </a:lnTo>
                  <a:lnTo>
                    <a:pt x="0" y="233024"/>
                  </a:lnTo>
                  <a:lnTo>
                    <a:pt x="1046" y="234712"/>
                  </a:lnTo>
                  <a:lnTo>
                    <a:pt x="2802" y="235837"/>
                  </a:lnTo>
                  <a:lnTo>
                    <a:pt x="8167" y="237641"/>
                  </a:lnTo>
                  <a:lnTo>
                    <a:pt x="19111" y="228359"/>
                  </a:lnTo>
                  <a:lnTo>
                    <a:pt x="63470" y="183045"/>
                  </a:lnTo>
                  <a:lnTo>
                    <a:pt x="92391" y="143010"/>
                  </a:lnTo>
                  <a:lnTo>
                    <a:pt x="95017" y="136564"/>
                  </a:lnTo>
                  <a:lnTo>
                    <a:pt x="104607" y="123952"/>
                  </a:lnTo>
                  <a:lnTo>
                    <a:pt x="112928" y="123800"/>
                  </a:lnTo>
                  <a:lnTo>
                    <a:pt x="113373" y="124854"/>
                  </a:lnTo>
                  <a:lnTo>
                    <a:pt x="114229" y="137975"/>
                  </a:lnTo>
                  <a:lnTo>
                    <a:pt x="111426" y="143498"/>
                  </a:lnTo>
                  <a:lnTo>
                    <a:pt x="107710" y="149480"/>
                  </a:lnTo>
                  <a:lnTo>
                    <a:pt x="105324" y="161944"/>
                  </a:lnTo>
                  <a:lnTo>
                    <a:pt x="104738" y="207629"/>
                  </a:lnTo>
                  <a:lnTo>
                    <a:pt x="112939" y="217547"/>
                  </a:lnTo>
                  <a:lnTo>
                    <a:pt x="114439" y="216985"/>
                  </a:lnTo>
                  <a:lnTo>
                    <a:pt x="146497" y="194393"/>
                  </a:lnTo>
                  <a:lnTo>
                    <a:pt x="157916" y="190568"/>
                  </a:lnTo>
                  <a:lnTo>
                    <a:pt x="164708" y="185922"/>
                  </a:lnTo>
                  <a:lnTo>
                    <a:pt x="183713" y="163692"/>
                  </a:lnTo>
                  <a:lnTo>
                    <a:pt x="193813" y="155281"/>
                  </a:lnTo>
                  <a:lnTo>
                    <a:pt x="227152" y="107777"/>
                  </a:lnTo>
                  <a:lnTo>
                    <a:pt x="273731" y="60218"/>
                  </a:lnTo>
                  <a:lnTo>
                    <a:pt x="287925" y="44508"/>
                  </a:lnTo>
                  <a:lnTo>
                    <a:pt x="305172" y="19203"/>
                  </a:lnTo>
                  <a:lnTo>
                    <a:pt x="312487" y="11406"/>
                  </a:lnTo>
                  <a:lnTo>
                    <a:pt x="313488" y="7517"/>
                  </a:lnTo>
                  <a:lnTo>
                    <a:pt x="313755" y="4998"/>
                  </a:lnTo>
                  <a:lnTo>
                    <a:pt x="312874" y="3319"/>
                  </a:lnTo>
                  <a:lnTo>
                    <a:pt x="311229" y="2200"/>
                  </a:lnTo>
                  <a:lnTo>
                    <a:pt x="306040" y="403"/>
                  </a:lnTo>
                  <a:lnTo>
                    <a:pt x="296674" y="0"/>
                  </a:lnTo>
                  <a:lnTo>
                    <a:pt x="287918" y="6514"/>
                  </a:lnTo>
                  <a:lnTo>
                    <a:pt x="279076" y="9664"/>
                  </a:lnTo>
                  <a:lnTo>
                    <a:pt x="269752" y="15771"/>
                  </a:lnTo>
                  <a:lnTo>
                    <a:pt x="263450" y="17571"/>
                  </a:lnTo>
                  <a:lnTo>
                    <a:pt x="261346" y="19109"/>
                  </a:lnTo>
                  <a:lnTo>
                    <a:pt x="259943" y="21193"/>
                  </a:lnTo>
                  <a:lnTo>
                    <a:pt x="259008" y="23641"/>
                  </a:lnTo>
                  <a:lnTo>
                    <a:pt x="244415" y="36232"/>
                  </a:lnTo>
                  <a:lnTo>
                    <a:pt x="221723" y="83531"/>
                  </a:lnTo>
                  <a:lnTo>
                    <a:pt x="216452" y="112086"/>
                  </a:lnTo>
                  <a:lnTo>
                    <a:pt x="212597" y="120703"/>
                  </a:lnTo>
                  <a:lnTo>
                    <a:pt x="209593" y="164970"/>
                  </a:lnTo>
                  <a:lnTo>
                    <a:pt x="209513" y="203123"/>
                  </a:lnTo>
                  <a:lnTo>
                    <a:pt x="212335" y="209494"/>
                  </a:lnTo>
                  <a:lnTo>
                    <a:pt x="216058" y="215854"/>
                  </a:lnTo>
                  <a:lnTo>
                    <a:pt x="217714" y="222208"/>
                  </a:lnTo>
                  <a:lnTo>
                    <a:pt x="219214" y="224326"/>
                  </a:lnTo>
                  <a:lnTo>
                    <a:pt x="221272" y="225737"/>
                  </a:lnTo>
                  <a:lnTo>
                    <a:pt x="229225" y="227724"/>
                  </a:lnTo>
                  <a:lnTo>
                    <a:pt x="250827" y="228512"/>
                  </a:lnTo>
                  <a:lnTo>
                    <a:pt x="257155" y="225717"/>
                  </a:lnTo>
                  <a:lnTo>
                    <a:pt x="263495" y="222005"/>
                  </a:lnTo>
                  <a:lnTo>
                    <a:pt x="273015" y="218857"/>
                  </a:lnTo>
                  <a:lnTo>
                    <a:pt x="288888" y="205895"/>
                  </a:lnTo>
                  <a:lnTo>
                    <a:pt x="319580" y="165315"/>
                  </a:lnTo>
                  <a:lnTo>
                    <a:pt x="322559" y="155612"/>
                  </a:lnTo>
                  <a:lnTo>
                    <a:pt x="323255" y="149219"/>
                  </a:lnTo>
                  <a:lnTo>
                    <a:pt x="326388" y="142851"/>
                  </a:lnTo>
                  <a:lnTo>
                    <a:pt x="328705" y="139671"/>
                  </a:lnTo>
                  <a:lnTo>
                    <a:pt x="329191" y="136493"/>
                  </a:lnTo>
                  <a:lnTo>
                    <a:pt x="328457" y="133315"/>
                  </a:lnTo>
                  <a:lnTo>
                    <a:pt x="324084" y="124344"/>
                  </a:lnTo>
                  <a:lnTo>
                    <a:pt x="306487" y="123800"/>
                  </a:lnTo>
                  <a:lnTo>
                    <a:pt x="283456" y="131988"/>
                  </a:lnTo>
                  <a:lnTo>
                    <a:pt x="276596" y="138368"/>
                  </a:lnTo>
                  <a:lnTo>
                    <a:pt x="250445" y="171295"/>
                  </a:lnTo>
                  <a:lnTo>
                    <a:pt x="247813" y="177709"/>
                  </a:lnTo>
                  <a:lnTo>
                    <a:pt x="231212" y="199983"/>
                  </a:lnTo>
                  <a:lnTo>
                    <a:pt x="228912" y="215861"/>
                  </a:lnTo>
                  <a:lnTo>
                    <a:pt x="228608" y="231736"/>
                  </a:lnTo>
                  <a:lnTo>
                    <a:pt x="229652" y="233853"/>
                  </a:lnTo>
                  <a:lnTo>
                    <a:pt x="231405" y="235264"/>
                  </a:lnTo>
                  <a:lnTo>
                    <a:pt x="236768" y="237528"/>
                  </a:lnTo>
                  <a:lnTo>
                    <a:pt x="251230" y="238037"/>
                  </a:lnTo>
                  <a:lnTo>
                    <a:pt x="257334" y="235242"/>
                  </a:lnTo>
                  <a:lnTo>
                    <a:pt x="260444" y="233015"/>
                  </a:lnTo>
                  <a:lnTo>
                    <a:pt x="283745" y="226325"/>
                  </a:lnTo>
                  <a:lnTo>
                    <a:pt x="330713" y="190992"/>
                  </a:lnTo>
                  <a:lnTo>
                    <a:pt x="378321" y="152963"/>
                  </a:lnTo>
                  <a:lnTo>
                    <a:pt x="404498" y="133364"/>
                  </a:lnTo>
                  <a:lnTo>
                    <a:pt x="406179" y="130171"/>
                  </a:lnTo>
                  <a:lnTo>
                    <a:pt x="424174" y="114266"/>
                  </a:lnTo>
                  <a:lnTo>
                    <a:pt x="430102" y="104737"/>
                  </a:lnTo>
                  <a:lnTo>
                    <a:pt x="432773" y="101562"/>
                  </a:lnTo>
                  <a:lnTo>
                    <a:pt x="438562" y="98034"/>
                  </a:lnTo>
                  <a:lnTo>
                    <a:pt x="447634" y="95213"/>
                  </a:lnTo>
                  <a:lnTo>
                    <a:pt x="442581" y="100268"/>
                  </a:lnTo>
                  <a:lnTo>
                    <a:pt x="440098" y="105572"/>
                  </a:lnTo>
                  <a:lnTo>
                    <a:pt x="437316" y="120721"/>
                  </a:lnTo>
                  <a:lnTo>
                    <a:pt x="421653" y="142843"/>
                  </a:lnTo>
                  <a:lnTo>
                    <a:pt x="419156" y="149189"/>
                  </a:lnTo>
                  <a:lnTo>
                    <a:pt x="412858" y="158712"/>
                  </a:lnTo>
                  <a:lnTo>
                    <a:pt x="409464" y="168236"/>
                  </a:lnTo>
                  <a:lnTo>
                    <a:pt x="403283" y="177761"/>
                  </a:lnTo>
                  <a:lnTo>
                    <a:pt x="399924" y="187286"/>
                  </a:lnTo>
                  <a:lnTo>
                    <a:pt x="393754" y="196811"/>
                  </a:lnTo>
                  <a:lnTo>
                    <a:pt x="390397" y="206336"/>
                  </a:lnTo>
                  <a:lnTo>
                    <a:pt x="381000" y="218987"/>
                  </a:lnTo>
                  <a:lnTo>
                    <a:pt x="386030" y="213965"/>
                  </a:lnTo>
                  <a:lnTo>
                    <a:pt x="388507" y="208668"/>
                  </a:lnTo>
                  <a:lnTo>
                    <a:pt x="389167" y="205774"/>
                  </a:lnTo>
                  <a:lnTo>
                    <a:pt x="397853" y="190387"/>
                  </a:lnTo>
                  <a:lnTo>
                    <a:pt x="398573" y="187236"/>
                  </a:lnTo>
                  <a:lnTo>
                    <a:pt x="407362" y="171404"/>
                  </a:lnTo>
                  <a:lnTo>
                    <a:pt x="410309" y="155535"/>
                  </a:lnTo>
                  <a:lnTo>
                    <a:pt x="417701" y="144718"/>
                  </a:lnTo>
                  <a:lnTo>
                    <a:pt x="419027" y="133752"/>
                  </a:lnTo>
                  <a:lnTo>
                    <a:pt x="427261" y="133350"/>
                  </a:lnTo>
                  <a:lnTo>
                    <a:pt x="427704" y="134395"/>
                  </a:lnTo>
                  <a:lnTo>
                    <a:pt x="428585" y="156991"/>
                  </a:lnTo>
                  <a:lnTo>
                    <a:pt x="429645" y="158623"/>
                  </a:lnTo>
                  <a:lnTo>
                    <a:pt x="431409" y="159711"/>
                  </a:lnTo>
                  <a:lnTo>
                    <a:pt x="433644" y="160435"/>
                  </a:lnTo>
                  <a:lnTo>
                    <a:pt x="435133" y="161977"/>
                  </a:lnTo>
                  <a:lnTo>
                    <a:pt x="437720" y="169960"/>
                  </a:lnTo>
                  <a:lnTo>
                    <a:pt x="440761" y="170766"/>
                  </a:lnTo>
                  <a:lnTo>
                    <a:pt x="460776" y="171400"/>
                  </a:lnTo>
                  <a:lnTo>
                    <a:pt x="466883" y="168584"/>
                  </a:lnTo>
                  <a:lnTo>
                    <a:pt x="473124" y="164863"/>
                  </a:lnTo>
                  <a:lnTo>
                    <a:pt x="482589" y="161710"/>
                  </a:lnTo>
                  <a:lnTo>
                    <a:pt x="530188" y="117429"/>
                  </a:lnTo>
                  <a:lnTo>
                    <a:pt x="550532" y="97092"/>
                  </a:lnTo>
                  <a:lnTo>
                    <a:pt x="551577" y="93225"/>
                  </a:lnTo>
                  <a:lnTo>
                    <a:pt x="551856" y="90712"/>
                  </a:lnTo>
                  <a:lnTo>
                    <a:pt x="553100" y="89037"/>
                  </a:lnTo>
                  <a:lnTo>
                    <a:pt x="561023" y="85980"/>
                  </a:lnTo>
                  <a:lnTo>
                    <a:pt x="561818" y="85725"/>
                  </a:lnTo>
                  <a:lnTo>
                    <a:pt x="561927" y="98947"/>
                  </a:lnTo>
                  <a:lnTo>
                    <a:pt x="559111" y="104985"/>
                  </a:lnTo>
                  <a:lnTo>
                    <a:pt x="555390" y="111196"/>
                  </a:lnTo>
                  <a:lnTo>
                    <a:pt x="542790" y="148306"/>
                  </a:lnTo>
                  <a:lnTo>
                    <a:pt x="536626" y="159509"/>
                  </a:lnTo>
                  <a:lnTo>
                    <a:pt x="533272" y="174704"/>
                  </a:lnTo>
                  <a:lnTo>
                    <a:pt x="526015" y="189857"/>
                  </a:lnTo>
                  <a:lnTo>
                    <a:pt x="523875" y="208943"/>
                  </a:lnTo>
                  <a:lnTo>
                    <a:pt x="537098" y="209461"/>
                  </a:lnTo>
                  <a:lnTo>
                    <a:pt x="543137" y="206667"/>
                  </a:lnTo>
                  <a:lnTo>
                    <a:pt x="546229" y="204440"/>
                  </a:lnTo>
                  <a:lnTo>
                    <a:pt x="549664" y="199143"/>
                  </a:lnTo>
                  <a:lnTo>
                    <a:pt x="550580" y="196249"/>
                  </a:lnTo>
                  <a:lnTo>
                    <a:pt x="552249" y="194320"/>
                  </a:lnTo>
                  <a:lnTo>
                    <a:pt x="579178" y="172786"/>
                  </a:lnTo>
                  <a:lnTo>
                    <a:pt x="624373" y="126965"/>
                  </a:lnTo>
                  <a:lnTo>
                    <a:pt x="630597" y="114262"/>
                  </a:lnTo>
                  <a:lnTo>
                    <a:pt x="647231" y="95652"/>
                  </a:lnTo>
                  <a:lnTo>
                    <a:pt x="647535" y="100398"/>
                  </a:lnTo>
                  <a:lnTo>
                    <a:pt x="646520" y="101844"/>
                  </a:lnTo>
                  <a:lnTo>
                    <a:pt x="644783" y="102808"/>
                  </a:lnTo>
                  <a:lnTo>
                    <a:pt x="642569" y="103450"/>
                  </a:lnTo>
                  <a:lnTo>
                    <a:pt x="641091" y="104938"/>
                  </a:lnTo>
                  <a:lnTo>
                    <a:pt x="639450" y="109412"/>
                  </a:lnTo>
                  <a:lnTo>
                    <a:pt x="637339" y="120907"/>
                  </a:lnTo>
                  <a:lnTo>
                    <a:pt x="631669" y="131282"/>
                  </a:lnTo>
                  <a:lnTo>
                    <a:pt x="628460" y="146233"/>
                  </a:lnTo>
                  <a:lnTo>
                    <a:pt x="621253" y="161303"/>
                  </a:lnTo>
                  <a:lnTo>
                    <a:pt x="620531" y="164672"/>
                  </a:lnTo>
                  <a:lnTo>
                    <a:pt x="611014" y="184077"/>
                  </a:lnTo>
                  <a:lnTo>
                    <a:pt x="609690" y="203158"/>
                  </a:lnTo>
                  <a:lnTo>
                    <a:pt x="610706" y="205276"/>
                  </a:lnTo>
                  <a:lnTo>
                    <a:pt x="612441" y="206688"/>
                  </a:lnTo>
                  <a:lnTo>
                    <a:pt x="617775" y="208953"/>
                  </a:lnTo>
                  <a:lnTo>
                    <a:pt x="632231" y="209462"/>
                  </a:lnTo>
                  <a:lnTo>
                    <a:pt x="638334" y="206667"/>
                  </a:lnTo>
                  <a:lnTo>
                    <a:pt x="685763" y="161879"/>
                  </a:lnTo>
                  <a:lnTo>
                    <a:pt x="691055" y="155533"/>
                  </a:lnTo>
                  <a:lnTo>
                    <a:pt x="697275" y="142836"/>
                  </a:lnTo>
                  <a:lnTo>
                    <a:pt x="701463" y="136486"/>
                  </a:lnTo>
                  <a:lnTo>
                    <a:pt x="704372" y="125668"/>
                  </a:lnTo>
                  <a:lnTo>
                    <a:pt x="704775" y="110693"/>
                  </a:lnTo>
                  <a:lnTo>
                    <a:pt x="703729" y="108708"/>
                  </a:lnTo>
                  <a:lnTo>
                    <a:pt x="701974" y="107384"/>
                  </a:lnTo>
                  <a:lnTo>
                    <a:pt x="697200" y="105913"/>
                  </a:lnTo>
                  <a:lnTo>
                    <a:pt x="663523" y="104750"/>
                  </a:lnTo>
                  <a:lnTo>
                    <a:pt x="657181" y="107564"/>
                  </a:lnTo>
                  <a:lnTo>
                    <a:pt x="634766" y="119925"/>
                  </a:lnTo>
                  <a:lnTo>
                    <a:pt x="623145" y="123700"/>
                  </a:lnTo>
                  <a:lnTo>
                    <a:pt x="612999" y="129993"/>
                  </a:lnTo>
                  <a:lnTo>
                    <a:pt x="606503" y="131836"/>
                  </a:lnTo>
                  <a:lnTo>
                    <a:pt x="604349" y="133386"/>
                  </a:lnTo>
                  <a:lnTo>
                    <a:pt x="602911" y="135478"/>
                  </a:lnTo>
                  <a:lnTo>
                    <a:pt x="600257" y="140624"/>
                  </a:lnTo>
                  <a:lnTo>
                    <a:pt x="574791" y="169126"/>
                  </a:lnTo>
                  <a:lnTo>
                    <a:pt x="572449" y="178025"/>
                  </a:lnTo>
                  <a:lnTo>
                    <a:pt x="571592" y="193670"/>
                  </a:lnTo>
                  <a:lnTo>
                    <a:pt x="572608" y="195775"/>
                  </a:lnTo>
                  <a:lnTo>
                    <a:pt x="574343" y="197179"/>
                  </a:lnTo>
                  <a:lnTo>
                    <a:pt x="576557" y="198114"/>
                  </a:lnTo>
                  <a:lnTo>
                    <a:pt x="578035" y="199797"/>
                  </a:lnTo>
                  <a:lnTo>
                    <a:pt x="579676" y="204488"/>
                  </a:lnTo>
                  <a:lnTo>
                    <a:pt x="581171" y="206162"/>
                  </a:lnTo>
                  <a:lnTo>
                    <a:pt x="590513" y="2095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387"/>
            <p:cNvSpPr/>
            <p:nvPr>
              <p:custDataLst>
                <p:tags r:id="rId196"/>
              </p:custDataLst>
            </p:nvPr>
          </p:nvSpPr>
          <p:spPr>
            <a:xfrm>
              <a:off x="5934109" y="3448060"/>
              <a:ext cx="190467" cy="333200"/>
            </a:xfrm>
            <a:custGeom>
              <a:avLst/>
              <a:gdLst/>
              <a:ahLst/>
              <a:cxnLst/>
              <a:rect l="0" t="0" r="0" b="0"/>
              <a:pathLst>
                <a:path w="190467" h="333200">
                  <a:moveTo>
                    <a:pt x="76166" y="19040"/>
                  </a:moveTo>
                  <a:lnTo>
                    <a:pt x="76166" y="19040"/>
                  </a:lnTo>
                  <a:lnTo>
                    <a:pt x="85298" y="9908"/>
                  </a:lnTo>
                  <a:lnTo>
                    <a:pt x="85657" y="1348"/>
                  </a:lnTo>
                  <a:lnTo>
                    <a:pt x="86727" y="895"/>
                  </a:lnTo>
                  <a:lnTo>
                    <a:pt x="95100" y="0"/>
                  </a:lnTo>
                  <a:lnTo>
                    <a:pt x="95216" y="23670"/>
                  </a:lnTo>
                  <a:lnTo>
                    <a:pt x="92394" y="29212"/>
                  </a:lnTo>
                  <a:lnTo>
                    <a:pt x="88671" y="35203"/>
                  </a:lnTo>
                  <a:lnTo>
                    <a:pt x="86279" y="47672"/>
                  </a:lnTo>
                  <a:lnTo>
                    <a:pt x="86084" y="50828"/>
                  </a:lnTo>
                  <a:lnTo>
                    <a:pt x="83043" y="57157"/>
                  </a:lnTo>
                  <a:lnTo>
                    <a:pt x="72468" y="74900"/>
                  </a:lnTo>
                  <a:lnTo>
                    <a:pt x="68368" y="92624"/>
                  </a:lnTo>
                  <a:lnTo>
                    <a:pt x="65924" y="116517"/>
                  </a:lnTo>
                  <a:lnTo>
                    <a:pt x="59170" y="135348"/>
                  </a:lnTo>
                  <a:lnTo>
                    <a:pt x="54902" y="152985"/>
                  </a:lnTo>
                  <a:lnTo>
                    <a:pt x="49757" y="171616"/>
                  </a:lnTo>
                  <a:lnTo>
                    <a:pt x="45411" y="190542"/>
                  </a:lnTo>
                  <a:lnTo>
                    <a:pt x="40242" y="209556"/>
                  </a:lnTo>
                  <a:lnTo>
                    <a:pt x="35435" y="247641"/>
                  </a:lnTo>
                  <a:lnTo>
                    <a:pt x="21182" y="293031"/>
                  </a:lnTo>
                  <a:lnTo>
                    <a:pt x="18042" y="320578"/>
                  </a:lnTo>
                  <a:lnTo>
                    <a:pt x="9608" y="333199"/>
                  </a:lnTo>
                  <a:lnTo>
                    <a:pt x="1300" y="325150"/>
                  </a:lnTo>
                  <a:lnTo>
                    <a:pt x="0" y="292351"/>
                  </a:lnTo>
                  <a:lnTo>
                    <a:pt x="9100" y="249333"/>
                  </a:lnTo>
                  <a:lnTo>
                    <a:pt x="10472" y="225122"/>
                  </a:lnTo>
                  <a:lnTo>
                    <a:pt x="18127" y="187289"/>
                  </a:lnTo>
                  <a:lnTo>
                    <a:pt x="19811" y="168257"/>
                  </a:lnTo>
                  <a:lnTo>
                    <a:pt x="36339" y="122521"/>
                  </a:lnTo>
                  <a:lnTo>
                    <a:pt x="54212" y="91979"/>
                  </a:lnTo>
                  <a:lnTo>
                    <a:pt x="79352" y="55409"/>
                  </a:lnTo>
                  <a:lnTo>
                    <a:pt x="120354" y="23298"/>
                  </a:lnTo>
                  <a:lnTo>
                    <a:pt x="133264" y="17059"/>
                  </a:lnTo>
                  <a:lnTo>
                    <a:pt x="139643" y="12868"/>
                  </a:lnTo>
                  <a:lnTo>
                    <a:pt x="149184" y="9450"/>
                  </a:lnTo>
                  <a:lnTo>
                    <a:pt x="155538" y="4900"/>
                  </a:lnTo>
                  <a:lnTo>
                    <a:pt x="158714" y="4322"/>
                  </a:lnTo>
                  <a:lnTo>
                    <a:pt x="161890" y="4994"/>
                  </a:lnTo>
                  <a:lnTo>
                    <a:pt x="169535" y="8622"/>
                  </a:lnTo>
                  <a:lnTo>
                    <a:pt x="175915" y="9250"/>
                  </a:lnTo>
                  <a:lnTo>
                    <a:pt x="177591" y="10397"/>
                  </a:lnTo>
                  <a:lnTo>
                    <a:pt x="178707" y="12220"/>
                  </a:lnTo>
                  <a:lnTo>
                    <a:pt x="179452" y="14493"/>
                  </a:lnTo>
                  <a:lnTo>
                    <a:pt x="188284" y="28803"/>
                  </a:lnTo>
                  <a:lnTo>
                    <a:pt x="190409" y="57146"/>
                  </a:lnTo>
                  <a:lnTo>
                    <a:pt x="190466" y="88890"/>
                  </a:lnTo>
                  <a:lnTo>
                    <a:pt x="187644" y="95240"/>
                  </a:lnTo>
                  <a:lnTo>
                    <a:pt x="183921" y="101590"/>
                  </a:lnTo>
                  <a:lnTo>
                    <a:pt x="182265" y="107940"/>
                  </a:lnTo>
                  <a:lnTo>
                    <a:pt x="180765" y="110057"/>
                  </a:lnTo>
                  <a:lnTo>
                    <a:pt x="178707" y="111468"/>
                  </a:lnTo>
                  <a:lnTo>
                    <a:pt x="173598" y="114094"/>
                  </a:lnTo>
                  <a:lnTo>
                    <a:pt x="163642" y="122326"/>
                  </a:lnTo>
                  <a:lnTo>
                    <a:pt x="153843" y="123684"/>
                  </a:lnTo>
                  <a:lnTo>
                    <a:pt x="135071" y="123812"/>
                  </a:lnTo>
                  <a:lnTo>
                    <a:pt x="125269" y="115614"/>
                  </a:lnTo>
                  <a:lnTo>
                    <a:pt x="124448" y="112056"/>
                  </a:lnTo>
                  <a:lnTo>
                    <a:pt x="123829" y="91934"/>
                  </a:lnTo>
                  <a:lnTo>
                    <a:pt x="126630" y="85657"/>
                  </a:lnTo>
                  <a:lnTo>
                    <a:pt x="133316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388"/>
            <p:cNvSpPr/>
            <p:nvPr>
              <p:custDataLst>
                <p:tags r:id="rId197"/>
              </p:custDataLst>
            </p:nvPr>
          </p:nvSpPr>
          <p:spPr>
            <a:xfrm>
              <a:off x="5715000" y="35718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17692" y="9525"/>
                  </a:lnTo>
                  <a:lnTo>
                    <a:pt x="18144" y="8467"/>
                  </a:lnTo>
                  <a:lnTo>
                    <a:pt x="18647" y="4468"/>
                  </a:lnTo>
                  <a:lnTo>
                    <a:pt x="19840" y="2979"/>
                  </a:lnTo>
                  <a:lnTo>
                    <a:pt x="23987" y="1324"/>
                  </a:lnTo>
                  <a:lnTo>
                    <a:pt x="69977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389"/>
            <p:cNvSpPr/>
            <p:nvPr>
              <p:custDataLst>
                <p:tags r:id="rId198"/>
              </p:custDataLst>
            </p:nvPr>
          </p:nvSpPr>
          <p:spPr>
            <a:xfrm>
              <a:off x="4857760" y="3467231"/>
              <a:ext cx="714366" cy="257034"/>
            </a:xfrm>
            <a:custGeom>
              <a:avLst/>
              <a:gdLst/>
              <a:ahLst/>
              <a:cxnLst/>
              <a:rect l="0" t="0" r="0" b="0"/>
              <a:pathLst>
                <a:path w="714366" h="257034">
                  <a:moveTo>
                    <a:pt x="57140" y="66544"/>
                  </a:moveTo>
                  <a:lnTo>
                    <a:pt x="57140" y="66544"/>
                  </a:lnTo>
                  <a:lnTo>
                    <a:pt x="57140" y="47497"/>
                  </a:lnTo>
                  <a:lnTo>
                    <a:pt x="57140" y="61683"/>
                  </a:lnTo>
                  <a:lnTo>
                    <a:pt x="54318" y="67206"/>
                  </a:lnTo>
                  <a:lnTo>
                    <a:pt x="50595" y="73188"/>
                  </a:lnTo>
                  <a:lnTo>
                    <a:pt x="48203" y="85652"/>
                  </a:lnTo>
                  <a:lnTo>
                    <a:pt x="46579" y="118601"/>
                  </a:lnTo>
                  <a:lnTo>
                    <a:pt x="38975" y="154496"/>
                  </a:lnTo>
                  <a:lnTo>
                    <a:pt x="37294" y="167981"/>
                  </a:lnTo>
                  <a:lnTo>
                    <a:pt x="26347" y="199234"/>
                  </a:lnTo>
                  <a:lnTo>
                    <a:pt x="23911" y="202629"/>
                  </a:lnTo>
                  <a:lnTo>
                    <a:pt x="20483" y="217520"/>
                  </a:lnTo>
                  <a:lnTo>
                    <a:pt x="19166" y="240766"/>
                  </a:lnTo>
                  <a:lnTo>
                    <a:pt x="18066" y="243017"/>
                  </a:lnTo>
                  <a:lnTo>
                    <a:pt x="16274" y="244517"/>
                  </a:lnTo>
                  <a:lnTo>
                    <a:pt x="14021" y="245518"/>
                  </a:lnTo>
                  <a:lnTo>
                    <a:pt x="12519" y="247243"/>
                  </a:lnTo>
                  <a:lnTo>
                    <a:pt x="9632" y="256599"/>
                  </a:lnTo>
                  <a:lnTo>
                    <a:pt x="385" y="257033"/>
                  </a:lnTo>
                  <a:lnTo>
                    <a:pt x="0" y="234654"/>
                  </a:lnTo>
                  <a:lnTo>
                    <a:pt x="9123" y="192050"/>
                  </a:lnTo>
                  <a:lnTo>
                    <a:pt x="23694" y="144556"/>
                  </a:lnTo>
                  <a:lnTo>
                    <a:pt x="35914" y="97888"/>
                  </a:lnTo>
                  <a:lnTo>
                    <a:pt x="38181" y="90000"/>
                  </a:lnTo>
                  <a:lnTo>
                    <a:pt x="45438" y="76312"/>
                  </a:lnTo>
                  <a:lnTo>
                    <a:pt x="46164" y="73056"/>
                  </a:lnTo>
                  <a:lnTo>
                    <a:pt x="52241" y="63417"/>
                  </a:lnTo>
                  <a:lnTo>
                    <a:pt x="72041" y="41147"/>
                  </a:lnTo>
                  <a:lnTo>
                    <a:pt x="74346" y="34795"/>
                  </a:lnTo>
                  <a:lnTo>
                    <a:pt x="76019" y="32678"/>
                  </a:lnTo>
                  <a:lnTo>
                    <a:pt x="80700" y="30326"/>
                  </a:lnTo>
                  <a:lnTo>
                    <a:pt x="104838" y="28454"/>
                  </a:lnTo>
                  <a:lnTo>
                    <a:pt x="118916" y="28444"/>
                  </a:lnTo>
                  <a:lnTo>
                    <a:pt x="120549" y="29502"/>
                  </a:lnTo>
                  <a:lnTo>
                    <a:pt x="121638" y="31266"/>
                  </a:lnTo>
                  <a:lnTo>
                    <a:pt x="123385" y="36645"/>
                  </a:lnTo>
                  <a:lnTo>
                    <a:pt x="130276" y="45312"/>
                  </a:lnTo>
                  <a:lnTo>
                    <a:pt x="132937" y="55268"/>
                  </a:lnTo>
                  <a:lnTo>
                    <a:pt x="125748" y="67150"/>
                  </a:lnTo>
                  <a:lnTo>
                    <a:pt x="125103" y="70123"/>
                  </a:lnTo>
                  <a:lnTo>
                    <a:pt x="116446" y="85647"/>
                  </a:lnTo>
                  <a:lnTo>
                    <a:pt x="115727" y="88805"/>
                  </a:lnTo>
                  <a:lnTo>
                    <a:pt x="106940" y="104649"/>
                  </a:lnTo>
                  <a:lnTo>
                    <a:pt x="106216" y="107822"/>
                  </a:lnTo>
                  <a:lnTo>
                    <a:pt x="100138" y="117345"/>
                  </a:lnTo>
                  <a:lnTo>
                    <a:pt x="89662" y="130044"/>
                  </a:lnTo>
                  <a:lnTo>
                    <a:pt x="87469" y="136394"/>
                  </a:lnTo>
                  <a:lnTo>
                    <a:pt x="85826" y="138511"/>
                  </a:lnTo>
                  <a:lnTo>
                    <a:pt x="76320" y="142695"/>
                  </a:lnTo>
                  <a:lnTo>
                    <a:pt x="71172" y="142730"/>
                  </a:lnTo>
                  <a:lnTo>
                    <a:pt x="70728" y="141676"/>
                  </a:lnTo>
                  <a:lnTo>
                    <a:pt x="75261" y="134542"/>
                  </a:lnTo>
                  <a:lnTo>
                    <a:pt x="98849" y="110563"/>
                  </a:lnTo>
                  <a:lnTo>
                    <a:pt x="104958" y="107274"/>
                  </a:lnTo>
                  <a:lnTo>
                    <a:pt x="111201" y="104755"/>
                  </a:lnTo>
                  <a:lnTo>
                    <a:pt x="120665" y="98444"/>
                  </a:lnTo>
                  <a:lnTo>
                    <a:pt x="130172" y="96105"/>
                  </a:lnTo>
                  <a:lnTo>
                    <a:pt x="160034" y="95130"/>
                  </a:lnTo>
                  <a:lnTo>
                    <a:pt x="169148" y="101667"/>
                  </a:lnTo>
                  <a:lnTo>
                    <a:pt x="175007" y="103321"/>
                  </a:lnTo>
                  <a:lnTo>
                    <a:pt x="176994" y="104820"/>
                  </a:lnTo>
                  <a:lnTo>
                    <a:pt x="197834" y="133825"/>
                  </a:lnTo>
                  <a:lnTo>
                    <a:pt x="198561" y="136798"/>
                  </a:lnTo>
                  <a:lnTo>
                    <a:pt x="207363" y="152322"/>
                  </a:lnTo>
                  <a:lnTo>
                    <a:pt x="209529" y="185343"/>
                  </a:lnTo>
                  <a:lnTo>
                    <a:pt x="209537" y="193937"/>
                  </a:lnTo>
                  <a:lnTo>
                    <a:pt x="206717" y="200069"/>
                  </a:lnTo>
                  <a:lnTo>
                    <a:pt x="202993" y="206322"/>
                  </a:lnTo>
                  <a:lnTo>
                    <a:pt x="201339" y="212628"/>
                  </a:lnTo>
                  <a:lnTo>
                    <a:pt x="199839" y="214733"/>
                  </a:lnTo>
                  <a:lnTo>
                    <a:pt x="197781" y="216137"/>
                  </a:lnTo>
                  <a:lnTo>
                    <a:pt x="195351" y="217072"/>
                  </a:lnTo>
                  <a:lnTo>
                    <a:pt x="193730" y="218755"/>
                  </a:lnTo>
                  <a:lnTo>
                    <a:pt x="191930" y="223446"/>
                  </a:lnTo>
                  <a:lnTo>
                    <a:pt x="190392" y="225120"/>
                  </a:lnTo>
                  <a:lnTo>
                    <a:pt x="180874" y="229234"/>
                  </a:lnTo>
                  <a:lnTo>
                    <a:pt x="173648" y="234928"/>
                  </a:lnTo>
                  <a:lnTo>
                    <a:pt x="163669" y="237590"/>
                  </a:lnTo>
                  <a:lnTo>
                    <a:pt x="152828" y="228851"/>
                  </a:lnTo>
                  <a:lnTo>
                    <a:pt x="147464" y="223526"/>
                  </a:lnTo>
                  <a:lnTo>
                    <a:pt x="144909" y="218158"/>
                  </a:lnTo>
                  <a:lnTo>
                    <a:pt x="144228" y="215245"/>
                  </a:lnTo>
                  <a:lnTo>
                    <a:pt x="144832" y="213303"/>
                  </a:lnTo>
                  <a:lnTo>
                    <a:pt x="146293" y="212008"/>
                  </a:lnTo>
                  <a:lnTo>
                    <a:pt x="148325" y="211145"/>
                  </a:lnTo>
                  <a:lnTo>
                    <a:pt x="149680" y="209512"/>
                  </a:lnTo>
                  <a:lnTo>
                    <a:pt x="151185" y="204874"/>
                  </a:lnTo>
                  <a:lnTo>
                    <a:pt x="153210" y="193273"/>
                  </a:lnTo>
                  <a:lnTo>
                    <a:pt x="184187" y="149484"/>
                  </a:lnTo>
                  <a:lnTo>
                    <a:pt x="226905" y="120529"/>
                  </a:lnTo>
                  <a:lnTo>
                    <a:pt x="273451" y="95119"/>
                  </a:lnTo>
                  <a:lnTo>
                    <a:pt x="311535" y="72894"/>
                  </a:lnTo>
                  <a:lnTo>
                    <a:pt x="332582" y="64558"/>
                  </a:lnTo>
                  <a:lnTo>
                    <a:pt x="336017" y="62045"/>
                  </a:lnTo>
                  <a:lnTo>
                    <a:pt x="345480" y="59253"/>
                  </a:lnTo>
                  <a:lnTo>
                    <a:pt x="392485" y="57024"/>
                  </a:lnTo>
                  <a:lnTo>
                    <a:pt x="409565" y="57019"/>
                  </a:lnTo>
                  <a:lnTo>
                    <a:pt x="409565" y="51962"/>
                  </a:lnTo>
                  <a:lnTo>
                    <a:pt x="408507" y="50473"/>
                  </a:lnTo>
                  <a:lnTo>
                    <a:pt x="406743" y="49480"/>
                  </a:lnTo>
                  <a:lnTo>
                    <a:pt x="404509" y="48818"/>
                  </a:lnTo>
                  <a:lnTo>
                    <a:pt x="403020" y="47318"/>
                  </a:lnTo>
                  <a:lnTo>
                    <a:pt x="401364" y="42830"/>
                  </a:lnTo>
                  <a:lnTo>
                    <a:pt x="399864" y="41210"/>
                  </a:lnTo>
                  <a:lnTo>
                    <a:pt x="391956" y="38395"/>
                  </a:lnTo>
                  <a:lnTo>
                    <a:pt x="385885" y="38095"/>
                  </a:lnTo>
                  <a:lnTo>
                    <a:pt x="384253" y="36995"/>
                  </a:lnTo>
                  <a:lnTo>
                    <a:pt x="383165" y="35203"/>
                  </a:lnTo>
                  <a:lnTo>
                    <a:pt x="382441" y="32950"/>
                  </a:lnTo>
                  <a:lnTo>
                    <a:pt x="380899" y="31448"/>
                  </a:lnTo>
                  <a:lnTo>
                    <a:pt x="376363" y="29779"/>
                  </a:lnTo>
                  <a:lnTo>
                    <a:pt x="363694" y="28561"/>
                  </a:lnTo>
                  <a:lnTo>
                    <a:pt x="354683" y="35013"/>
                  </a:lnTo>
                  <a:lnTo>
                    <a:pt x="345796" y="38151"/>
                  </a:lnTo>
                  <a:lnTo>
                    <a:pt x="301581" y="79282"/>
                  </a:lnTo>
                  <a:lnTo>
                    <a:pt x="298072" y="85611"/>
                  </a:lnTo>
                  <a:lnTo>
                    <a:pt x="295455" y="91951"/>
                  </a:lnTo>
                  <a:lnTo>
                    <a:pt x="290763" y="98297"/>
                  </a:lnTo>
                  <a:lnTo>
                    <a:pt x="287972" y="107468"/>
                  </a:lnTo>
                  <a:lnTo>
                    <a:pt x="284976" y="129161"/>
                  </a:lnTo>
                  <a:lnTo>
                    <a:pt x="279281" y="140366"/>
                  </a:lnTo>
                  <a:lnTo>
                    <a:pt x="276251" y="183900"/>
                  </a:lnTo>
                  <a:lnTo>
                    <a:pt x="277297" y="186056"/>
                  </a:lnTo>
                  <a:lnTo>
                    <a:pt x="279053" y="187494"/>
                  </a:lnTo>
                  <a:lnTo>
                    <a:pt x="281283" y="188452"/>
                  </a:lnTo>
                  <a:lnTo>
                    <a:pt x="282768" y="190150"/>
                  </a:lnTo>
                  <a:lnTo>
                    <a:pt x="284419" y="194857"/>
                  </a:lnTo>
                  <a:lnTo>
                    <a:pt x="285349" y="203459"/>
                  </a:lnTo>
                  <a:lnTo>
                    <a:pt x="287596" y="205445"/>
                  </a:lnTo>
                  <a:lnTo>
                    <a:pt x="302107" y="208896"/>
                  </a:lnTo>
                  <a:lnTo>
                    <a:pt x="327110" y="209405"/>
                  </a:lnTo>
                  <a:lnTo>
                    <a:pt x="333407" y="206591"/>
                  </a:lnTo>
                  <a:lnTo>
                    <a:pt x="349245" y="194230"/>
                  </a:lnTo>
                  <a:lnTo>
                    <a:pt x="361941" y="188309"/>
                  </a:lnTo>
                  <a:lnTo>
                    <a:pt x="387340" y="165947"/>
                  </a:lnTo>
                  <a:lnTo>
                    <a:pt x="393690" y="163640"/>
                  </a:lnTo>
                  <a:lnTo>
                    <a:pt x="395807" y="161966"/>
                  </a:lnTo>
                  <a:lnTo>
                    <a:pt x="399844" y="155613"/>
                  </a:lnTo>
                  <a:lnTo>
                    <a:pt x="409434" y="152308"/>
                  </a:lnTo>
                  <a:lnTo>
                    <a:pt x="417755" y="152272"/>
                  </a:lnTo>
                  <a:lnTo>
                    <a:pt x="418200" y="153330"/>
                  </a:lnTo>
                  <a:lnTo>
                    <a:pt x="419087" y="179093"/>
                  </a:lnTo>
                  <a:lnTo>
                    <a:pt x="428223" y="189931"/>
                  </a:lnTo>
                  <a:lnTo>
                    <a:pt x="450995" y="190358"/>
                  </a:lnTo>
                  <a:lnTo>
                    <a:pt x="457259" y="187542"/>
                  </a:lnTo>
                  <a:lnTo>
                    <a:pt x="504831" y="142727"/>
                  </a:lnTo>
                  <a:lnTo>
                    <a:pt x="552440" y="95119"/>
                  </a:lnTo>
                  <a:lnTo>
                    <a:pt x="567257" y="79244"/>
                  </a:lnTo>
                  <a:lnTo>
                    <a:pt x="573476" y="66544"/>
                  </a:lnTo>
                  <a:lnTo>
                    <a:pt x="586569" y="50669"/>
                  </a:lnTo>
                  <a:lnTo>
                    <a:pt x="592577" y="37969"/>
                  </a:lnTo>
                  <a:lnTo>
                    <a:pt x="599627" y="29002"/>
                  </a:lnTo>
                  <a:lnTo>
                    <a:pt x="599935" y="23553"/>
                  </a:lnTo>
                  <a:lnTo>
                    <a:pt x="598920" y="22008"/>
                  </a:lnTo>
                  <a:lnTo>
                    <a:pt x="597185" y="20978"/>
                  </a:lnTo>
                  <a:lnTo>
                    <a:pt x="590357" y="19190"/>
                  </a:lnTo>
                  <a:lnTo>
                    <a:pt x="572941" y="18922"/>
                  </a:lnTo>
                  <a:lnTo>
                    <a:pt x="557339" y="33108"/>
                  </a:lnTo>
                  <a:lnTo>
                    <a:pt x="554617" y="38631"/>
                  </a:lnTo>
                  <a:lnTo>
                    <a:pt x="551668" y="53931"/>
                  </a:lnTo>
                  <a:lnTo>
                    <a:pt x="544958" y="66561"/>
                  </a:lnTo>
                  <a:lnTo>
                    <a:pt x="542925" y="114083"/>
                  </a:lnTo>
                  <a:lnTo>
                    <a:pt x="543980" y="117287"/>
                  </a:lnTo>
                  <a:lnTo>
                    <a:pt x="545742" y="119423"/>
                  </a:lnTo>
                  <a:lnTo>
                    <a:pt x="547975" y="120846"/>
                  </a:lnTo>
                  <a:lnTo>
                    <a:pt x="549463" y="122854"/>
                  </a:lnTo>
                  <a:lnTo>
                    <a:pt x="551117" y="127907"/>
                  </a:lnTo>
                  <a:lnTo>
                    <a:pt x="552048" y="136701"/>
                  </a:lnTo>
                  <a:lnTo>
                    <a:pt x="553237" y="138716"/>
                  </a:lnTo>
                  <a:lnTo>
                    <a:pt x="555089" y="140059"/>
                  </a:lnTo>
                  <a:lnTo>
                    <a:pt x="560607" y="142213"/>
                  </a:lnTo>
                  <a:lnTo>
                    <a:pt x="576118" y="142730"/>
                  </a:lnTo>
                  <a:lnTo>
                    <a:pt x="581661" y="139916"/>
                  </a:lnTo>
                  <a:lnTo>
                    <a:pt x="626525" y="98284"/>
                  </a:lnTo>
                  <a:lnTo>
                    <a:pt x="641537" y="87708"/>
                  </a:lnTo>
                  <a:lnTo>
                    <a:pt x="676213" y="40129"/>
                  </a:lnTo>
                  <a:lnTo>
                    <a:pt x="714234" y="0"/>
                  </a:lnTo>
                  <a:lnTo>
                    <a:pt x="714326" y="4964"/>
                  </a:lnTo>
                  <a:lnTo>
                    <a:pt x="713281" y="6441"/>
                  </a:lnTo>
                  <a:lnTo>
                    <a:pt x="711526" y="7425"/>
                  </a:lnTo>
                  <a:lnTo>
                    <a:pt x="709297" y="8081"/>
                  </a:lnTo>
                  <a:lnTo>
                    <a:pt x="707812" y="9577"/>
                  </a:lnTo>
                  <a:lnTo>
                    <a:pt x="706160" y="14062"/>
                  </a:lnTo>
                  <a:lnTo>
                    <a:pt x="704042" y="25564"/>
                  </a:lnTo>
                  <a:lnTo>
                    <a:pt x="698371" y="35939"/>
                  </a:lnTo>
                  <a:lnTo>
                    <a:pt x="695163" y="50891"/>
                  </a:lnTo>
                  <a:lnTo>
                    <a:pt x="687955" y="65961"/>
                  </a:lnTo>
                  <a:lnTo>
                    <a:pt x="676870" y="113576"/>
                  </a:lnTo>
                  <a:lnTo>
                    <a:pt x="676275" y="145909"/>
                  </a:lnTo>
                  <a:lnTo>
                    <a:pt x="677330" y="148029"/>
                  </a:lnTo>
                  <a:lnTo>
                    <a:pt x="679092" y="149442"/>
                  </a:lnTo>
                  <a:lnTo>
                    <a:pt x="681325" y="150385"/>
                  </a:lnTo>
                  <a:lnTo>
                    <a:pt x="682813" y="152071"/>
                  </a:lnTo>
                  <a:lnTo>
                    <a:pt x="684467" y="156767"/>
                  </a:lnTo>
                  <a:lnTo>
                    <a:pt x="685966" y="158443"/>
                  </a:lnTo>
                  <a:lnTo>
                    <a:pt x="690455" y="160304"/>
                  </a:lnTo>
                  <a:lnTo>
                    <a:pt x="693133" y="159743"/>
                  </a:lnTo>
                  <a:lnTo>
                    <a:pt x="705036" y="154059"/>
                  </a:lnTo>
                  <a:lnTo>
                    <a:pt x="714365" y="152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9" name="SMARTInkShape-390"/>
          <p:cNvSpPr/>
          <p:nvPr>
            <p:custDataLst>
              <p:tags r:id="rId7"/>
            </p:custDataLst>
          </p:nvPr>
        </p:nvSpPr>
        <p:spPr>
          <a:xfrm>
            <a:off x="7048500" y="3305179"/>
            <a:ext cx="590537" cy="409532"/>
          </a:xfrm>
          <a:custGeom>
            <a:avLst/>
            <a:gdLst/>
            <a:ahLst/>
            <a:cxnLst/>
            <a:rect l="0" t="0" r="0" b="0"/>
            <a:pathLst>
              <a:path w="590537" h="409532">
                <a:moveTo>
                  <a:pt x="0" y="219071"/>
                </a:moveTo>
                <a:lnTo>
                  <a:pt x="0" y="219071"/>
                </a:lnTo>
                <a:lnTo>
                  <a:pt x="16246" y="203883"/>
                </a:lnTo>
                <a:lnTo>
                  <a:pt x="28649" y="197962"/>
                </a:lnTo>
                <a:lnTo>
                  <a:pt x="34958" y="193814"/>
                </a:lnTo>
                <a:lnTo>
                  <a:pt x="60523" y="183183"/>
                </a:lnTo>
                <a:lnTo>
                  <a:pt x="108123" y="146039"/>
                </a:lnTo>
                <a:lnTo>
                  <a:pt x="139622" y="118529"/>
                </a:lnTo>
                <a:lnTo>
                  <a:pt x="146015" y="116178"/>
                </a:lnTo>
                <a:lnTo>
                  <a:pt x="148144" y="114492"/>
                </a:lnTo>
                <a:lnTo>
                  <a:pt x="160434" y="97011"/>
                </a:lnTo>
                <a:lnTo>
                  <a:pt x="161794" y="87200"/>
                </a:lnTo>
                <a:lnTo>
                  <a:pt x="160779" y="86707"/>
                </a:lnTo>
                <a:lnTo>
                  <a:pt x="138326" y="85732"/>
                </a:lnTo>
                <a:lnTo>
                  <a:pt x="132739" y="88548"/>
                </a:lnTo>
                <a:lnTo>
                  <a:pt x="126728" y="92269"/>
                </a:lnTo>
                <a:lnTo>
                  <a:pt x="117394" y="95422"/>
                </a:lnTo>
                <a:lnTo>
                  <a:pt x="107926" y="101531"/>
                </a:lnTo>
                <a:lnTo>
                  <a:pt x="98418" y="104869"/>
                </a:lnTo>
                <a:lnTo>
                  <a:pt x="92073" y="109401"/>
                </a:lnTo>
                <a:lnTo>
                  <a:pt x="88546" y="114943"/>
                </a:lnTo>
                <a:lnTo>
                  <a:pt x="85921" y="120934"/>
                </a:lnTo>
                <a:lnTo>
                  <a:pt x="69323" y="142888"/>
                </a:lnTo>
                <a:lnTo>
                  <a:pt x="66794" y="149228"/>
                </a:lnTo>
                <a:lnTo>
                  <a:pt x="60478" y="159807"/>
                </a:lnTo>
                <a:lnTo>
                  <a:pt x="57176" y="206293"/>
                </a:lnTo>
                <a:lnTo>
                  <a:pt x="57153" y="217179"/>
                </a:lnTo>
                <a:lnTo>
                  <a:pt x="62207" y="223567"/>
                </a:lnTo>
                <a:lnTo>
                  <a:pt x="67511" y="226361"/>
                </a:lnTo>
                <a:lnTo>
                  <a:pt x="79540" y="228155"/>
                </a:lnTo>
                <a:lnTo>
                  <a:pt x="85799" y="225578"/>
                </a:lnTo>
                <a:lnTo>
                  <a:pt x="92108" y="221963"/>
                </a:lnTo>
                <a:lnTo>
                  <a:pt x="113011" y="214395"/>
                </a:lnTo>
                <a:lnTo>
                  <a:pt x="158848" y="184120"/>
                </a:lnTo>
                <a:lnTo>
                  <a:pt x="206264" y="146928"/>
                </a:lnTo>
                <a:lnTo>
                  <a:pt x="240862" y="120680"/>
                </a:lnTo>
                <a:lnTo>
                  <a:pt x="244633" y="114311"/>
                </a:lnTo>
                <a:lnTo>
                  <a:pt x="245638" y="111131"/>
                </a:lnTo>
                <a:lnTo>
                  <a:pt x="247367" y="109011"/>
                </a:lnTo>
                <a:lnTo>
                  <a:pt x="257135" y="104785"/>
                </a:lnTo>
                <a:lnTo>
                  <a:pt x="257174" y="132218"/>
                </a:lnTo>
                <a:lnTo>
                  <a:pt x="254353" y="140959"/>
                </a:lnTo>
                <a:lnTo>
                  <a:pt x="250630" y="148371"/>
                </a:lnTo>
                <a:lnTo>
                  <a:pt x="248043" y="164984"/>
                </a:lnTo>
                <a:lnTo>
                  <a:pt x="247660" y="193668"/>
                </a:lnTo>
                <a:lnTo>
                  <a:pt x="248715" y="195786"/>
                </a:lnTo>
                <a:lnTo>
                  <a:pt x="250477" y="197198"/>
                </a:lnTo>
                <a:lnTo>
                  <a:pt x="255852" y="199463"/>
                </a:lnTo>
                <a:lnTo>
                  <a:pt x="261840" y="199856"/>
                </a:lnTo>
                <a:lnTo>
                  <a:pt x="267362" y="197125"/>
                </a:lnTo>
                <a:lnTo>
                  <a:pt x="273344" y="193442"/>
                </a:lnTo>
                <a:lnTo>
                  <a:pt x="282663" y="190310"/>
                </a:lnTo>
                <a:lnTo>
                  <a:pt x="288964" y="185827"/>
                </a:lnTo>
                <a:lnTo>
                  <a:pt x="323850" y="140206"/>
                </a:lnTo>
                <a:lnTo>
                  <a:pt x="330553" y="125853"/>
                </a:lnTo>
                <a:lnTo>
                  <a:pt x="333179" y="118374"/>
                </a:lnTo>
                <a:lnTo>
                  <a:pt x="339550" y="108213"/>
                </a:lnTo>
                <a:lnTo>
                  <a:pt x="341411" y="101715"/>
                </a:lnTo>
                <a:lnTo>
                  <a:pt x="340849" y="98500"/>
                </a:lnTo>
                <a:lnTo>
                  <a:pt x="333728" y="86282"/>
                </a:lnTo>
                <a:lnTo>
                  <a:pt x="310994" y="85735"/>
                </a:lnTo>
                <a:lnTo>
                  <a:pt x="304731" y="88550"/>
                </a:lnTo>
                <a:lnTo>
                  <a:pt x="282571" y="108111"/>
                </a:lnTo>
                <a:lnTo>
                  <a:pt x="279046" y="114369"/>
                </a:lnTo>
                <a:lnTo>
                  <a:pt x="276420" y="120679"/>
                </a:lnTo>
                <a:lnTo>
                  <a:pt x="250421" y="161333"/>
                </a:lnTo>
                <a:lnTo>
                  <a:pt x="247823" y="168009"/>
                </a:lnTo>
                <a:lnTo>
                  <a:pt x="241469" y="178777"/>
                </a:lnTo>
                <a:lnTo>
                  <a:pt x="237093" y="225343"/>
                </a:lnTo>
                <a:lnTo>
                  <a:pt x="230591" y="238106"/>
                </a:lnTo>
                <a:lnTo>
                  <a:pt x="227804" y="253994"/>
                </a:lnTo>
                <a:lnTo>
                  <a:pt x="221113" y="266696"/>
                </a:lnTo>
                <a:lnTo>
                  <a:pt x="204922" y="312635"/>
                </a:lnTo>
                <a:lnTo>
                  <a:pt x="194446" y="330294"/>
                </a:lnTo>
                <a:lnTo>
                  <a:pt x="188457" y="350246"/>
                </a:lnTo>
                <a:lnTo>
                  <a:pt x="184300" y="357804"/>
                </a:lnTo>
                <a:lnTo>
                  <a:pt x="173662" y="384282"/>
                </a:lnTo>
                <a:lnTo>
                  <a:pt x="167847" y="392334"/>
                </a:lnTo>
                <a:lnTo>
                  <a:pt x="161735" y="396619"/>
                </a:lnTo>
                <a:lnTo>
                  <a:pt x="155491" y="399581"/>
                </a:lnTo>
                <a:lnTo>
                  <a:pt x="144745" y="408046"/>
                </a:lnTo>
                <a:lnTo>
                  <a:pt x="134838" y="409437"/>
                </a:lnTo>
                <a:lnTo>
                  <a:pt x="128736" y="409531"/>
                </a:lnTo>
                <a:lnTo>
                  <a:pt x="127098" y="408486"/>
                </a:lnTo>
                <a:lnTo>
                  <a:pt x="126007" y="406731"/>
                </a:lnTo>
                <a:lnTo>
                  <a:pt x="125280" y="404503"/>
                </a:lnTo>
                <a:lnTo>
                  <a:pt x="116478" y="390272"/>
                </a:lnTo>
                <a:lnTo>
                  <a:pt x="114357" y="370876"/>
                </a:lnTo>
                <a:lnTo>
                  <a:pt x="114311" y="358653"/>
                </a:lnTo>
                <a:lnTo>
                  <a:pt x="117127" y="352369"/>
                </a:lnTo>
                <a:lnTo>
                  <a:pt x="146181" y="320555"/>
                </a:lnTo>
                <a:lnTo>
                  <a:pt x="152458" y="317091"/>
                </a:lnTo>
                <a:lnTo>
                  <a:pt x="155614" y="316168"/>
                </a:lnTo>
                <a:lnTo>
                  <a:pt x="200274" y="286159"/>
                </a:lnTo>
                <a:lnTo>
                  <a:pt x="244491" y="263545"/>
                </a:lnTo>
                <a:lnTo>
                  <a:pt x="286588" y="240110"/>
                </a:lnTo>
                <a:lnTo>
                  <a:pt x="332427" y="215962"/>
                </a:lnTo>
                <a:lnTo>
                  <a:pt x="372814" y="192216"/>
                </a:lnTo>
                <a:lnTo>
                  <a:pt x="416454" y="161729"/>
                </a:lnTo>
                <a:lnTo>
                  <a:pt x="457047" y="130146"/>
                </a:lnTo>
                <a:lnTo>
                  <a:pt x="504630" y="88542"/>
                </a:lnTo>
                <a:lnTo>
                  <a:pt x="549264" y="55460"/>
                </a:lnTo>
                <a:lnTo>
                  <a:pt x="563265" y="44887"/>
                </a:lnTo>
                <a:lnTo>
                  <a:pt x="567840" y="35470"/>
                </a:lnTo>
                <a:lnTo>
                  <a:pt x="569059" y="29995"/>
                </a:lnTo>
                <a:lnTo>
                  <a:pt x="570932" y="26346"/>
                </a:lnTo>
                <a:lnTo>
                  <a:pt x="573237" y="23912"/>
                </a:lnTo>
                <a:lnTo>
                  <a:pt x="584543" y="14951"/>
                </a:lnTo>
                <a:lnTo>
                  <a:pt x="587880" y="9112"/>
                </a:lnTo>
                <a:lnTo>
                  <a:pt x="590536" y="43"/>
                </a:lnTo>
                <a:lnTo>
                  <a:pt x="582348" y="0"/>
                </a:lnTo>
                <a:lnTo>
                  <a:pt x="576360" y="5054"/>
                </a:lnTo>
                <a:lnTo>
                  <a:pt x="573660" y="10358"/>
                </a:lnTo>
                <a:lnTo>
                  <a:pt x="572940" y="13254"/>
                </a:lnTo>
                <a:lnTo>
                  <a:pt x="566870" y="22386"/>
                </a:lnTo>
                <a:lnTo>
                  <a:pt x="530214" y="65378"/>
                </a:lnTo>
                <a:lnTo>
                  <a:pt x="510782" y="111562"/>
                </a:lnTo>
                <a:lnTo>
                  <a:pt x="488928" y="155597"/>
                </a:lnTo>
                <a:lnTo>
                  <a:pt x="466724" y="200023"/>
                </a:lnTo>
                <a:lnTo>
                  <a:pt x="447675" y="245660"/>
                </a:lnTo>
                <a:lnTo>
                  <a:pt x="431447" y="285571"/>
                </a:lnTo>
                <a:lnTo>
                  <a:pt x="428821" y="297310"/>
                </a:lnTo>
                <a:lnTo>
                  <a:pt x="406283" y="340111"/>
                </a:lnTo>
                <a:lnTo>
                  <a:pt x="380995" y="371238"/>
                </a:lnTo>
                <a:lnTo>
                  <a:pt x="373356" y="379069"/>
                </a:lnTo>
                <a:lnTo>
                  <a:pt x="369488" y="380139"/>
                </a:lnTo>
                <a:lnTo>
                  <a:pt x="363439" y="380827"/>
                </a:lnTo>
                <a:lnTo>
                  <a:pt x="362942" y="379824"/>
                </a:lnTo>
                <a:lnTo>
                  <a:pt x="362391" y="375889"/>
                </a:lnTo>
                <a:lnTo>
                  <a:pt x="361186" y="374417"/>
                </a:lnTo>
                <a:lnTo>
                  <a:pt x="357024" y="372780"/>
                </a:lnTo>
                <a:lnTo>
                  <a:pt x="356550" y="370227"/>
                </a:lnTo>
                <a:lnTo>
                  <a:pt x="364651" y="325948"/>
                </a:lnTo>
                <a:lnTo>
                  <a:pt x="375183" y="306505"/>
                </a:lnTo>
                <a:lnTo>
                  <a:pt x="385546" y="261541"/>
                </a:lnTo>
                <a:lnTo>
                  <a:pt x="397408" y="228753"/>
                </a:lnTo>
                <a:lnTo>
                  <a:pt x="402089" y="209593"/>
                </a:lnTo>
                <a:lnTo>
                  <a:pt x="416457" y="171450"/>
                </a:lnTo>
                <a:lnTo>
                  <a:pt x="421139" y="152397"/>
                </a:lnTo>
                <a:lnTo>
                  <a:pt x="429229" y="136169"/>
                </a:lnTo>
                <a:lnTo>
                  <a:pt x="473077" y="88906"/>
                </a:lnTo>
                <a:lnTo>
                  <a:pt x="482600" y="80432"/>
                </a:lnTo>
                <a:lnTo>
                  <a:pt x="512363" y="68905"/>
                </a:lnTo>
                <a:lnTo>
                  <a:pt x="551122" y="66710"/>
                </a:lnTo>
                <a:lnTo>
                  <a:pt x="559974" y="69510"/>
                </a:lnTo>
                <a:lnTo>
                  <a:pt x="573310" y="78431"/>
                </a:lnTo>
                <a:lnTo>
                  <a:pt x="575882" y="80861"/>
                </a:lnTo>
                <a:lnTo>
                  <a:pt x="578739" y="86383"/>
                </a:lnTo>
                <a:lnTo>
                  <a:pt x="579500" y="89337"/>
                </a:lnTo>
                <a:lnTo>
                  <a:pt x="588363" y="104829"/>
                </a:lnTo>
                <a:lnTo>
                  <a:pt x="590422" y="121942"/>
                </a:lnTo>
                <a:lnTo>
                  <a:pt x="580172" y="133935"/>
                </a:lnTo>
                <a:lnTo>
                  <a:pt x="575354" y="139958"/>
                </a:lnTo>
                <a:lnTo>
                  <a:pt x="569439" y="152448"/>
                </a:lnTo>
                <a:lnTo>
                  <a:pt x="558393" y="165106"/>
                </a:lnTo>
                <a:lnTo>
                  <a:pt x="549446" y="168628"/>
                </a:lnTo>
                <a:lnTo>
                  <a:pt x="539473" y="171252"/>
                </a:lnTo>
                <a:lnTo>
                  <a:pt x="524448" y="181560"/>
                </a:lnTo>
                <a:lnTo>
                  <a:pt x="517779" y="186525"/>
                </a:lnTo>
                <a:lnTo>
                  <a:pt x="508075" y="189319"/>
                </a:lnTo>
                <a:lnTo>
                  <a:pt x="487264" y="190482"/>
                </a:lnTo>
                <a:lnTo>
                  <a:pt x="486768" y="189429"/>
                </a:lnTo>
                <a:lnTo>
                  <a:pt x="485775" y="1714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" name="SMARTInkShape-Group99"/>
          <p:cNvGrpSpPr/>
          <p:nvPr/>
        </p:nvGrpSpPr>
        <p:grpSpPr>
          <a:xfrm>
            <a:off x="7648730" y="3181350"/>
            <a:ext cx="1561946" cy="323812"/>
            <a:chOff x="7648730" y="3181350"/>
            <a:chExt cx="1561946" cy="323812"/>
          </a:xfrm>
        </p:grpSpPr>
        <p:sp>
          <p:nvSpPr>
            <p:cNvPr id="90" name="SMARTInkShape-391"/>
            <p:cNvSpPr/>
            <p:nvPr>
              <p:custDataLst>
                <p:tags r:id="rId191"/>
              </p:custDataLst>
            </p:nvPr>
          </p:nvSpPr>
          <p:spPr>
            <a:xfrm>
              <a:off x="9058439" y="3257671"/>
              <a:ext cx="152237" cy="123575"/>
            </a:xfrm>
            <a:custGeom>
              <a:avLst/>
              <a:gdLst/>
              <a:ahLst/>
              <a:cxnLst/>
              <a:rect l="0" t="0" r="0" b="0"/>
              <a:pathLst>
                <a:path w="152237" h="123575">
                  <a:moveTo>
                    <a:pt x="95086" y="18929"/>
                  </a:moveTo>
                  <a:lnTo>
                    <a:pt x="95086" y="18929"/>
                  </a:lnTo>
                  <a:lnTo>
                    <a:pt x="90029" y="18929"/>
                  </a:lnTo>
                  <a:lnTo>
                    <a:pt x="88540" y="19987"/>
                  </a:lnTo>
                  <a:lnTo>
                    <a:pt x="87546" y="21751"/>
                  </a:lnTo>
                  <a:lnTo>
                    <a:pt x="85595" y="37471"/>
                  </a:lnTo>
                  <a:lnTo>
                    <a:pt x="85564" y="51192"/>
                  </a:lnTo>
                  <a:lnTo>
                    <a:pt x="84504" y="53137"/>
                  </a:lnTo>
                  <a:lnTo>
                    <a:pt x="82740" y="54435"/>
                  </a:lnTo>
                  <a:lnTo>
                    <a:pt x="77360" y="56516"/>
                  </a:lnTo>
                  <a:lnTo>
                    <a:pt x="76624" y="59623"/>
                  </a:lnTo>
                  <a:lnTo>
                    <a:pt x="76046" y="66433"/>
                  </a:lnTo>
                  <a:lnTo>
                    <a:pt x="84238" y="66543"/>
                  </a:lnTo>
                  <a:lnTo>
                    <a:pt x="84680" y="65489"/>
                  </a:lnTo>
                  <a:lnTo>
                    <a:pt x="85446" y="58352"/>
                  </a:lnTo>
                  <a:lnTo>
                    <a:pt x="101368" y="40184"/>
                  </a:lnTo>
                  <a:lnTo>
                    <a:pt x="103170" y="34373"/>
                  </a:lnTo>
                  <a:lnTo>
                    <a:pt x="104708" y="32400"/>
                  </a:lnTo>
                  <a:lnTo>
                    <a:pt x="109240" y="30208"/>
                  </a:lnTo>
                  <a:lnTo>
                    <a:pt x="110873" y="28565"/>
                  </a:lnTo>
                  <a:lnTo>
                    <a:pt x="112686" y="23917"/>
                  </a:lnTo>
                  <a:lnTo>
                    <a:pt x="114133" y="1249"/>
                  </a:lnTo>
                  <a:lnTo>
                    <a:pt x="113076" y="793"/>
                  </a:lnTo>
                  <a:lnTo>
                    <a:pt x="100879" y="0"/>
                  </a:lnTo>
                  <a:lnTo>
                    <a:pt x="98949" y="1018"/>
                  </a:lnTo>
                  <a:lnTo>
                    <a:pt x="97660" y="2754"/>
                  </a:lnTo>
                  <a:lnTo>
                    <a:pt x="96801" y="4971"/>
                  </a:lnTo>
                  <a:lnTo>
                    <a:pt x="95173" y="6449"/>
                  </a:lnTo>
                  <a:lnTo>
                    <a:pt x="84951" y="11643"/>
                  </a:lnTo>
                  <a:lnTo>
                    <a:pt x="78940" y="15690"/>
                  </a:lnTo>
                  <a:lnTo>
                    <a:pt x="69605" y="19028"/>
                  </a:lnTo>
                  <a:lnTo>
                    <a:pt x="47456" y="35349"/>
                  </a:lnTo>
                  <a:lnTo>
                    <a:pt x="44283" y="36225"/>
                  </a:lnTo>
                  <a:lnTo>
                    <a:pt x="37935" y="42844"/>
                  </a:lnTo>
                  <a:lnTo>
                    <a:pt x="2658" y="85568"/>
                  </a:lnTo>
                  <a:lnTo>
                    <a:pt x="207" y="94928"/>
                  </a:lnTo>
                  <a:lnTo>
                    <a:pt x="0" y="99626"/>
                  </a:lnTo>
                  <a:lnTo>
                    <a:pt x="2732" y="105241"/>
                  </a:lnTo>
                  <a:lnTo>
                    <a:pt x="14030" y="118712"/>
                  </a:lnTo>
                  <a:lnTo>
                    <a:pt x="22372" y="121486"/>
                  </a:lnTo>
                  <a:lnTo>
                    <a:pt x="55339" y="123574"/>
                  </a:lnTo>
                  <a:lnTo>
                    <a:pt x="99408" y="113996"/>
                  </a:lnTo>
                  <a:lnTo>
                    <a:pt x="152236" y="951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392"/>
            <p:cNvSpPr/>
            <p:nvPr>
              <p:custDataLst>
                <p:tags r:id="rId192"/>
              </p:custDataLst>
            </p:nvPr>
          </p:nvSpPr>
          <p:spPr>
            <a:xfrm>
              <a:off x="8734425" y="3181350"/>
              <a:ext cx="142876" cy="66676"/>
            </a:xfrm>
            <a:custGeom>
              <a:avLst/>
              <a:gdLst/>
              <a:ahLst/>
              <a:cxnLst/>
              <a:rect l="0" t="0" r="0" b="0"/>
              <a:pathLst>
                <a:path w="142876" h="66676">
                  <a:moveTo>
                    <a:pt x="0" y="66675"/>
                  </a:moveTo>
                  <a:lnTo>
                    <a:pt x="0" y="66675"/>
                  </a:lnTo>
                  <a:lnTo>
                    <a:pt x="8201" y="66675"/>
                  </a:lnTo>
                  <a:lnTo>
                    <a:pt x="16868" y="60129"/>
                  </a:lnTo>
                  <a:lnTo>
                    <a:pt x="22666" y="58474"/>
                  </a:lnTo>
                  <a:lnTo>
                    <a:pt x="24635" y="56974"/>
                  </a:lnTo>
                  <a:lnTo>
                    <a:pt x="26824" y="52486"/>
                  </a:lnTo>
                  <a:lnTo>
                    <a:pt x="28466" y="50866"/>
                  </a:lnTo>
                  <a:lnTo>
                    <a:pt x="47805" y="40276"/>
                  </a:lnTo>
                  <a:lnTo>
                    <a:pt x="50920" y="39550"/>
                  </a:lnTo>
                  <a:lnTo>
                    <a:pt x="66691" y="30752"/>
                  </a:lnTo>
                  <a:lnTo>
                    <a:pt x="69860" y="30026"/>
                  </a:lnTo>
                  <a:lnTo>
                    <a:pt x="79378" y="23948"/>
                  </a:lnTo>
                  <a:lnTo>
                    <a:pt x="92075" y="13471"/>
                  </a:lnTo>
                  <a:lnTo>
                    <a:pt x="104775" y="7482"/>
                  </a:lnTo>
                  <a:lnTo>
                    <a:pt x="111125" y="3326"/>
                  </a:lnTo>
                  <a:lnTo>
                    <a:pt x="121943" y="43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393"/>
            <p:cNvSpPr/>
            <p:nvPr>
              <p:custDataLst>
                <p:tags r:id="rId193"/>
              </p:custDataLst>
            </p:nvPr>
          </p:nvSpPr>
          <p:spPr>
            <a:xfrm>
              <a:off x="7648730" y="3276649"/>
              <a:ext cx="1161895" cy="228513"/>
            </a:xfrm>
            <a:custGeom>
              <a:avLst/>
              <a:gdLst/>
              <a:ahLst/>
              <a:cxnLst/>
              <a:rect l="0" t="0" r="0" b="0"/>
              <a:pathLst>
                <a:path w="1161895" h="228513">
                  <a:moveTo>
                    <a:pt x="56995" y="190451"/>
                  </a:moveTo>
                  <a:lnTo>
                    <a:pt x="56995" y="190451"/>
                  </a:lnTo>
                  <a:lnTo>
                    <a:pt x="73241" y="175263"/>
                  </a:lnTo>
                  <a:lnTo>
                    <a:pt x="85644" y="169342"/>
                  </a:lnTo>
                  <a:lnTo>
                    <a:pt x="101455" y="156313"/>
                  </a:lnTo>
                  <a:lnTo>
                    <a:pt x="107799" y="154112"/>
                  </a:lnTo>
                  <a:lnTo>
                    <a:pt x="109914" y="152467"/>
                  </a:lnTo>
                  <a:lnTo>
                    <a:pt x="122297" y="134755"/>
                  </a:lnTo>
                  <a:lnTo>
                    <a:pt x="121697" y="133212"/>
                  </a:lnTo>
                  <a:lnTo>
                    <a:pt x="105976" y="115613"/>
                  </a:lnTo>
                  <a:lnTo>
                    <a:pt x="99965" y="114654"/>
                  </a:lnTo>
                  <a:lnTo>
                    <a:pt x="82266" y="114286"/>
                  </a:lnTo>
                  <a:lnTo>
                    <a:pt x="75988" y="117089"/>
                  </a:lnTo>
                  <a:lnTo>
                    <a:pt x="69669" y="120804"/>
                  </a:lnTo>
                  <a:lnTo>
                    <a:pt x="60163" y="123954"/>
                  </a:lnTo>
                  <a:lnTo>
                    <a:pt x="50643" y="130061"/>
                  </a:lnTo>
                  <a:lnTo>
                    <a:pt x="41120" y="133399"/>
                  </a:lnTo>
                  <a:lnTo>
                    <a:pt x="25245" y="146432"/>
                  </a:lnTo>
                  <a:lnTo>
                    <a:pt x="21717" y="152543"/>
                  </a:lnTo>
                  <a:lnTo>
                    <a:pt x="19091" y="158786"/>
                  </a:lnTo>
                  <a:lnTo>
                    <a:pt x="3816" y="184304"/>
                  </a:lnTo>
                  <a:lnTo>
                    <a:pt x="629" y="199389"/>
                  </a:lnTo>
                  <a:lnTo>
                    <a:pt x="0" y="212560"/>
                  </a:lnTo>
                  <a:lnTo>
                    <a:pt x="1007" y="214715"/>
                  </a:lnTo>
                  <a:lnTo>
                    <a:pt x="2736" y="216152"/>
                  </a:lnTo>
                  <a:lnTo>
                    <a:pt x="4947" y="217110"/>
                  </a:lnTo>
                  <a:lnTo>
                    <a:pt x="6421" y="218807"/>
                  </a:lnTo>
                  <a:lnTo>
                    <a:pt x="8059" y="223515"/>
                  </a:lnTo>
                  <a:lnTo>
                    <a:pt x="9555" y="225193"/>
                  </a:lnTo>
                  <a:lnTo>
                    <a:pt x="14039" y="227058"/>
                  </a:lnTo>
                  <a:lnTo>
                    <a:pt x="46215" y="228512"/>
                  </a:lnTo>
                  <a:lnTo>
                    <a:pt x="70074" y="220939"/>
                  </a:lnTo>
                  <a:lnTo>
                    <a:pt x="114167" y="199902"/>
                  </a:lnTo>
                  <a:lnTo>
                    <a:pt x="159786" y="173380"/>
                  </a:lnTo>
                  <a:lnTo>
                    <a:pt x="206105" y="141091"/>
                  </a:lnTo>
                  <a:lnTo>
                    <a:pt x="250663" y="107810"/>
                  </a:lnTo>
                  <a:lnTo>
                    <a:pt x="291573" y="71146"/>
                  </a:lnTo>
                  <a:lnTo>
                    <a:pt x="304571" y="64697"/>
                  </a:lnTo>
                  <a:lnTo>
                    <a:pt x="314155" y="57112"/>
                  </a:lnTo>
                  <a:lnTo>
                    <a:pt x="314169" y="65303"/>
                  </a:lnTo>
                  <a:lnTo>
                    <a:pt x="307623" y="73969"/>
                  </a:lnTo>
                  <a:lnTo>
                    <a:pt x="304469" y="82795"/>
                  </a:lnTo>
                  <a:lnTo>
                    <a:pt x="298361" y="92113"/>
                  </a:lnTo>
                  <a:lnTo>
                    <a:pt x="295022" y="101577"/>
                  </a:lnTo>
                  <a:lnTo>
                    <a:pt x="280015" y="121662"/>
                  </a:lnTo>
                  <a:lnTo>
                    <a:pt x="274027" y="140840"/>
                  </a:lnTo>
                  <a:lnTo>
                    <a:pt x="259662" y="161702"/>
                  </a:lnTo>
                  <a:lnTo>
                    <a:pt x="257135" y="168148"/>
                  </a:lnTo>
                  <a:lnTo>
                    <a:pt x="240613" y="190446"/>
                  </a:lnTo>
                  <a:lnTo>
                    <a:pt x="239733" y="193623"/>
                  </a:lnTo>
                  <a:lnTo>
                    <a:pt x="238087" y="195741"/>
                  </a:lnTo>
                  <a:lnTo>
                    <a:pt x="228883" y="199811"/>
                  </a:lnTo>
                  <a:lnTo>
                    <a:pt x="228532" y="205431"/>
                  </a:lnTo>
                  <a:lnTo>
                    <a:pt x="228448" y="195195"/>
                  </a:lnTo>
                  <a:lnTo>
                    <a:pt x="229505" y="193613"/>
                  </a:lnTo>
                  <a:lnTo>
                    <a:pt x="231269" y="192559"/>
                  </a:lnTo>
                  <a:lnTo>
                    <a:pt x="233502" y="191857"/>
                  </a:lnTo>
                  <a:lnTo>
                    <a:pt x="234992" y="190330"/>
                  </a:lnTo>
                  <a:lnTo>
                    <a:pt x="240205" y="180275"/>
                  </a:lnTo>
                  <a:lnTo>
                    <a:pt x="244254" y="174286"/>
                  </a:lnTo>
                  <a:lnTo>
                    <a:pt x="247593" y="164965"/>
                  </a:lnTo>
                  <a:lnTo>
                    <a:pt x="253757" y="155500"/>
                  </a:lnTo>
                  <a:lnTo>
                    <a:pt x="257112" y="145994"/>
                  </a:lnTo>
                  <a:lnTo>
                    <a:pt x="276034" y="123812"/>
                  </a:lnTo>
                  <a:lnTo>
                    <a:pt x="276070" y="147480"/>
                  </a:lnTo>
                  <a:lnTo>
                    <a:pt x="277128" y="149104"/>
                  </a:lnTo>
                  <a:lnTo>
                    <a:pt x="278892" y="150186"/>
                  </a:lnTo>
                  <a:lnTo>
                    <a:pt x="284270" y="151923"/>
                  </a:lnTo>
                  <a:lnTo>
                    <a:pt x="285007" y="154983"/>
                  </a:lnTo>
                  <a:lnTo>
                    <a:pt x="285202" y="157281"/>
                  </a:lnTo>
                  <a:lnTo>
                    <a:pt x="286391" y="158813"/>
                  </a:lnTo>
                  <a:lnTo>
                    <a:pt x="290535" y="160514"/>
                  </a:lnTo>
                  <a:lnTo>
                    <a:pt x="298818" y="161473"/>
                  </a:lnTo>
                  <a:lnTo>
                    <a:pt x="300761" y="160549"/>
                  </a:lnTo>
                  <a:lnTo>
                    <a:pt x="302055" y="158874"/>
                  </a:lnTo>
                  <a:lnTo>
                    <a:pt x="302919" y="156700"/>
                  </a:lnTo>
                  <a:lnTo>
                    <a:pt x="304552" y="155250"/>
                  </a:lnTo>
                  <a:lnTo>
                    <a:pt x="314778" y="150102"/>
                  </a:lnTo>
                  <a:lnTo>
                    <a:pt x="320790" y="146060"/>
                  </a:lnTo>
                  <a:lnTo>
                    <a:pt x="330125" y="142726"/>
                  </a:lnTo>
                  <a:lnTo>
                    <a:pt x="377670" y="98369"/>
                  </a:lnTo>
                  <a:lnTo>
                    <a:pt x="387195" y="89907"/>
                  </a:lnTo>
                  <a:lnTo>
                    <a:pt x="393545" y="87557"/>
                  </a:lnTo>
                  <a:lnTo>
                    <a:pt x="395662" y="85871"/>
                  </a:lnTo>
                  <a:lnTo>
                    <a:pt x="409409" y="66640"/>
                  </a:lnTo>
                  <a:lnTo>
                    <a:pt x="404360" y="66630"/>
                  </a:lnTo>
                  <a:lnTo>
                    <a:pt x="402872" y="67687"/>
                  </a:lnTo>
                  <a:lnTo>
                    <a:pt x="401879" y="69450"/>
                  </a:lnTo>
                  <a:lnTo>
                    <a:pt x="401218" y="71684"/>
                  </a:lnTo>
                  <a:lnTo>
                    <a:pt x="399719" y="73172"/>
                  </a:lnTo>
                  <a:lnTo>
                    <a:pt x="395230" y="74827"/>
                  </a:lnTo>
                  <a:lnTo>
                    <a:pt x="393611" y="76327"/>
                  </a:lnTo>
                  <a:lnTo>
                    <a:pt x="385740" y="89292"/>
                  </a:lnTo>
                  <a:lnTo>
                    <a:pt x="375265" y="101638"/>
                  </a:lnTo>
                  <a:lnTo>
                    <a:pt x="369277" y="114268"/>
                  </a:lnTo>
                  <a:lnTo>
                    <a:pt x="365120" y="120608"/>
                  </a:lnTo>
                  <a:lnTo>
                    <a:pt x="362780" y="131187"/>
                  </a:lnTo>
                  <a:lnTo>
                    <a:pt x="362233" y="141533"/>
                  </a:lnTo>
                  <a:lnTo>
                    <a:pt x="361028" y="145139"/>
                  </a:lnTo>
                  <a:lnTo>
                    <a:pt x="359168" y="147543"/>
                  </a:lnTo>
                  <a:lnTo>
                    <a:pt x="356869" y="149146"/>
                  </a:lnTo>
                  <a:lnTo>
                    <a:pt x="355336" y="151272"/>
                  </a:lnTo>
                  <a:lnTo>
                    <a:pt x="353633" y="156457"/>
                  </a:lnTo>
                  <a:lnTo>
                    <a:pt x="352674" y="165327"/>
                  </a:lnTo>
                  <a:lnTo>
                    <a:pt x="353597" y="167352"/>
                  </a:lnTo>
                  <a:lnTo>
                    <a:pt x="355272" y="168701"/>
                  </a:lnTo>
                  <a:lnTo>
                    <a:pt x="357446" y="169601"/>
                  </a:lnTo>
                  <a:lnTo>
                    <a:pt x="358896" y="171260"/>
                  </a:lnTo>
                  <a:lnTo>
                    <a:pt x="360507" y="175924"/>
                  </a:lnTo>
                  <a:lnTo>
                    <a:pt x="361994" y="177592"/>
                  </a:lnTo>
                  <a:lnTo>
                    <a:pt x="366469" y="179444"/>
                  </a:lnTo>
                  <a:lnTo>
                    <a:pt x="369144" y="178880"/>
                  </a:lnTo>
                  <a:lnTo>
                    <a:pt x="379024" y="174087"/>
                  </a:lnTo>
                  <a:lnTo>
                    <a:pt x="393829" y="171139"/>
                  </a:lnTo>
                  <a:lnTo>
                    <a:pt x="405388" y="164032"/>
                  </a:lnTo>
                  <a:lnTo>
                    <a:pt x="449739" y="133283"/>
                  </a:lnTo>
                  <a:lnTo>
                    <a:pt x="478503" y="110878"/>
                  </a:lnTo>
                  <a:lnTo>
                    <a:pt x="525886" y="76203"/>
                  </a:lnTo>
                  <a:lnTo>
                    <a:pt x="535267" y="69824"/>
                  </a:lnTo>
                  <a:lnTo>
                    <a:pt x="555734" y="44402"/>
                  </a:lnTo>
                  <a:lnTo>
                    <a:pt x="561938" y="40874"/>
                  </a:lnTo>
                  <a:lnTo>
                    <a:pt x="571297" y="38065"/>
                  </a:lnTo>
                  <a:lnTo>
                    <a:pt x="557154" y="52240"/>
                  </a:lnTo>
                  <a:lnTo>
                    <a:pt x="554455" y="57763"/>
                  </a:lnTo>
                  <a:lnTo>
                    <a:pt x="553735" y="60717"/>
                  </a:lnTo>
                  <a:lnTo>
                    <a:pt x="544946" y="76209"/>
                  </a:lnTo>
                  <a:lnTo>
                    <a:pt x="538142" y="93919"/>
                  </a:lnTo>
                  <a:lnTo>
                    <a:pt x="526352" y="113664"/>
                  </a:lnTo>
                  <a:lnTo>
                    <a:pt x="523831" y="120340"/>
                  </a:lnTo>
                  <a:lnTo>
                    <a:pt x="507312" y="142811"/>
                  </a:lnTo>
                  <a:lnTo>
                    <a:pt x="504785" y="149169"/>
                  </a:lnTo>
                  <a:lnTo>
                    <a:pt x="495274" y="161711"/>
                  </a:lnTo>
                  <a:lnTo>
                    <a:pt x="486956" y="161862"/>
                  </a:lnTo>
                  <a:lnTo>
                    <a:pt x="493335" y="151513"/>
                  </a:lnTo>
                  <a:lnTo>
                    <a:pt x="496133" y="126918"/>
                  </a:lnTo>
                  <a:lnTo>
                    <a:pt x="502669" y="114244"/>
                  </a:lnTo>
                  <a:lnTo>
                    <a:pt x="505651" y="97493"/>
                  </a:lnTo>
                  <a:lnTo>
                    <a:pt x="511193" y="88589"/>
                  </a:lnTo>
                  <a:lnTo>
                    <a:pt x="514194" y="76155"/>
                  </a:lnTo>
                  <a:lnTo>
                    <a:pt x="514195" y="99749"/>
                  </a:lnTo>
                  <a:lnTo>
                    <a:pt x="515253" y="101408"/>
                  </a:lnTo>
                  <a:lnTo>
                    <a:pt x="517017" y="102514"/>
                  </a:lnTo>
                  <a:lnTo>
                    <a:pt x="522395" y="104289"/>
                  </a:lnTo>
                  <a:lnTo>
                    <a:pt x="523132" y="107354"/>
                  </a:lnTo>
                  <a:lnTo>
                    <a:pt x="523327" y="109653"/>
                  </a:lnTo>
                  <a:lnTo>
                    <a:pt x="524516" y="111186"/>
                  </a:lnTo>
                  <a:lnTo>
                    <a:pt x="531886" y="113847"/>
                  </a:lnTo>
                  <a:lnTo>
                    <a:pt x="555599" y="114240"/>
                  </a:lnTo>
                  <a:lnTo>
                    <a:pt x="561877" y="111424"/>
                  </a:lnTo>
                  <a:lnTo>
                    <a:pt x="584249" y="99062"/>
                  </a:lnTo>
                  <a:lnTo>
                    <a:pt x="595865" y="95287"/>
                  </a:lnTo>
                  <a:lnTo>
                    <a:pt x="640793" y="63415"/>
                  </a:lnTo>
                  <a:lnTo>
                    <a:pt x="662338" y="41224"/>
                  </a:lnTo>
                  <a:lnTo>
                    <a:pt x="664703" y="34875"/>
                  </a:lnTo>
                  <a:lnTo>
                    <a:pt x="666392" y="32759"/>
                  </a:lnTo>
                  <a:lnTo>
                    <a:pt x="672767" y="28722"/>
                  </a:lnTo>
                  <a:lnTo>
                    <a:pt x="676109" y="19040"/>
                  </a:lnTo>
                  <a:lnTo>
                    <a:pt x="676117" y="24069"/>
                  </a:lnTo>
                  <a:lnTo>
                    <a:pt x="673296" y="29367"/>
                  </a:lnTo>
                  <a:lnTo>
                    <a:pt x="660931" y="44511"/>
                  </a:lnTo>
                  <a:lnTo>
                    <a:pt x="655010" y="57123"/>
                  </a:lnTo>
                  <a:lnTo>
                    <a:pt x="643963" y="69805"/>
                  </a:lnTo>
                  <a:lnTo>
                    <a:pt x="640662" y="78975"/>
                  </a:lnTo>
                  <a:lnTo>
                    <a:pt x="638135" y="89048"/>
                  </a:lnTo>
                  <a:lnTo>
                    <a:pt x="627890" y="104138"/>
                  </a:lnTo>
                  <a:lnTo>
                    <a:pt x="613599" y="120523"/>
                  </a:lnTo>
                  <a:lnTo>
                    <a:pt x="610677" y="130103"/>
                  </a:lnTo>
                  <a:lnTo>
                    <a:pt x="609493" y="150469"/>
                  </a:lnTo>
                  <a:lnTo>
                    <a:pt x="610536" y="151096"/>
                  </a:lnTo>
                  <a:lnTo>
                    <a:pt x="622707" y="152186"/>
                  </a:lnTo>
                  <a:lnTo>
                    <a:pt x="628745" y="149455"/>
                  </a:lnTo>
                  <a:lnTo>
                    <a:pt x="673722" y="120757"/>
                  </a:lnTo>
                  <a:lnTo>
                    <a:pt x="682463" y="110793"/>
                  </a:lnTo>
                  <a:lnTo>
                    <a:pt x="723930" y="78306"/>
                  </a:lnTo>
                  <a:lnTo>
                    <a:pt x="735469" y="69701"/>
                  </a:lnTo>
                  <a:lnTo>
                    <a:pt x="754322" y="49751"/>
                  </a:lnTo>
                  <a:lnTo>
                    <a:pt x="801665" y="15864"/>
                  </a:lnTo>
                  <a:lnTo>
                    <a:pt x="816986" y="1836"/>
                  </a:lnTo>
                  <a:lnTo>
                    <a:pt x="820924" y="789"/>
                  </a:lnTo>
                  <a:lnTo>
                    <a:pt x="828074" y="0"/>
                  </a:lnTo>
                  <a:lnTo>
                    <a:pt x="828387" y="5022"/>
                  </a:lnTo>
                  <a:lnTo>
                    <a:pt x="827374" y="6507"/>
                  </a:lnTo>
                  <a:lnTo>
                    <a:pt x="825639" y="7497"/>
                  </a:lnTo>
                  <a:lnTo>
                    <a:pt x="823423" y="8157"/>
                  </a:lnTo>
                  <a:lnTo>
                    <a:pt x="821948" y="9655"/>
                  </a:lnTo>
                  <a:lnTo>
                    <a:pt x="816756" y="19663"/>
                  </a:lnTo>
                  <a:lnTo>
                    <a:pt x="787206" y="55819"/>
                  </a:lnTo>
                  <a:lnTo>
                    <a:pt x="773602" y="88324"/>
                  </a:lnTo>
                  <a:lnTo>
                    <a:pt x="771304" y="98494"/>
                  </a:lnTo>
                  <a:lnTo>
                    <a:pt x="764027" y="113647"/>
                  </a:lnTo>
                  <a:lnTo>
                    <a:pt x="761883" y="137789"/>
                  </a:lnTo>
                  <a:lnTo>
                    <a:pt x="762929" y="139468"/>
                  </a:lnTo>
                  <a:lnTo>
                    <a:pt x="764684" y="140587"/>
                  </a:lnTo>
                  <a:lnTo>
                    <a:pt x="770050" y="142384"/>
                  </a:lnTo>
                  <a:lnTo>
                    <a:pt x="785525" y="142815"/>
                  </a:lnTo>
                  <a:lnTo>
                    <a:pt x="787157" y="141760"/>
                  </a:lnTo>
                  <a:lnTo>
                    <a:pt x="788244" y="139999"/>
                  </a:lnTo>
                  <a:lnTo>
                    <a:pt x="788970" y="137766"/>
                  </a:lnTo>
                  <a:lnTo>
                    <a:pt x="790512" y="136278"/>
                  </a:lnTo>
                  <a:lnTo>
                    <a:pt x="795048" y="134624"/>
                  </a:lnTo>
                  <a:lnTo>
                    <a:pt x="796680" y="133125"/>
                  </a:lnTo>
                  <a:lnTo>
                    <a:pt x="798494" y="128637"/>
                  </a:lnTo>
                  <a:lnTo>
                    <a:pt x="800036" y="127016"/>
                  </a:lnTo>
                  <a:lnTo>
                    <a:pt x="804571" y="125216"/>
                  </a:lnTo>
                  <a:lnTo>
                    <a:pt x="806204" y="123678"/>
                  </a:lnTo>
                  <a:lnTo>
                    <a:pt x="808019" y="119146"/>
                  </a:lnTo>
                  <a:lnTo>
                    <a:pt x="809470" y="71535"/>
                  </a:lnTo>
                  <a:lnTo>
                    <a:pt x="809470" y="58428"/>
                  </a:lnTo>
                  <a:lnTo>
                    <a:pt x="810528" y="57986"/>
                  </a:lnTo>
                  <a:lnTo>
                    <a:pt x="817670" y="57218"/>
                  </a:lnTo>
                  <a:lnTo>
                    <a:pt x="827080" y="48910"/>
                  </a:lnTo>
                  <a:lnTo>
                    <a:pt x="835840" y="46781"/>
                  </a:lnTo>
                  <a:lnTo>
                    <a:pt x="845817" y="39409"/>
                  </a:lnTo>
                  <a:lnTo>
                    <a:pt x="852107" y="38453"/>
                  </a:lnTo>
                  <a:lnTo>
                    <a:pt x="865730" y="38170"/>
                  </a:lnTo>
                  <a:lnTo>
                    <a:pt x="869201" y="37072"/>
                  </a:lnTo>
                  <a:lnTo>
                    <a:pt x="871516" y="35282"/>
                  </a:lnTo>
                  <a:lnTo>
                    <a:pt x="873059" y="33030"/>
                  </a:lnTo>
                  <a:lnTo>
                    <a:pt x="875146" y="31529"/>
                  </a:lnTo>
                  <a:lnTo>
                    <a:pt x="880287" y="29860"/>
                  </a:lnTo>
                  <a:lnTo>
                    <a:pt x="908852" y="28560"/>
                  </a:lnTo>
                  <a:lnTo>
                    <a:pt x="914671" y="25719"/>
                  </a:lnTo>
                  <a:lnTo>
                    <a:pt x="917704" y="23479"/>
                  </a:lnTo>
                  <a:lnTo>
                    <a:pt x="919726" y="23045"/>
                  </a:lnTo>
                  <a:lnTo>
                    <a:pt x="921074" y="23813"/>
                  </a:lnTo>
                  <a:lnTo>
                    <a:pt x="921973" y="25384"/>
                  </a:lnTo>
                  <a:lnTo>
                    <a:pt x="923630" y="26432"/>
                  </a:lnTo>
                  <a:lnTo>
                    <a:pt x="933166" y="28502"/>
                  </a:lnTo>
                  <a:lnTo>
                    <a:pt x="933295" y="60707"/>
                  </a:lnTo>
                  <a:lnTo>
                    <a:pt x="932237" y="62680"/>
                  </a:lnTo>
                  <a:lnTo>
                    <a:pt x="930473" y="63996"/>
                  </a:lnTo>
                  <a:lnTo>
                    <a:pt x="928239" y="64872"/>
                  </a:lnTo>
                  <a:lnTo>
                    <a:pt x="926750" y="66515"/>
                  </a:lnTo>
                  <a:lnTo>
                    <a:pt x="925095" y="71163"/>
                  </a:lnTo>
                  <a:lnTo>
                    <a:pt x="922974" y="82770"/>
                  </a:lnTo>
                  <a:lnTo>
                    <a:pt x="917301" y="92106"/>
                  </a:lnTo>
                  <a:lnTo>
                    <a:pt x="914849" y="104742"/>
                  </a:lnTo>
                  <a:lnTo>
                    <a:pt x="914248" y="131812"/>
                  </a:lnTo>
                  <a:lnTo>
                    <a:pt x="915305" y="132308"/>
                  </a:lnTo>
                  <a:lnTo>
                    <a:pt x="928435" y="133262"/>
                  </a:lnTo>
                  <a:lnTo>
                    <a:pt x="933957" y="130462"/>
                  </a:lnTo>
                  <a:lnTo>
                    <a:pt x="939939" y="126748"/>
                  </a:lnTo>
                  <a:lnTo>
                    <a:pt x="949258" y="123598"/>
                  </a:lnTo>
                  <a:lnTo>
                    <a:pt x="984293" y="97231"/>
                  </a:lnTo>
                  <a:lnTo>
                    <a:pt x="1025348" y="50828"/>
                  </a:lnTo>
                  <a:lnTo>
                    <a:pt x="1046106" y="30016"/>
                  </a:lnTo>
                  <a:lnTo>
                    <a:pt x="1047557" y="19432"/>
                  </a:lnTo>
                  <a:lnTo>
                    <a:pt x="1047594" y="33201"/>
                  </a:lnTo>
                  <a:lnTo>
                    <a:pt x="1044773" y="38718"/>
                  </a:lnTo>
                  <a:lnTo>
                    <a:pt x="1033404" y="57170"/>
                  </a:lnTo>
                  <a:lnTo>
                    <a:pt x="1029984" y="68881"/>
                  </a:lnTo>
                  <a:lnTo>
                    <a:pt x="1027771" y="82319"/>
                  </a:lnTo>
                  <a:lnTo>
                    <a:pt x="1021062" y="95165"/>
                  </a:lnTo>
                  <a:lnTo>
                    <a:pt x="1019056" y="118749"/>
                  </a:lnTo>
                  <a:lnTo>
                    <a:pt x="1020103" y="120425"/>
                  </a:lnTo>
                  <a:lnTo>
                    <a:pt x="1021858" y="121542"/>
                  </a:lnTo>
                  <a:lnTo>
                    <a:pt x="1024087" y="122286"/>
                  </a:lnTo>
                  <a:lnTo>
                    <a:pt x="1026631" y="121725"/>
                  </a:lnTo>
                  <a:lnTo>
                    <a:pt x="1038319" y="116041"/>
                  </a:lnTo>
                  <a:lnTo>
                    <a:pt x="1041412" y="115444"/>
                  </a:lnTo>
                  <a:lnTo>
                    <a:pt x="1050819" y="109548"/>
                  </a:lnTo>
                  <a:lnTo>
                    <a:pt x="1098004" y="72964"/>
                  </a:lnTo>
                  <a:lnTo>
                    <a:pt x="1117041" y="57099"/>
                  </a:lnTo>
                  <a:lnTo>
                    <a:pt x="1142386" y="38247"/>
                  </a:lnTo>
                  <a:lnTo>
                    <a:pt x="1161767" y="19129"/>
                  </a:lnTo>
                  <a:lnTo>
                    <a:pt x="1161894" y="36612"/>
                  </a:lnTo>
                  <a:lnTo>
                    <a:pt x="1155349" y="45371"/>
                  </a:lnTo>
                  <a:lnTo>
                    <a:pt x="1152194" y="54214"/>
                  </a:lnTo>
                  <a:lnTo>
                    <a:pt x="1135946" y="76168"/>
                  </a:lnTo>
                  <a:lnTo>
                    <a:pt x="1133429" y="82508"/>
                  </a:lnTo>
                  <a:lnTo>
                    <a:pt x="1116912" y="104726"/>
                  </a:lnTo>
                  <a:lnTo>
                    <a:pt x="1114271" y="114247"/>
                  </a:lnTo>
                  <a:lnTo>
                    <a:pt x="1114271" y="114249"/>
                  </a:lnTo>
                  <a:lnTo>
                    <a:pt x="1119327" y="109194"/>
                  </a:lnTo>
                  <a:lnTo>
                    <a:pt x="1121810" y="103890"/>
                  </a:lnTo>
                  <a:lnTo>
                    <a:pt x="1123795" y="95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4" name="SMARTInkShape-394"/>
          <p:cNvSpPr/>
          <p:nvPr>
            <p:custDataLst>
              <p:tags r:id="rId8"/>
            </p:custDataLst>
          </p:nvPr>
        </p:nvSpPr>
        <p:spPr>
          <a:xfrm>
            <a:off x="9477379" y="3116037"/>
            <a:ext cx="1466843" cy="255810"/>
          </a:xfrm>
          <a:custGeom>
            <a:avLst/>
            <a:gdLst/>
            <a:ahLst/>
            <a:cxnLst/>
            <a:rect l="0" t="0" r="0" b="0"/>
            <a:pathLst>
              <a:path w="1466843" h="255810">
                <a:moveTo>
                  <a:pt x="95246" y="131988"/>
                </a:moveTo>
                <a:lnTo>
                  <a:pt x="95246" y="131988"/>
                </a:lnTo>
                <a:lnTo>
                  <a:pt x="75642" y="131988"/>
                </a:lnTo>
                <a:lnTo>
                  <a:pt x="72651" y="133046"/>
                </a:lnTo>
                <a:lnTo>
                  <a:pt x="70658" y="134810"/>
                </a:lnTo>
                <a:lnTo>
                  <a:pt x="69329" y="137045"/>
                </a:lnTo>
                <a:lnTo>
                  <a:pt x="67385" y="138534"/>
                </a:lnTo>
                <a:lnTo>
                  <a:pt x="58703" y="141120"/>
                </a:lnTo>
                <a:lnTo>
                  <a:pt x="52551" y="146453"/>
                </a:lnTo>
                <a:lnTo>
                  <a:pt x="49812" y="151822"/>
                </a:lnTo>
                <a:lnTo>
                  <a:pt x="49082" y="154736"/>
                </a:lnTo>
                <a:lnTo>
                  <a:pt x="40273" y="170157"/>
                </a:lnTo>
                <a:lnTo>
                  <a:pt x="39548" y="173309"/>
                </a:lnTo>
                <a:lnTo>
                  <a:pt x="33470" y="182802"/>
                </a:lnTo>
                <a:lnTo>
                  <a:pt x="22993" y="195491"/>
                </a:lnTo>
                <a:lnTo>
                  <a:pt x="17003" y="208188"/>
                </a:lnTo>
                <a:lnTo>
                  <a:pt x="3961" y="224063"/>
                </a:lnTo>
                <a:lnTo>
                  <a:pt x="1171" y="233588"/>
                </a:lnTo>
                <a:lnTo>
                  <a:pt x="0" y="255372"/>
                </a:lnTo>
                <a:lnTo>
                  <a:pt x="22386" y="255802"/>
                </a:lnTo>
                <a:lnTo>
                  <a:pt x="28645" y="252986"/>
                </a:lnTo>
                <a:lnTo>
                  <a:pt x="74902" y="214524"/>
                </a:lnTo>
                <a:lnTo>
                  <a:pt x="107831" y="185963"/>
                </a:lnTo>
                <a:lnTo>
                  <a:pt x="111423" y="179613"/>
                </a:lnTo>
                <a:lnTo>
                  <a:pt x="113728" y="166913"/>
                </a:lnTo>
                <a:lnTo>
                  <a:pt x="114246" y="147863"/>
                </a:lnTo>
                <a:lnTo>
                  <a:pt x="113205" y="145746"/>
                </a:lnTo>
                <a:lnTo>
                  <a:pt x="111452" y="144335"/>
                </a:lnTo>
                <a:lnTo>
                  <a:pt x="106682" y="141709"/>
                </a:lnTo>
                <a:lnTo>
                  <a:pt x="96961" y="133477"/>
                </a:lnTo>
                <a:lnTo>
                  <a:pt x="95330" y="134039"/>
                </a:lnTo>
                <a:lnTo>
                  <a:pt x="90698" y="137486"/>
                </a:lnTo>
                <a:lnTo>
                  <a:pt x="82289" y="139723"/>
                </a:lnTo>
                <a:lnTo>
                  <a:pt x="72554" y="141776"/>
                </a:lnTo>
                <a:lnTo>
                  <a:pt x="61124" y="148882"/>
                </a:lnTo>
                <a:lnTo>
                  <a:pt x="33606" y="174599"/>
                </a:lnTo>
                <a:lnTo>
                  <a:pt x="30809" y="180207"/>
                </a:lnTo>
                <a:lnTo>
                  <a:pt x="28609" y="198116"/>
                </a:lnTo>
                <a:lnTo>
                  <a:pt x="33638" y="203558"/>
                </a:lnTo>
                <a:lnTo>
                  <a:pt x="36183" y="204043"/>
                </a:lnTo>
                <a:lnTo>
                  <a:pt x="38937" y="203308"/>
                </a:lnTo>
                <a:lnTo>
                  <a:pt x="44820" y="200728"/>
                </a:lnTo>
                <a:lnTo>
                  <a:pt x="88219" y="189016"/>
                </a:lnTo>
                <a:lnTo>
                  <a:pt x="130578" y="166784"/>
                </a:lnTo>
                <a:lnTo>
                  <a:pt x="174645" y="144681"/>
                </a:lnTo>
                <a:lnTo>
                  <a:pt x="216250" y="125285"/>
                </a:lnTo>
                <a:lnTo>
                  <a:pt x="263227" y="113232"/>
                </a:lnTo>
                <a:lnTo>
                  <a:pt x="269740" y="113069"/>
                </a:lnTo>
                <a:lnTo>
                  <a:pt x="276163" y="115818"/>
                </a:lnTo>
                <a:lnTo>
                  <a:pt x="303341" y="140062"/>
                </a:lnTo>
                <a:lnTo>
                  <a:pt x="304784" y="150910"/>
                </a:lnTo>
                <a:lnTo>
                  <a:pt x="312996" y="151027"/>
                </a:lnTo>
                <a:lnTo>
                  <a:pt x="313437" y="149973"/>
                </a:lnTo>
                <a:lnTo>
                  <a:pt x="314320" y="127058"/>
                </a:lnTo>
                <a:lnTo>
                  <a:pt x="313263" y="125526"/>
                </a:lnTo>
                <a:lnTo>
                  <a:pt x="311497" y="124505"/>
                </a:lnTo>
                <a:lnTo>
                  <a:pt x="306119" y="122867"/>
                </a:lnTo>
                <a:lnTo>
                  <a:pt x="296712" y="114298"/>
                </a:lnTo>
                <a:lnTo>
                  <a:pt x="290641" y="113340"/>
                </a:lnTo>
                <a:lnTo>
                  <a:pt x="289010" y="114265"/>
                </a:lnTo>
                <a:lnTo>
                  <a:pt x="287922" y="115939"/>
                </a:lnTo>
                <a:lnTo>
                  <a:pt x="287196" y="118114"/>
                </a:lnTo>
                <a:lnTo>
                  <a:pt x="285654" y="119563"/>
                </a:lnTo>
                <a:lnTo>
                  <a:pt x="275575" y="124712"/>
                </a:lnTo>
                <a:lnTo>
                  <a:pt x="244352" y="154341"/>
                </a:lnTo>
                <a:lnTo>
                  <a:pt x="240891" y="160620"/>
                </a:lnTo>
                <a:lnTo>
                  <a:pt x="233612" y="178331"/>
                </a:lnTo>
                <a:lnTo>
                  <a:pt x="221718" y="198076"/>
                </a:lnTo>
                <a:lnTo>
                  <a:pt x="219189" y="204752"/>
                </a:lnTo>
                <a:lnTo>
                  <a:pt x="212874" y="214461"/>
                </a:lnTo>
                <a:lnTo>
                  <a:pt x="210532" y="224040"/>
                </a:lnTo>
                <a:lnTo>
                  <a:pt x="209675" y="234879"/>
                </a:lnTo>
                <a:lnTo>
                  <a:pt x="210691" y="235507"/>
                </a:lnTo>
                <a:lnTo>
                  <a:pt x="214640" y="236205"/>
                </a:lnTo>
                <a:lnTo>
                  <a:pt x="216117" y="237449"/>
                </a:lnTo>
                <a:lnTo>
                  <a:pt x="217759" y="241654"/>
                </a:lnTo>
                <a:lnTo>
                  <a:pt x="219255" y="243199"/>
                </a:lnTo>
                <a:lnTo>
                  <a:pt x="223740" y="244915"/>
                </a:lnTo>
                <a:lnTo>
                  <a:pt x="232214" y="245881"/>
                </a:lnTo>
                <a:lnTo>
                  <a:pt x="238317" y="243285"/>
                </a:lnTo>
                <a:lnTo>
                  <a:pt x="241427" y="241111"/>
                </a:lnTo>
                <a:lnTo>
                  <a:pt x="264727" y="234514"/>
                </a:lnTo>
                <a:lnTo>
                  <a:pt x="272172" y="230472"/>
                </a:lnTo>
                <a:lnTo>
                  <a:pt x="317846" y="211075"/>
                </a:lnTo>
                <a:lnTo>
                  <a:pt x="335591" y="200695"/>
                </a:lnTo>
                <a:lnTo>
                  <a:pt x="354427" y="181582"/>
                </a:lnTo>
                <a:lnTo>
                  <a:pt x="401767" y="139696"/>
                </a:lnTo>
                <a:lnTo>
                  <a:pt x="438015" y="103544"/>
                </a:lnTo>
                <a:lnTo>
                  <a:pt x="438134" y="116682"/>
                </a:lnTo>
                <a:lnTo>
                  <a:pt x="435319" y="122716"/>
                </a:lnTo>
                <a:lnTo>
                  <a:pt x="431598" y="128925"/>
                </a:lnTo>
                <a:lnTo>
                  <a:pt x="428444" y="138371"/>
                </a:lnTo>
                <a:lnTo>
                  <a:pt x="399988" y="181847"/>
                </a:lnTo>
                <a:lnTo>
                  <a:pt x="393326" y="196503"/>
                </a:lnTo>
                <a:lnTo>
                  <a:pt x="386018" y="215993"/>
                </a:lnTo>
                <a:lnTo>
                  <a:pt x="374117" y="236118"/>
                </a:lnTo>
                <a:lnTo>
                  <a:pt x="371589" y="242826"/>
                </a:lnTo>
                <a:lnTo>
                  <a:pt x="362075" y="255644"/>
                </a:lnTo>
                <a:lnTo>
                  <a:pt x="353757" y="255799"/>
                </a:lnTo>
                <a:lnTo>
                  <a:pt x="357873" y="255809"/>
                </a:lnTo>
                <a:lnTo>
                  <a:pt x="359230" y="254752"/>
                </a:lnTo>
                <a:lnTo>
                  <a:pt x="360739" y="250755"/>
                </a:lnTo>
                <a:lnTo>
                  <a:pt x="362765" y="239566"/>
                </a:lnTo>
                <a:lnTo>
                  <a:pt x="368421" y="230303"/>
                </a:lnTo>
                <a:lnTo>
                  <a:pt x="370869" y="217691"/>
                </a:lnTo>
                <a:lnTo>
                  <a:pt x="371070" y="214524"/>
                </a:lnTo>
                <a:lnTo>
                  <a:pt x="374115" y="208181"/>
                </a:lnTo>
                <a:lnTo>
                  <a:pt x="377938" y="201835"/>
                </a:lnTo>
                <a:lnTo>
                  <a:pt x="380392" y="189138"/>
                </a:lnTo>
                <a:lnTo>
                  <a:pt x="380594" y="185963"/>
                </a:lnTo>
                <a:lnTo>
                  <a:pt x="381787" y="183846"/>
                </a:lnTo>
                <a:lnTo>
                  <a:pt x="383640" y="182435"/>
                </a:lnTo>
                <a:lnTo>
                  <a:pt x="385934" y="181495"/>
                </a:lnTo>
                <a:lnTo>
                  <a:pt x="387463" y="179809"/>
                </a:lnTo>
                <a:lnTo>
                  <a:pt x="390486" y="170219"/>
                </a:lnTo>
                <a:lnTo>
                  <a:pt x="398719" y="170099"/>
                </a:lnTo>
                <a:lnTo>
                  <a:pt x="399162" y="171154"/>
                </a:lnTo>
                <a:lnTo>
                  <a:pt x="400046" y="203565"/>
                </a:lnTo>
                <a:lnTo>
                  <a:pt x="401104" y="205106"/>
                </a:lnTo>
                <a:lnTo>
                  <a:pt x="402870" y="206134"/>
                </a:lnTo>
                <a:lnTo>
                  <a:pt x="409748" y="207917"/>
                </a:lnTo>
                <a:lnTo>
                  <a:pt x="433159" y="208185"/>
                </a:lnTo>
                <a:lnTo>
                  <a:pt x="438751" y="205364"/>
                </a:lnTo>
                <a:lnTo>
                  <a:pt x="444766" y="201642"/>
                </a:lnTo>
                <a:lnTo>
                  <a:pt x="454101" y="198487"/>
                </a:lnTo>
                <a:lnTo>
                  <a:pt x="476250" y="182239"/>
                </a:lnTo>
                <a:lnTo>
                  <a:pt x="482598" y="179722"/>
                </a:lnTo>
                <a:lnTo>
                  <a:pt x="508192" y="164527"/>
                </a:lnTo>
                <a:lnTo>
                  <a:pt x="519815" y="160679"/>
                </a:lnTo>
                <a:lnTo>
                  <a:pt x="552244" y="133219"/>
                </a:lnTo>
                <a:lnTo>
                  <a:pt x="556942" y="132535"/>
                </a:lnTo>
                <a:lnTo>
                  <a:pt x="558619" y="131294"/>
                </a:lnTo>
                <a:lnTo>
                  <a:pt x="560978" y="125550"/>
                </a:lnTo>
                <a:lnTo>
                  <a:pt x="561933" y="122584"/>
                </a:lnTo>
                <a:lnTo>
                  <a:pt x="553766" y="122474"/>
                </a:lnTo>
                <a:lnTo>
                  <a:pt x="545101" y="129011"/>
                </a:lnTo>
                <a:lnTo>
                  <a:pt x="539303" y="130665"/>
                </a:lnTo>
                <a:lnTo>
                  <a:pt x="537336" y="132165"/>
                </a:lnTo>
                <a:lnTo>
                  <a:pt x="508973" y="173485"/>
                </a:lnTo>
                <a:lnTo>
                  <a:pt x="504995" y="185088"/>
                </a:lnTo>
                <a:lnTo>
                  <a:pt x="498641" y="196287"/>
                </a:lnTo>
                <a:lnTo>
                  <a:pt x="495229" y="211482"/>
                </a:lnTo>
                <a:lnTo>
                  <a:pt x="487951" y="226635"/>
                </a:lnTo>
                <a:lnTo>
                  <a:pt x="485899" y="244371"/>
                </a:lnTo>
                <a:lnTo>
                  <a:pt x="490865" y="250776"/>
                </a:lnTo>
                <a:lnTo>
                  <a:pt x="496149" y="253574"/>
                </a:lnTo>
                <a:lnTo>
                  <a:pt x="499039" y="254320"/>
                </a:lnTo>
                <a:lnTo>
                  <a:pt x="502024" y="253760"/>
                </a:lnTo>
                <a:lnTo>
                  <a:pt x="514420" y="248077"/>
                </a:lnTo>
                <a:lnTo>
                  <a:pt x="517571" y="247481"/>
                </a:lnTo>
                <a:lnTo>
                  <a:pt x="564461" y="220798"/>
                </a:lnTo>
                <a:lnTo>
                  <a:pt x="611403" y="177761"/>
                </a:lnTo>
                <a:lnTo>
                  <a:pt x="628466" y="157915"/>
                </a:lnTo>
                <a:lnTo>
                  <a:pt x="644858" y="132592"/>
                </a:lnTo>
                <a:lnTo>
                  <a:pt x="647492" y="125906"/>
                </a:lnTo>
                <a:lnTo>
                  <a:pt x="655730" y="114855"/>
                </a:lnTo>
                <a:lnTo>
                  <a:pt x="657090" y="104905"/>
                </a:lnTo>
                <a:lnTo>
                  <a:pt x="657209" y="111745"/>
                </a:lnTo>
                <a:lnTo>
                  <a:pt x="642031" y="129115"/>
                </a:lnTo>
                <a:lnTo>
                  <a:pt x="636110" y="141573"/>
                </a:lnTo>
                <a:lnTo>
                  <a:pt x="615826" y="168798"/>
                </a:lnTo>
                <a:lnTo>
                  <a:pt x="602300" y="201311"/>
                </a:lnTo>
                <a:lnTo>
                  <a:pt x="600004" y="211481"/>
                </a:lnTo>
                <a:lnTo>
                  <a:pt x="592726" y="226634"/>
                </a:lnTo>
                <a:lnTo>
                  <a:pt x="590977" y="234762"/>
                </a:lnTo>
                <a:lnTo>
                  <a:pt x="598785" y="244788"/>
                </a:lnTo>
                <a:lnTo>
                  <a:pt x="602321" y="245622"/>
                </a:lnTo>
                <a:lnTo>
                  <a:pt x="613215" y="246156"/>
                </a:lnTo>
                <a:lnTo>
                  <a:pt x="619319" y="243407"/>
                </a:lnTo>
                <a:lnTo>
                  <a:pt x="625559" y="239716"/>
                </a:lnTo>
                <a:lnTo>
                  <a:pt x="635021" y="236580"/>
                </a:lnTo>
                <a:lnTo>
                  <a:pt x="641358" y="232095"/>
                </a:lnTo>
                <a:lnTo>
                  <a:pt x="644878" y="226575"/>
                </a:lnTo>
                <a:lnTo>
                  <a:pt x="647501" y="220593"/>
                </a:lnTo>
                <a:lnTo>
                  <a:pt x="664098" y="198646"/>
                </a:lnTo>
                <a:lnTo>
                  <a:pt x="666513" y="187151"/>
                </a:lnTo>
                <a:lnTo>
                  <a:pt x="666731" y="166797"/>
                </a:lnTo>
                <a:lnTo>
                  <a:pt x="663917" y="160511"/>
                </a:lnTo>
                <a:lnTo>
                  <a:pt x="649137" y="143001"/>
                </a:lnTo>
                <a:lnTo>
                  <a:pt x="638459" y="141539"/>
                </a:lnTo>
                <a:lnTo>
                  <a:pt x="638209" y="141516"/>
                </a:lnTo>
                <a:lnTo>
                  <a:pt x="660839" y="141513"/>
                </a:lnTo>
                <a:lnTo>
                  <a:pt x="662806" y="140455"/>
                </a:lnTo>
                <a:lnTo>
                  <a:pt x="664120" y="138691"/>
                </a:lnTo>
                <a:lnTo>
                  <a:pt x="664995" y="136456"/>
                </a:lnTo>
                <a:lnTo>
                  <a:pt x="667696" y="134967"/>
                </a:lnTo>
                <a:lnTo>
                  <a:pt x="715086" y="121679"/>
                </a:lnTo>
                <a:lnTo>
                  <a:pt x="727390" y="116822"/>
                </a:lnTo>
                <a:lnTo>
                  <a:pt x="771540" y="105627"/>
                </a:lnTo>
                <a:lnTo>
                  <a:pt x="790575" y="101247"/>
                </a:lnTo>
                <a:lnTo>
                  <a:pt x="835021" y="81061"/>
                </a:lnTo>
                <a:lnTo>
                  <a:pt x="863947" y="72835"/>
                </a:lnTo>
                <a:lnTo>
                  <a:pt x="904210" y="49033"/>
                </a:lnTo>
                <a:lnTo>
                  <a:pt x="910926" y="46436"/>
                </a:lnTo>
                <a:lnTo>
                  <a:pt x="917440" y="41754"/>
                </a:lnTo>
                <a:lnTo>
                  <a:pt x="921040" y="36145"/>
                </a:lnTo>
                <a:lnTo>
                  <a:pt x="922001" y="33168"/>
                </a:lnTo>
                <a:lnTo>
                  <a:pt x="923699" y="31183"/>
                </a:lnTo>
                <a:lnTo>
                  <a:pt x="928408" y="28977"/>
                </a:lnTo>
                <a:lnTo>
                  <a:pt x="930087" y="27331"/>
                </a:lnTo>
                <a:lnTo>
                  <a:pt x="933003" y="19167"/>
                </a:lnTo>
                <a:lnTo>
                  <a:pt x="925205" y="9617"/>
                </a:lnTo>
                <a:lnTo>
                  <a:pt x="921670" y="8809"/>
                </a:lnTo>
                <a:lnTo>
                  <a:pt x="919245" y="8593"/>
                </a:lnTo>
                <a:lnTo>
                  <a:pt x="917629" y="7392"/>
                </a:lnTo>
                <a:lnTo>
                  <a:pt x="915832" y="3234"/>
                </a:lnTo>
                <a:lnTo>
                  <a:pt x="914296" y="1702"/>
                </a:lnTo>
                <a:lnTo>
                  <a:pt x="909766" y="0"/>
                </a:lnTo>
                <a:lnTo>
                  <a:pt x="907076" y="604"/>
                </a:lnTo>
                <a:lnTo>
                  <a:pt x="895156" y="6356"/>
                </a:lnTo>
                <a:lnTo>
                  <a:pt x="892044" y="6959"/>
                </a:lnTo>
                <a:lnTo>
                  <a:pt x="863592" y="22321"/>
                </a:lnTo>
                <a:lnTo>
                  <a:pt x="830658" y="49142"/>
                </a:lnTo>
                <a:lnTo>
                  <a:pt x="800148" y="95949"/>
                </a:lnTo>
                <a:lnTo>
                  <a:pt x="769673" y="138459"/>
                </a:lnTo>
                <a:lnTo>
                  <a:pt x="754757" y="177384"/>
                </a:lnTo>
                <a:lnTo>
                  <a:pt x="743138" y="224224"/>
                </a:lnTo>
                <a:lnTo>
                  <a:pt x="742984" y="231699"/>
                </a:lnTo>
                <a:lnTo>
                  <a:pt x="744029" y="233387"/>
                </a:lnTo>
                <a:lnTo>
                  <a:pt x="745785" y="234512"/>
                </a:lnTo>
                <a:lnTo>
                  <a:pt x="748015" y="235263"/>
                </a:lnTo>
                <a:lnTo>
                  <a:pt x="749501" y="236821"/>
                </a:lnTo>
                <a:lnTo>
                  <a:pt x="751151" y="241375"/>
                </a:lnTo>
                <a:lnTo>
                  <a:pt x="752649" y="243012"/>
                </a:lnTo>
                <a:lnTo>
                  <a:pt x="760557" y="245857"/>
                </a:lnTo>
                <a:lnTo>
                  <a:pt x="770071" y="238049"/>
                </a:lnTo>
                <a:lnTo>
                  <a:pt x="776147" y="237144"/>
                </a:lnTo>
                <a:lnTo>
                  <a:pt x="777781" y="235959"/>
                </a:lnTo>
                <a:lnTo>
                  <a:pt x="778869" y="234110"/>
                </a:lnTo>
                <a:lnTo>
                  <a:pt x="780401" y="226452"/>
                </a:lnTo>
                <a:lnTo>
                  <a:pt x="780616" y="223539"/>
                </a:lnTo>
                <a:lnTo>
                  <a:pt x="783678" y="217480"/>
                </a:lnTo>
                <a:lnTo>
                  <a:pt x="787508" y="211260"/>
                </a:lnTo>
                <a:lnTo>
                  <a:pt x="790168" y="200531"/>
                </a:lnTo>
                <a:lnTo>
                  <a:pt x="790561" y="176322"/>
                </a:lnTo>
                <a:lnTo>
                  <a:pt x="791622" y="174244"/>
                </a:lnTo>
                <a:lnTo>
                  <a:pt x="793389" y="172858"/>
                </a:lnTo>
                <a:lnTo>
                  <a:pt x="795624" y="171935"/>
                </a:lnTo>
                <a:lnTo>
                  <a:pt x="797116" y="170261"/>
                </a:lnTo>
                <a:lnTo>
                  <a:pt x="799705" y="162049"/>
                </a:lnTo>
                <a:lnTo>
                  <a:pt x="808262" y="152493"/>
                </a:lnTo>
                <a:lnTo>
                  <a:pt x="816957" y="150267"/>
                </a:lnTo>
                <a:lnTo>
                  <a:pt x="825788" y="144578"/>
                </a:lnTo>
                <a:lnTo>
                  <a:pt x="835108" y="142421"/>
                </a:lnTo>
                <a:lnTo>
                  <a:pt x="878148" y="141524"/>
                </a:lnTo>
                <a:lnTo>
                  <a:pt x="923731" y="132163"/>
                </a:lnTo>
                <a:lnTo>
                  <a:pt x="968107" y="131990"/>
                </a:lnTo>
                <a:lnTo>
                  <a:pt x="984211" y="131988"/>
                </a:lnTo>
                <a:lnTo>
                  <a:pt x="990580" y="134810"/>
                </a:lnTo>
                <a:lnTo>
                  <a:pt x="999562" y="141120"/>
                </a:lnTo>
                <a:lnTo>
                  <a:pt x="1005011" y="141396"/>
                </a:lnTo>
                <a:lnTo>
                  <a:pt x="1006557" y="142494"/>
                </a:lnTo>
                <a:lnTo>
                  <a:pt x="1007585" y="144283"/>
                </a:lnTo>
                <a:lnTo>
                  <a:pt x="1009239" y="149704"/>
                </a:lnTo>
                <a:lnTo>
                  <a:pt x="1012287" y="150445"/>
                </a:lnTo>
                <a:lnTo>
                  <a:pt x="1019170" y="151038"/>
                </a:lnTo>
                <a:lnTo>
                  <a:pt x="1019171" y="142837"/>
                </a:lnTo>
                <a:lnTo>
                  <a:pt x="1018113" y="142396"/>
                </a:lnTo>
                <a:lnTo>
                  <a:pt x="1014114" y="141906"/>
                </a:lnTo>
                <a:lnTo>
                  <a:pt x="1012625" y="140716"/>
                </a:lnTo>
                <a:lnTo>
                  <a:pt x="1010037" y="133346"/>
                </a:lnTo>
                <a:lnTo>
                  <a:pt x="1006998" y="132592"/>
                </a:lnTo>
                <a:lnTo>
                  <a:pt x="1004706" y="132390"/>
                </a:lnTo>
                <a:lnTo>
                  <a:pt x="1003178" y="131198"/>
                </a:lnTo>
                <a:lnTo>
                  <a:pt x="1000523" y="123823"/>
                </a:lnTo>
                <a:lnTo>
                  <a:pt x="997477" y="123067"/>
                </a:lnTo>
                <a:lnTo>
                  <a:pt x="973382" y="122473"/>
                </a:lnTo>
                <a:lnTo>
                  <a:pt x="964305" y="129011"/>
                </a:lnTo>
                <a:lnTo>
                  <a:pt x="955407" y="132165"/>
                </a:lnTo>
                <a:lnTo>
                  <a:pt x="930261" y="154344"/>
                </a:lnTo>
                <a:lnTo>
                  <a:pt x="909104" y="185088"/>
                </a:lnTo>
                <a:lnTo>
                  <a:pt x="902884" y="198491"/>
                </a:lnTo>
                <a:lnTo>
                  <a:pt x="889793" y="214515"/>
                </a:lnTo>
                <a:lnTo>
                  <a:pt x="883783" y="227233"/>
                </a:lnTo>
                <a:lnTo>
                  <a:pt x="879624" y="233586"/>
                </a:lnTo>
                <a:lnTo>
                  <a:pt x="876733" y="244406"/>
                </a:lnTo>
                <a:lnTo>
                  <a:pt x="884537" y="254324"/>
                </a:lnTo>
                <a:lnTo>
                  <a:pt x="888072" y="255151"/>
                </a:lnTo>
                <a:lnTo>
                  <a:pt x="890497" y="255372"/>
                </a:lnTo>
                <a:lnTo>
                  <a:pt x="896013" y="252795"/>
                </a:lnTo>
                <a:lnTo>
                  <a:pt x="909409" y="241612"/>
                </a:lnTo>
                <a:lnTo>
                  <a:pt x="917823" y="238918"/>
                </a:lnTo>
                <a:lnTo>
                  <a:pt x="927560" y="236663"/>
                </a:lnTo>
                <a:lnTo>
                  <a:pt x="942435" y="226591"/>
                </a:lnTo>
                <a:lnTo>
                  <a:pt x="958775" y="212336"/>
                </a:lnTo>
                <a:lnTo>
                  <a:pt x="969409" y="207300"/>
                </a:lnTo>
                <a:lnTo>
                  <a:pt x="992445" y="186891"/>
                </a:lnTo>
                <a:lnTo>
                  <a:pt x="996710" y="180026"/>
                </a:lnTo>
                <a:lnTo>
                  <a:pt x="997847" y="176713"/>
                </a:lnTo>
                <a:lnTo>
                  <a:pt x="999664" y="174505"/>
                </a:lnTo>
                <a:lnTo>
                  <a:pt x="1017395" y="162059"/>
                </a:lnTo>
                <a:lnTo>
                  <a:pt x="1018383" y="158406"/>
                </a:lnTo>
                <a:lnTo>
                  <a:pt x="1019159" y="151166"/>
                </a:lnTo>
                <a:lnTo>
                  <a:pt x="1004980" y="165231"/>
                </a:lnTo>
                <a:lnTo>
                  <a:pt x="1002282" y="170751"/>
                </a:lnTo>
                <a:lnTo>
                  <a:pt x="999348" y="186050"/>
                </a:lnTo>
                <a:lnTo>
                  <a:pt x="986901" y="201849"/>
                </a:lnTo>
                <a:lnTo>
                  <a:pt x="975676" y="214540"/>
                </a:lnTo>
                <a:lnTo>
                  <a:pt x="972089" y="225357"/>
                </a:lnTo>
                <a:lnTo>
                  <a:pt x="971550" y="250821"/>
                </a:lnTo>
                <a:lnTo>
                  <a:pt x="972607" y="252485"/>
                </a:lnTo>
                <a:lnTo>
                  <a:pt x="974371" y="253595"/>
                </a:lnTo>
                <a:lnTo>
                  <a:pt x="981907" y="255156"/>
                </a:lnTo>
                <a:lnTo>
                  <a:pt x="993935" y="255683"/>
                </a:lnTo>
                <a:lnTo>
                  <a:pt x="1000195" y="252933"/>
                </a:lnTo>
                <a:lnTo>
                  <a:pt x="1046062" y="224013"/>
                </a:lnTo>
                <a:lnTo>
                  <a:pt x="1079408" y="200777"/>
                </a:lnTo>
                <a:lnTo>
                  <a:pt x="1097548" y="181599"/>
                </a:lnTo>
                <a:lnTo>
                  <a:pt x="1107981" y="173087"/>
                </a:lnTo>
                <a:lnTo>
                  <a:pt x="1138678" y="135447"/>
                </a:lnTo>
                <a:lnTo>
                  <a:pt x="1144966" y="122519"/>
                </a:lnTo>
                <a:lnTo>
                  <a:pt x="1151029" y="114831"/>
                </a:lnTo>
                <a:lnTo>
                  <a:pt x="1152517" y="103471"/>
                </a:lnTo>
                <a:lnTo>
                  <a:pt x="1152518" y="103452"/>
                </a:lnTo>
                <a:lnTo>
                  <a:pt x="1147463" y="108481"/>
                </a:lnTo>
                <a:lnTo>
                  <a:pt x="1144983" y="113779"/>
                </a:lnTo>
                <a:lnTo>
                  <a:pt x="1142198" y="128924"/>
                </a:lnTo>
                <a:lnTo>
                  <a:pt x="1127831" y="148931"/>
                </a:lnTo>
                <a:lnTo>
                  <a:pt x="1121890" y="168104"/>
                </a:lnTo>
                <a:lnTo>
                  <a:pt x="1098140" y="207548"/>
                </a:lnTo>
                <a:lnTo>
                  <a:pt x="1095545" y="214254"/>
                </a:lnTo>
                <a:lnTo>
                  <a:pt x="1089191" y="223979"/>
                </a:lnTo>
                <a:lnTo>
                  <a:pt x="1086836" y="233563"/>
                </a:lnTo>
                <a:lnTo>
                  <a:pt x="1086286" y="239927"/>
                </a:lnTo>
                <a:lnTo>
                  <a:pt x="1083220" y="246283"/>
                </a:lnTo>
                <a:lnTo>
                  <a:pt x="1076331" y="255799"/>
                </a:lnTo>
                <a:lnTo>
                  <a:pt x="1081380" y="255809"/>
                </a:lnTo>
                <a:lnTo>
                  <a:pt x="1082869" y="254752"/>
                </a:lnTo>
                <a:lnTo>
                  <a:pt x="1083862" y="252989"/>
                </a:lnTo>
                <a:lnTo>
                  <a:pt x="1085455" y="242555"/>
                </a:lnTo>
                <a:lnTo>
                  <a:pt x="1086644" y="240624"/>
                </a:lnTo>
                <a:lnTo>
                  <a:pt x="1088494" y="239337"/>
                </a:lnTo>
                <a:lnTo>
                  <a:pt x="1090786" y="238480"/>
                </a:lnTo>
                <a:lnTo>
                  <a:pt x="1092314" y="236849"/>
                </a:lnTo>
                <a:lnTo>
                  <a:pt x="1094012" y="232215"/>
                </a:lnTo>
                <a:lnTo>
                  <a:pt x="1096162" y="220617"/>
                </a:lnTo>
                <a:lnTo>
                  <a:pt x="1101838" y="211283"/>
                </a:lnTo>
                <a:lnTo>
                  <a:pt x="1103537" y="204977"/>
                </a:lnTo>
                <a:lnTo>
                  <a:pt x="1105048" y="202872"/>
                </a:lnTo>
                <a:lnTo>
                  <a:pt x="1107114" y="201469"/>
                </a:lnTo>
                <a:lnTo>
                  <a:pt x="1109549" y="200534"/>
                </a:lnTo>
                <a:lnTo>
                  <a:pt x="1111174" y="198852"/>
                </a:lnTo>
                <a:lnTo>
                  <a:pt x="1112978" y="194161"/>
                </a:lnTo>
                <a:lnTo>
                  <a:pt x="1113993" y="185570"/>
                </a:lnTo>
                <a:lnTo>
                  <a:pt x="1115194" y="183584"/>
                </a:lnTo>
                <a:lnTo>
                  <a:pt x="1117053" y="182261"/>
                </a:lnTo>
                <a:lnTo>
                  <a:pt x="1119351" y="181378"/>
                </a:lnTo>
                <a:lnTo>
                  <a:pt x="1120883" y="179731"/>
                </a:lnTo>
                <a:lnTo>
                  <a:pt x="1123942" y="170105"/>
                </a:lnTo>
                <a:lnTo>
                  <a:pt x="1123945" y="170091"/>
                </a:lnTo>
                <a:lnTo>
                  <a:pt x="1123946" y="187698"/>
                </a:lnTo>
                <a:lnTo>
                  <a:pt x="1142594" y="207785"/>
                </a:lnTo>
                <a:lnTo>
                  <a:pt x="1156219" y="208153"/>
                </a:lnTo>
                <a:lnTo>
                  <a:pt x="1162279" y="205350"/>
                </a:lnTo>
                <a:lnTo>
                  <a:pt x="1165376" y="203121"/>
                </a:lnTo>
                <a:lnTo>
                  <a:pt x="1183439" y="198485"/>
                </a:lnTo>
                <a:lnTo>
                  <a:pt x="1185833" y="196428"/>
                </a:lnTo>
                <a:lnTo>
                  <a:pt x="1187430" y="193998"/>
                </a:lnTo>
                <a:lnTo>
                  <a:pt x="1199789" y="185522"/>
                </a:lnTo>
                <a:lnTo>
                  <a:pt x="1236122" y="169482"/>
                </a:lnTo>
                <a:lnTo>
                  <a:pt x="1279511" y="128809"/>
                </a:lnTo>
                <a:lnTo>
                  <a:pt x="1283044" y="122461"/>
                </a:lnTo>
                <a:lnTo>
                  <a:pt x="1283986" y="119287"/>
                </a:lnTo>
                <a:lnTo>
                  <a:pt x="1285673" y="117170"/>
                </a:lnTo>
                <a:lnTo>
                  <a:pt x="1292045" y="113134"/>
                </a:lnTo>
                <a:lnTo>
                  <a:pt x="1295356" y="103544"/>
                </a:lnTo>
                <a:lnTo>
                  <a:pt x="1295393" y="116682"/>
                </a:lnTo>
                <a:lnTo>
                  <a:pt x="1294336" y="118609"/>
                </a:lnTo>
                <a:lnTo>
                  <a:pt x="1292572" y="119894"/>
                </a:lnTo>
                <a:lnTo>
                  <a:pt x="1290338" y="120750"/>
                </a:lnTo>
                <a:lnTo>
                  <a:pt x="1288850" y="122379"/>
                </a:lnTo>
                <a:lnTo>
                  <a:pt x="1283636" y="132598"/>
                </a:lnTo>
                <a:lnTo>
                  <a:pt x="1254081" y="177938"/>
                </a:lnTo>
                <a:lnTo>
                  <a:pt x="1241064" y="198024"/>
                </a:lnTo>
                <a:lnTo>
                  <a:pt x="1238441" y="204729"/>
                </a:lnTo>
                <a:lnTo>
                  <a:pt x="1232072" y="214454"/>
                </a:lnTo>
                <a:lnTo>
                  <a:pt x="1229714" y="224038"/>
                </a:lnTo>
                <a:lnTo>
                  <a:pt x="1228733" y="244798"/>
                </a:lnTo>
                <a:lnTo>
                  <a:pt x="1229788" y="245295"/>
                </a:lnTo>
                <a:lnTo>
                  <a:pt x="1233780" y="245847"/>
                </a:lnTo>
                <a:lnTo>
                  <a:pt x="1235269" y="244935"/>
                </a:lnTo>
                <a:lnTo>
                  <a:pt x="1236262" y="243270"/>
                </a:lnTo>
                <a:lnTo>
                  <a:pt x="1236923" y="241101"/>
                </a:lnTo>
                <a:lnTo>
                  <a:pt x="1238423" y="239655"/>
                </a:lnTo>
                <a:lnTo>
                  <a:pt x="1248432" y="234512"/>
                </a:lnTo>
                <a:lnTo>
                  <a:pt x="1295226" y="198646"/>
                </a:lnTo>
                <a:lnTo>
                  <a:pt x="1323967" y="167265"/>
                </a:lnTo>
                <a:lnTo>
                  <a:pt x="1330672" y="153024"/>
                </a:lnTo>
                <a:lnTo>
                  <a:pt x="1333300" y="145571"/>
                </a:lnTo>
                <a:lnTo>
                  <a:pt x="1352508" y="122502"/>
                </a:lnTo>
                <a:lnTo>
                  <a:pt x="1347477" y="122474"/>
                </a:lnTo>
                <a:lnTo>
                  <a:pt x="1345991" y="123529"/>
                </a:lnTo>
                <a:lnTo>
                  <a:pt x="1345001" y="125290"/>
                </a:lnTo>
                <a:lnTo>
                  <a:pt x="1344341" y="127523"/>
                </a:lnTo>
                <a:lnTo>
                  <a:pt x="1335655" y="141761"/>
                </a:lnTo>
                <a:lnTo>
                  <a:pt x="1334935" y="144853"/>
                </a:lnTo>
                <a:lnTo>
                  <a:pt x="1328866" y="154262"/>
                </a:lnTo>
                <a:lnTo>
                  <a:pt x="1311144" y="178324"/>
                </a:lnTo>
                <a:lnTo>
                  <a:pt x="1293234" y="217661"/>
                </a:lnTo>
                <a:lnTo>
                  <a:pt x="1289143" y="224040"/>
                </a:lnTo>
                <a:lnTo>
                  <a:pt x="1286302" y="234879"/>
                </a:lnTo>
                <a:lnTo>
                  <a:pt x="1294110" y="244798"/>
                </a:lnTo>
                <a:lnTo>
                  <a:pt x="1297646" y="245626"/>
                </a:lnTo>
                <a:lnTo>
                  <a:pt x="1308540" y="246157"/>
                </a:lnTo>
                <a:lnTo>
                  <a:pt x="1314644" y="243408"/>
                </a:lnTo>
                <a:lnTo>
                  <a:pt x="1320884" y="239716"/>
                </a:lnTo>
                <a:lnTo>
                  <a:pt x="1330346" y="236580"/>
                </a:lnTo>
                <a:lnTo>
                  <a:pt x="1373831" y="205308"/>
                </a:lnTo>
                <a:lnTo>
                  <a:pt x="1402351" y="180196"/>
                </a:lnTo>
                <a:lnTo>
                  <a:pt x="1420945" y="167028"/>
                </a:lnTo>
                <a:lnTo>
                  <a:pt x="1460484" y="119405"/>
                </a:lnTo>
                <a:lnTo>
                  <a:pt x="1464961" y="114854"/>
                </a:lnTo>
                <a:lnTo>
                  <a:pt x="1466008" y="110967"/>
                </a:lnTo>
                <a:lnTo>
                  <a:pt x="1466831" y="103544"/>
                </a:lnTo>
                <a:lnTo>
                  <a:pt x="1466842" y="108508"/>
                </a:lnTo>
                <a:lnTo>
                  <a:pt x="1465785" y="109985"/>
                </a:lnTo>
                <a:lnTo>
                  <a:pt x="1461788" y="111625"/>
                </a:lnTo>
                <a:lnTo>
                  <a:pt x="1460300" y="113122"/>
                </a:lnTo>
                <a:lnTo>
                  <a:pt x="1455086" y="123126"/>
                </a:lnTo>
                <a:lnTo>
                  <a:pt x="1451036" y="129108"/>
                </a:lnTo>
                <a:lnTo>
                  <a:pt x="1447699" y="138425"/>
                </a:lnTo>
                <a:lnTo>
                  <a:pt x="1432692" y="158454"/>
                </a:lnTo>
                <a:lnTo>
                  <a:pt x="1426703" y="177629"/>
                </a:lnTo>
                <a:lnTo>
                  <a:pt x="1412340" y="198489"/>
                </a:lnTo>
                <a:lnTo>
                  <a:pt x="1410046" y="214515"/>
                </a:lnTo>
                <a:lnTo>
                  <a:pt x="1409708" y="226680"/>
                </a:lnTo>
                <a:lnTo>
                  <a:pt x="1414757" y="232129"/>
                </a:lnTo>
                <a:lnTo>
                  <a:pt x="1420059" y="234704"/>
                </a:lnTo>
                <a:lnTo>
                  <a:pt x="1427031" y="236356"/>
                </a:lnTo>
                <a:lnTo>
                  <a:pt x="1437070" y="230137"/>
                </a:lnTo>
                <a:lnTo>
                  <a:pt x="1438271" y="22987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SMARTInkShape-395"/>
          <p:cNvSpPr/>
          <p:nvPr>
            <p:custDataLst>
              <p:tags r:id="rId9"/>
            </p:custDataLst>
          </p:nvPr>
        </p:nvSpPr>
        <p:spPr>
          <a:xfrm>
            <a:off x="10896600" y="3248025"/>
            <a:ext cx="419089" cy="161890"/>
          </a:xfrm>
          <a:custGeom>
            <a:avLst/>
            <a:gdLst/>
            <a:ahLst/>
            <a:cxnLst/>
            <a:rect l="0" t="0" r="0" b="0"/>
            <a:pathLst>
              <a:path w="419089" h="161890">
                <a:moveTo>
                  <a:pt x="0" y="142875"/>
                </a:moveTo>
                <a:lnTo>
                  <a:pt x="0" y="142875"/>
                </a:lnTo>
                <a:lnTo>
                  <a:pt x="0" y="151076"/>
                </a:lnTo>
                <a:lnTo>
                  <a:pt x="1058" y="151517"/>
                </a:lnTo>
                <a:lnTo>
                  <a:pt x="14191" y="152366"/>
                </a:lnTo>
                <a:lnTo>
                  <a:pt x="15810" y="151319"/>
                </a:lnTo>
                <a:lnTo>
                  <a:pt x="16889" y="149563"/>
                </a:lnTo>
                <a:lnTo>
                  <a:pt x="17609" y="147333"/>
                </a:lnTo>
                <a:lnTo>
                  <a:pt x="19147" y="145847"/>
                </a:lnTo>
                <a:lnTo>
                  <a:pt x="29222" y="140640"/>
                </a:lnTo>
                <a:lnTo>
                  <a:pt x="35213" y="136590"/>
                </a:lnTo>
                <a:lnTo>
                  <a:pt x="44534" y="133252"/>
                </a:lnTo>
                <a:lnTo>
                  <a:pt x="79573" y="108923"/>
                </a:lnTo>
                <a:lnTo>
                  <a:pt x="91194" y="104946"/>
                </a:lnTo>
                <a:lnTo>
                  <a:pt x="136123" y="72991"/>
                </a:lnTo>
                <a:lnTo>
                  <a:pt x="142696" y="69482"/>
                </a:lnTo>
                <a:lnTo>
                  <a:pt x="149145" y="66864"/>
                </a:lnTo>
                <a:lnTo>
                  <a:pt x="171446" y="50273"/>
                </a:lnTo>
                <a:lnTo>
                  <a:pt x="174622" y="49390"/>
                </a:lnTo>
                <a:lnTo>
                  <a:pt x="176740" y="47743"/>
                </a:lnTo>
                <a:lnTo>
                  <a:pt x="180418" y="39579"/>
                </a:lnTo>
                <a:lnTo>
                  <a:pt x="180975" y="10883"/>
                </a:lnTo>
                <a:lnTo>
                  <a:pt x="179917" y="10431"/>
                </a:lnTo>
                <a:lnTo>
                  <a:pt x="171565" y="9535"/>
                </a:lnTo>
                <a:lnTo>
                  <a:pt x="171485" y="4472"/>
                </a:lnTo>
                <a:lnTo>
                  <a:pt x="170415" y="2981"/>
                </a:lnTo>
                <a:lnTo>
                  <a:pt x="162516" y="175"/>
                </a:lnTo>
                <a:lnTo>
                  <a:pt x="162318" y="116"/>
                </a:lnTo>
                <a:lnTo>
                  <a:pt x="143270" y="0"/>
                </a:lnTo>
                <a:lnTo>
                  <a:pt x="119196" y="23680"/>
                </a:lnTo>
                <a:lnTo>
                  <a:pt x="116476" y="29222"/>
                </a:lnTo>
                <a:lnTo>
                  <a:pt x="114729" y="36346"/>
                </a:lnTo>
                <a:lnTo>
                  <a:pt x="106137" y="46147"/>
                </a:lnTo>
                <a:lnTo>
                  <a:pt x="105178" y="52244"/>
                </a:lnTo>
                <a:lnTo>
                  <a:pt x="104810" y="64920"/>
                </a:lnTo>
                <a:lnTo>
                  <a:pt x="98236" y="73933"/>
                </a:lnTo>
                <a:lnTo>
                  <a:pt x="95076" y="82819"/>
                </a:lnTo>
                <a:lnTo>
                  <a:pt x="79464" y="102489"/>
                </a:lnTo>
                <a:lnTo>
                  <a:pt x="76108" y="111389"/>
                </a:lnTo>
                <a:lnTo>
                  <a:pt x="69940" y="120728"/>
                </a:lnTo>
                <a:lnTo>
                  <a:pt x="67642" y="130198"/>
                </a:lnTo>
                <a:lnTo>
                  <a:pt x="67104" y="136535"/>
                </a:lnTo>
                <a:lnTo>
                  <a:pt x="64043" y="142880"/>
                </a:lnTo>
                <a:lnTo>
                  <a:pt x="58512" y="150519"/>
                </a:lnTo>
                <a:lnTo>
                  <a:pt x="59116" y="151146"/>
                </a:lnTo>
                <a:lnTo>
                  <a:pt x="62610" y="151842"/>
                </a:lnTo>
                <a:lnTo>
                  <a:pt x="63965" y="153086"/>
                </a:lnTo>
                <a:lnTo>
                  <a:pt x="66318" y="160552"/>
                </a:lnTo>
                <a:lnTo>
                  <a:pt x="69338" y="161315"/>
                </a:lnTo>
                <a:lnTo>
                  <a:pt x="89056" y="161889"/>
                </a:lnTo>
                <a:lnTo>
                  <a:pt x="95318" y="159087"/>
                </a:lnTo>
                <a:lnTo>
                  <a:pt x="101630" y="155372"/>
                </a:lnTo>
                <a:lnTo>
                  <a:pt x="111134" y="152222"/>
                </a:lnTo>
                <a:lnTo>
                  <a:pt x="121711" y="146115"/>
                </a:lnTo>
                <a:lnTo>
                  <a:pt x="136721" y="142777"/>
                </a:lnTo>
                <a:lnTo>
                  <a:pt x="148344" y="135555"/>
                </a:lnTo>
                <a:lnTo>
                  <a:pt x="168197" y="118448"/>
                </a:lnTo>
                <a:lnTo>
                  <a:pt x="180960" y="112297"/>
                </a:lnTo>
                <a:lnTo>
                  <a:pt x="187319" y="108118"/>
                </a:lnTo>
                <a:lnTo>
                  <a:pt x="193672" y="106261"/>
                </a:lnTo>
                <a:lnTo>
                  <a:pt x="195790" y="104707"/>
                </a:lnTo>
                <a:lnTo>
                  <a:pt x="197201" y="102613"/>
                </a:lnTo>
                <a:lnTo>
                  <a:pt x="198143" y="100159"/>
                </a:lnTo>
                <a:lnTo>
                  <a:pt x="199829" y="98522"/>
                </a:lnTo>
                <a:lnTo>
                  <a:pt x="209110" y="95378"/>
                </a:lnTo>
                <a:lnTo>
                  <a:pt x="219065" y="95250"/>
                </a:lnTo>
                <a:lnTo>
                  <a:pt x="219072" y="100307"/>
                </a:lnTo>
                <a:lnTo>
                  <a:pt x="220132" y="101796"/>
                </a:lnTo>
                <a:lnTo>
                  <a:pt x="221896" y="102789"/>
                </a:lnTo>
                <a:lnTo>
                  <a:pt x="227276" y="104382"/>
                </a:lnTo>
                <a:lnTo>
                  <a:pt x="228012" y="107423"/>
                </a:lnTo>
                <a:lnTo>
                  <a:pt x="228565" y="113898"/>
                </a:lnTo>
                <a:lnTo>
                  <a:pt x="236798" y="122465"/>
                </a:lnTo>
                <a:lnTo>
                  <a:pt x="246209" y="123706"/>
                </a:lnTo>
                <a:lnTo>
                  <a:pt x="266890" y="107345"/>
                </a:lnTo>
                <a:lnTo>
                  <a:pt x="273134" y="104859"/>
                </a:lnTo>
                <a:lnTo>
                  <a:pt x="319794" y="70884"/>
                </a:lnTo>
                <a:lnTo>
                  <a:pt x="333201" y="64684"/>
                </a:lnTo>
                <a:lnTo>
                  <a:pt x="336435" y="62173"/>
                </a:lnTo>
                <a:lnTo>
                  <a:pt x="340027" y="56560"/>
                </a:lnTo>
                <a:lnTo>
                  <a:pt x="340985" y="53582"/>
                </a:lnTo>
                <a:lnTo>
                  <a:pt x="342681" y="51596"/>
                </a:lnTo>
                <a:lnTo>
                  <a:pt x="347390" y="49390"/>
                </a:lnTo>
                <a:lnTo>
                  <a:pt x="349068" y="47743"/>
                </a:lnTo>
                <a:lnTo>
                  <a:pt x="352421" y="38117"/>
                </a:lnTo>
                <a:lnTo>
                  <a:pt x="352422" y="38111"/>
                </a:lnTo>
                <a:lnTo>
                  <a:pt x="352425" y="46302"/>
                </a:lnTo>
                <a:lnTo>
                  <a:pt x="351367" y="46743"/>
                </a:lnTo>
                <a:lnTo>
                  <a:pt x="347368" y="47233"/>
                </a:lnTo>
                <a:lnTo>
                  <a:pt x="345879" y="48422"/>
                </a:lnTo>
                <a:lnTo>
                  <a:pt x="342102" y="57303"/>
                </a:lnTo>
                <a:lnTo>
                  <a:pt x="334734" y="65231"/>
                </a:lnTo>
                <a:lnTo>
                  <a:pt x="333379" y="76143"/>
                </a:lnTo>
                <a:lnTo>
                  <a:pt x="333378" y="76162"/>
                </a:lnTo>
                <a:lnTo>
                  <a:pt x="341577" y="76197"/>
                </a:lnTo>
                <a:lnTo>
                  <a:pt x="350242" y="69654"/>
                </a:lnTo>
                <a:lnTo>
                  <a:pt x="359069" y="67558"/>
                </a:lnTo>
                <a:lnTo>
                  <a:pt x="365255" y="67067"/>
                </a:lnTo>
                <a:lnTo>
                  <a:pt x="371534" y="64027"/>
                </a:lnTo>
                <a:lnTo>
                  <a:pt x="397759" y="41420"/>
                </a:lnTo>
                <a:lnTo>
                  <a:pt x="403618" y="39576"/>
                </a:lnTo>
                <a:lnTo>
                  <a:pt x="405603" y="38026"/>
                </a:lnTo>
                <a:lnTo>
                  <a:pt x="407810" y="33481"/>
                </a:lnTo>
                <a:lnTo>
                  <a:pt x="409456" y="31845"/>
                </a:lnTo>
                <a:lnTo>
                  <a:pt x="419088" y="28578"/>
                </a:lnTo>
                <a:lnTo>
                  <a:pt x="394465" y="54269"/>
                </a:lnTo>
                <a:lnTo>
                  <a:pt x="388481" y="66733"/>
                </a:lnTo>
                <a:lnTo>
                  <a:pt x="356633" y="102659"/>
                </a:lnTo>
                <a:lnTo>
                  <a:pt x="352614" y="116613"/>
                </a:lnTo>
                <a:lnTo>
                  <a:pt x="350434" y="119017"/>
                </a:lnTo>
                <a:lnTo>
                  <a:pt x="347923" y="120620"/>
                </a:lnTo>
                <a:lnTo>
                  <a:pt x="346249" y="122746"/>
                </a:lnTo>
                <a:lnTo>
                  <a:pt x="344388" y="127931"/>
                </a:lnTo>
                <a:lnTo>
                  <a:pt x="342912" y="142717"/>
                </a:lnTo>
                <a:lnTo>
                  <a:pt x="352425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8" name="SMARTInkShape-Group102"/>
          <p:cNvGrpSpPr/>
          <p:nvPr/>
        </p:nvGrpSpPr>
        <p:grpSpPr>
          <a:xfrm>
            <a:off x="11439526" y="3114679"/>
            <a:ext cx="581025" cy="219072"/>
            <a:chOff x="11439526" y="3114679"/>
            <a:chExt cx="581025" cy="219072"/>
          </a:xfrm>
        </p:grpSpPr>
        <p:sp>
          <p:nvSpPr>
            <p:cNvPr id="96" name="SMARTInkShape-396"/>
            <p:cNvSpPr/>
            <p:nvPr>
              <p:custDataLst>
                <p:tags r:id="rId189"/>
              </p:custDataLst>
            </p:nvPr>
          </p:nvSpPr>
          <p:spPr>
            <a:xfrm>
              <a:off x="11639550" y="3162304"/>
              <a:ext cx="381001" cy="171447"/>
            </a:xfrm>
            <a:custGeom>
              <a:avLst/>
              <a:gdLst/>
              <a:ahLst/>
              <a:cxnLst/>
              <a:rect l="0" t="0" r="0" b="0"/>
              <a:pathLst>
                <a:path w="381001" h="171447">
                  <a:moveTo>
                    <a:pt x="0" y="152396"/>
                  </a:moveTo>
                  <a:lnTo>
                    <a:pt x="0" y="152396"/>
                  </a:lnTo>
                  <a:lnTo>
                    <a:pt x="6546" y="164430"/>
                  </a:lnTo>
                  <a:lnTo>
                    <a:pt x="7538" y="164651"/>
                  </a:lnTo>
                  <a:lnTo>
                    <a:pt x="9134" y="162461"/>
                  </a:lnTo>
                  <a:lnTo>
                    <a:pt x="9525" y="171446"/>
                  </a:lnTo>
                  <a:lnTo>
                    <a:pt x="27133" y="171446"/>
                  </a:lnTo>
                  <a:lnTo>
                    <a:pt x="74269" y="133288"/>
                  </a:lnTo>
                  <a:lnTo>
                    <a:pt x="121823" y="92423"/>
                  </a:lnTo>
                  <a:lnTo>
                    <a:pt x="155540" y="45886"/>
                  </a:lnTo>
                  <a:lnTo>
                    <a:pt x="176740" y="22305"/>
                  </a:lnTo>
                  <a:lnTo>
                    <a:pt x="182962" y="9537"/>
                  </a:lnTo>
                  <a:lnTo>
                    <a:pt x="190498" y="0"/>
                  </a:lnTo>
                  <a:lnTo>
                    <a:pt x="182298" y="8198"/>
                  </a:lnTo>
                  <a:lnTo>
                    <a:pt x="180177" y="16864"/>
                  </a:lnTo>
                  <a:lnTo>
                    <a:pt x="174507" y="25690"/>
                  </a:lnTo>
                  <a:lnTo>
                    <a:pt x="172054" y="38154"/>
                  </a:lnTo>
                  <a:lnTo>
                    <a:pt x="171852" y="41310"/>
                  </a:lnTo>
                  <a:lnTo>
                    <a:pt x="168806" y="47638"/>
                  </a:lnTo>
                  <a:lnTo>
                    <a:pt x="164983" y="53979"/>
                  </a:lnTo>
                  <a:lnTo>
                    <a:pt x="152305" y="91188"/>
                  </a:lnTo>
                  <a:lnTo>
                    <a:pt x="145051" y="104597"/>
                  </a:lnTo>
                  <a:lnTo>
                    <a:pt x="142875" y="141416"/>
                  </a:lnTo>
                  <a:lnTo>
                    <a:pt x="143933" y="141901"/>
                  </a:lnTo>
                  <a:lnTo>
                    <a:pt x="151077" y="142743"/>
                  </a:lnTo>
                  <a:lnTo>
                    <a:pt x="159742" y="136300"/>
                  </a:lnTo>
                  <a:lnTo>
                    <a:pt x="168569" y="133163"/>
                  </a:lnTo>
                  <a:lnTo>
                    <a:pt x="177887" y="127060"/>
                  </a:lnTo>
                  <a:lnTo>
                    <a:pt x="187350" y="123722"/>
                  </a:lnTo>
                  <a:lnTo>
                    <a:pt x="203203" y="110690"/>
                  </a:lnTo>
                  <a:lnTo>
                    <a:pt x="238125" y="64018"/>
                  </a:lnTo>
                  <a:lnTo>
                    <a:pt x="257175" y="38700"/>
                  </a:lnTo>
                  <a:lnTo>
                    <a:pt x="262467" y="32014"/>
                  </a:lnTo>
                  <a:lnTo>
                    <a:pt x="268687" y="19099"/>
                  </a:lnTo>
                  <a:lnTo>
                    <a:pt x="274736" y="11413"/>
                  </a:lnTo>
                  <a:lnTo>
                    <a:pt x="275785" y="5025"/>
                  </a:lnTo>
                  <a:lnTo>
                    <a:pt x="276989" y="3349"/>
                  </a:lnTo>
                  <a:lnTo>
                    <a:pt x="278851" y="2231"/>
                  </a:lnTo>
                  <a:lnTo>
                    <a:pt x="285714" y="7"/>
                  </a:lnTo>
                  <a:lnTo>
                    <a:pt x="280683" y="0"/>
                  </a:lnTo>
                  <a:lnTo>
                    <a:pt x="279198" y="1057"/>
                  </a:lnTo>
                  <a:lnTo>
                    <a:pt x="277547" y="5054"/>
                  </a:lnTo>
                  <a:lnTo>
                    <a:pt x="275243" y="25506"/>
                  </a:lnTo>
                  <a:lnTo>
                    <a:pt x="260418" y="51877"/>
                  </a:lnTo>
                  <a:lnTo>
                    <a:pt x="256402" y="72837"/>
                  </a:lnTo>
                  <a:lnTo>
                    <a:pt x="250713" y="83550"/>
                  </a:lnTo>
                  <a:lnTo>
                    <a:pt x="247499" y="98601"/>
                  </a:lnTo>
                  <a:lnTo>
                    <a:pt x="240290" y="113704"/>
                  </a:lnTo>
                  <a:lnTo>
                    <a:pt x="238135" y="146160"/>
                  </a:lnTo>
                  <a:lnTo>
                    <a:pt x="239192" y="148238"/>
                  </a:lnTo>
                  <a:lnTo>
                    <a:pt x="240952" y="149624"/>
                  </a:lnTo>
                  <a:lnTo>
                    <a:pt x="243185" y="150548"/>
                  </a:lnTo>
                  <a:lnTo>
                    <a:pt x="244673" y="152222"/>
                  </a:lnTo>
                  <a:lnTo>
                    <a:pt x="246327" y="156905"/>
                  </a:lnTo>
                  <a:lnTo>
                    <a:pt x="247827" y="158577"/>
                  </a:lnTo>
                  <a:lnTo>
                    <a:pt x="255733" y="161481"/>
                  </a:lnTo>
                  <a:lnTo>
                    <a:pt x="298490" y="161921"/>
                  </a:lnTo>
                  <a:lnTo>
                    <a:pt x="304818" y="159099"/>
                  </a:lnTo>
                  <a:lnTo>
                    <a:pt x="327223" y="146733"/>
                  </a:lnTo>
                  <a:lnTo>
                    <a:pt x="338844" y="142957"/>
                  </a:lnTo>
                  <a:lnTo>
                    <a:pt x="361898" y="126462"/>
                  </a:lnTo>
                  <a:lnTo>
                    <a:pt x="368278" y="123937"/>
                  </a:lnTo>
                  <a:lnTo>
                    <a:pt x="381000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397"/>
            <p:cNvSpPr/>
            <p:nvPr>
              <p:custDataLst>
                <p:tags r:id="rId190"/>
              </p:custDataLst>
            </p:nvPr>
          </p:nvSpPr>
          <p:spPr>
            <a:xfrm>
              <a:off x="11439526" y="3114679"/>
              <a:ext cx="171331" cy="219034"/>
            </a:xfrm>
            <a:custGeom>
              <a:avLst/>
              <a:gdLst/>
              <a:ahLst/>
              <a:cxnLst/>
              <a:rect l="0" t="0" r="0" b="0"/>
              <a:pathLst>
                <a:path w="171331" h="219034">
                  <a:moveTo>
                    <a:pt x="85724" y="38096"/>
                  </a:moveTo>
                  <a:lnTo>
                    <a:pt x="85724" y="38096"/>
                  </a:lnTo>
                  <a:lnTo>
                    <a:pt x="85724" y="29895"/>
                  </a:lnTo>
                  <a:lnTo>
                    <a:pt x="85724" y="52179"/>
                  </a:lnTo>
                  <a:lnTo>
                    <a:pt x="82900" y="57761"/>
                  </a:lnTo>
                  <a:lnTo>
                    <a:pt x="79178" y="63769"/>
                  </a:lnTo>
                  <a:lnTo>
                    <a:pt x="76022" y="73102"/>
                  </a:lnTo>
                  <a:lnTo>
                    <a:pt x="69914" y="82570"/>
                  </a:lnTo>
                  <a:lnTo>
                    <a:pt x="54972" y="123233"/>
                  </a:lnTo>
                  <a:lnTo>
                    <a:pt x="42045" y="140677"/>
                  </a:lnTo>
                  <a:lnTo>
                    <a:pt x="37388" y="167382"/>
                  </a:lnTo>
                  <a:lnTo>
                    <a:pt x="27807" y="180795"/>
                  </a:lnTo>
                  <a:lnTo>
                    <a:pt x="22940" y="187243"/>
                  </a:lnTo>
                  <a:lnTo>
                    <a:pt x="20778" y="193637"/>
                  </a:lnTo>
                  <a:lnTo>
                    <a:pt x="19143" y="195765"/>
                  </a:lnTo>
                  <a:lnTo>
                    <a:pt x="12845" y="199818"/>
                  </a:lnTo>
                  <a:lnTo>
                    <a:pt x="8758" y="209611"/>
                  </a:lnTo>
                  <a:lnTo>
                    <a:pt x="34" y="219033"/>
                  </a:lnTo>
                  <a:lnTo>
                    <a:pt x="0" y="204881"/>
                  </a:lnTo>
                  <a:lnTo>
                    <a:pt x="2823" y="199359"/>
                  </a:lnTo>
                  <a:lnTo>
                    <a:pt x="6545" y="193377"/>
                  </a:lnTo>
                  <a:lnTo>
                    <a:pt x="16866" y="168049"/>
                  </a:lnTo>
                  <a:lnTo>
                    <a:pt x="44474" y="121410"/>
                  </a:lnTo>
                  <a:lnTo>
                    <a:pt x="76199" y="74030"/>
                  </a:lnTo>
                  <a:lnTo>
                    <a:pt x="82900" y="59326"/>
                  </a:lnTo>
                  <a:lnTo>
                    <a:pt x="85528" y="51765"/>
                  </a:lnTo>
                  <a:lnTo>
                    <a:pt x="102126" y="28628"/>
                  </a:lnTo>
                  <a:lnTo>
                    <a:pt x="104655" y="22246"/>
                  </a:lnTo>
                  <a:lnTo>
                    <a:pt x="122371" y="1486"/>
                  </a:lnTo>
                  <a:lnTo>
                    <a:pt x="132919" y="35"/>
                  </a:lnTo>
                  <a:lnTo>
                    <a:pt x="141513" y="0"/>
                  </a:lnTo>
                  <a:lnTo>
                    <a:pt x="141966" y="1057"/>
                  </a:lnTo>
                  <a:lnTo>
                    <a:pt x="142472" y="5054"/>
                  </a:lnTo>
                  <a:lnTo>
                    <a:pt x="143665" y="6543"/>
                  </a:lnTo>
                  <a:lnTo>
                    <a:pt x="147812" y="8198"/>
                  </a:lnTo>
                  <a:lnTo>
                    <a:pt x="149341" y="9697"/>
                  </a:lnTo>
                  <a:lnTo>
                    <a:pt x="151040" y="14185"/>
                  </a:lnTo>
                  <a:lnTo>
                    <a:pt x="152397" y="60325"/>
                  </a:lnTo>
                  <a:lnTo>
                    <a:pt x="149575" y="66673"/>
                  </a:lnTo>
                  <a:lnTo>
                    <a:pt x="145853" y="73022"/>
                  </a:lnTo>
                  <a:lnTo>
                    <a:pt x="142697" y="82546"/>
                  </a:lnTo>
                  <a:lnTo>
                    <a:pt x="136589" y="92071"/>
                  </a:lnTo>
                  <a:lnTo>
                    <a:pt x="133252" y="101596"/>
                  </a:lnTo>
                  <a:lnTo>
                    <a:pt x="128719" y="107946"/>
                  </a:lnTo>
                  <a:lnTo>
                    <a:pt x="123177" y="111474"/>
                  </a:lnTo>
                  <a:lnTo>
                    <a:pt x="117186" y="114100"/>
                  </a:lnTo>
                  <a:lnTo>
                    <a:pt x="107865" y="120470"/>
                  </a:lnTo>
                  <a:lnTo>
                    <a:pt x="98399" y="123887"/>
                  </a:lnTo>
                  <a:lnTo>
                    <a:pt x="85889" y="133218"/>
                  </a:lnTo>
                  <a:lnTo>
                    <a:pt x="85728" y="119154"/>
                  </a:lnTo>
                  <a:lnTo>
                    <a:pt x="86785" y="117535"/>
                  </a:lnTo>
                  <a:lnTo>
                    <a:pt x="88549" y="116455"/>
                  </a:lnTo>
                  <a:lnTo>
                    <a:pt x="96085" y="114936"/>
                  </a:lnTo>
                  <a:lnTo>
                    <a:pt x="98981" y="114722"/>
                  </a:lnTo>
                  <a:lnTo>
                    <a:pt x="105020" y="111663"/>
                  </a:lnTo>
                  <a:lnTo>
                    <a:pt x="112467" y="106133"/>
                  </a:lnTo>
                  <a:lnTo>
                    <a:pt x="121542" y="105040"/>
                  </a:lnTo>
                  <a:lnTo>
                    <a:pt x="150636" y="104772"/>
                  </a:lnTo>
                  <a:lnTo>
                    <a:pt x="151224" y="105830"/>
                  </a:lnTo>
                  <a:lnTo>
                    <a:pt x="151876" y="109827"/>
                  </a:lnTo>
                  <a:lnTo>
                    <a:pt x="153108" y="111317"/>
                  </a:lnTo>
                  <a:lnTo>
                    <a:pt x="157300" y="112972"/>
                  </a:lnTo>
                  <a:lnTo>
                    <a:pt x="158840" y="114472"/>
                  </a:lnTo>
                  <a:lnTo>
                    <a:pt x="160554" y="118960"/>
                  </a:lnTo>
                  <a:lnTo>
                    <a:pt x="161519" y="127437"/>
                  </a:lnTo>
                  <a:lnTo>
                    <a:pt x="162712" y="129407"/>
                  </a:lnTo>
                  <a:lnTo>
                    <a:pt x="164566" y="130720"/>
                  </a:lnTo>
                  <a:lnTo>
                    <a:pt x="166860" y="131595"/>
                  </a:lnTo>
                  <a:lnTo>
                    <a:pt x="168389" y="133237"/>
                  </a:lnTo>
                  <a:lnTo>
                    <a:pt x="170090" y="137884"/>
                  </a:lnTo>
                  <a:lnTo>
                    <a:pt x="171330" y="155691"/>
                  </a:lnTo>
                  <a:lnTo>
                    <a:pt x="168574" y="161974"/>
                  </a:lnTo>
                  <a:lnTo>
                    <a:pt x="164880" y="168295"/>
                  </a:lnTo>
                  <a:lnTo>
                    <a:pt x="162312" y="179092"/>
                  </a:lnTo>
                  <a:lnTo>
                    <a:pt x="138329" y="204554"/>
                  </a:lnTo>
                  <a:lnTo>
                    <a:pt x="132739" y="207328"/>
                  </a:lnTo>
                  <a:lnTo>
                    <a:pt x="106644" y="209507"/>
                  </a:lnTo>
                  <a:lnTo>
                    <a:pt x="100272" y="214591"/>
                  </a:lnTo>
                  <a:lnTo>
                    <a:pt x="98598" y="215026"/>
                  </a:lnTo>
                  <a:lnTo>
                    <a:pt x="97481" y="214258"/>
                  </a:lnTo>
                  <a:lnTo>
                    <a:pt x="96737" y="212687"/>
                  </a:lnTo>
                  <a:lnTo>
                    <a:pt x="95183" y="211640"/>
                  </a:lnTo>
                  <a:lnTo>
                    <a:pt x="85762" y="209553"/>
                  </a:lnTo>
                  <a:lnTo>
                    <a:pt x="95249" y="209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9" name="SMARTInkShape-398"/>
          <p:cNvSpPr/>
          <p:nvPr>
            <p:custDataLst>
              <p:tags r:id="rId10"/>
            </p:custDataLst>
          </p:nvPr>
        </p:nvSpPr>
        <p:spPr>
          <a:xfrm>
            <a:off x="12030075" y="3352917"/>
            <a:ext cx="76201" cy="114184"/>
          </a:xfrm>
          <a:custGeom>
            <a:avLst/>
            <a:gdLst/>
            <a:ahLst/>
            <a:cxnLst/>
            <a:rect l="0" t="0" r="0" b="0"/>
            <a:pathLst>
              <a:path w="76201" h="114184">
                <a:moveTo>
                  <a:pt x="57150" y="18933"/>
                </a:moveTo>
                <a:lnTo>
                  <a:pt x="57150" y="18933"/>
                </a:lnTo>
                <a:lnTo>
                  <a:pt x="57150" y="10732"/>
                </a:lnTo>
                <a:lnTo>
                  <a:pt x="58208" y="10291"/>
                </a:lnTo>
                <a:lnTo>
                  <a:pt x="66560" y="9418"/>
                </a:lnTo>
                <a:lnTo>
                  <a:pt x="66675" y="0"/>
                </a:lnTo>
                <a:lnTo>
                  <a:pt x="66675" y="9293"/>
                </a:lnTo>
                <a:lnTo>
                  <a:pt x="47629" y="28453"/>
                </a:lnTo>
                <a:lnTo>
                  <a:pt x="47627" y="28455"/>
                </a:lnTo>
                <a:lnTo>
                  <a:pt x="47627" y="28456"/>
                </a:lnTo>
                <a:lnTo>
                  <a:pt x="47625" y="28458"/>
                </a:lnTo>
                <a:lnTo>
                  <a:pt x="55827" y="28458"/>
                </a:lnTo>
                <a:lnTo>
                  <a:pt x="56267" y="27400"/>
                </a:lnTo>
                <a:lnTo>
                  <a:pt x="57148" y="18967"/>
                </a:lnTo>
                <a:lnTo>
                  <a:pt x="66666" y="9418"/>
                </a:lnTo>
                <a:lnTo>
                  <a:pt x="66675" y="17610"/>
                </a:lnTo>
                <a:lnTo>
                  <a:pt x="67733" y="18051"/>
                </a:lnTo>
                <a:lnTo>
                  <a:pt x="71733" y="18541"/>
                </a:lnTo>
                <a:lnTo>
                  <a:pt x="73221" y="19730"/>
                </a:lnTo>
                <a:lnTo>
                  <a:pt x="75809" y="27100"/>
                </a:lnTo>
                <a:lnTo>
                  <a:pt x="76200" y="52135"/>
                </a:lnTo>
                <a:lnTo>
                  <a:pt x="73376" y="57678"/>
                </a:lnTo>
                <a:lnTo>
                  <a:pt x="69654" y="63669"/>
                </a:lnTo>
                <a:lnTo>
                  <a:pt x="67998" y="69861"/>
                </a:lnTo>
                <a:lnTo>
                  <a:pt x="66498" y="71935"/>
                </a:lnTo>
                <a:lnTo>
                  <a:pt x="64440" y="73318"/>
                </a:lnTo>
                <a:lnTo>
                  <a:pt x="59333" y="75912"/>
                </a:lnTo>
                <a:lnTo>
                  <a:pt x="41188" y="91163"/>
                </a:lnTo>
                <a:lnTo>
                  <a:pt x="28557" y="97171"/>
                </a:lnTo>
                <a:lnTo>
                  <a:pt x="0" y="11418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5" name="SMARTInkShape-Group104"/>
          <p:cNvGrpSpPr/>
          <p:nvPr/>
        </p:nvGrpSpPr>
        <p:grpSpPr>
          <a:xfrm>
            <a:off x="4953000" y="3800514"/>
            <a:ext cx="1638300" cy="295233"/>
            <a:chOff x="4953000" y="3800514"/>
            <a:chExt cx="1638300" cy="295233"/>
          </a:xfrm>
        </p:grpSpPr>
        <p:sp>
          <p:nvSpPr>
            <p:cNvPr id="100" name="SMARTInkShape-399"/>
            <p:cNvSpPr/>
            <p:nvPr>
              <p:custDataLst>
                <p:tags r:id="rId184"/>
              </p:custDataLst>
            </p:nvPr>
          </p:nvSpPr>
          <p:spPr>
            <a:xfrm>
              <a:off x="6524625" y="3943350"/>
              <a:ext cx="66675" cy="123826"/>
            </a:xfrm>
            <a:custGeom>
              <a:avLst/>
              <a:gdLst/>
              <a:ahLst/>
              <a:cxnLst/>
              <a:rect l="0" t="0" r="0" b="0"/>
              <a:pathLst>
                <a:path w="66675" h="123826">
                  <a:moveTo>
                    <a:pt x="38100" y="9525"/>
                  </a:moveTo>
                  <a:lnTo>
                    <a:pt x="38100" y="9525"/>
                  </a:lnTo>
                  <a:lnTo>
                    <a:pt x="38100" y="117"/>
                  </a:lnTo>
                  <a:lnTo>
                    <a:pt x="62088" y="0"/>
                  </a:lnTo>
                  <a:lnTo>
                    <a:pt x="63618" y="1058"/>
                  </a:lnTo>
                  <a:lnTo>
                    <a:pt x="64637" y="2822"/>
                  </a:lnTo>
                  <a:lnTo>
                    <a:pt x="66407" y="9701"/>
                  </a:lnTo>
                  <a:lnTo>
                    <a:pt x="66674" y="41403"/>
                  </a:lnTo>
                  <a:lnTo>
                    <a:pt x="65616" y="43477"/>
                  </a:lnTo>
                  <a:lnTo>
                    <a:pt x="63853" y="44860"/>
                  </a:lnTo>
                  <a:lnTo>
                    <a:pt x="61619" y="45781"/>
                  </a:lnTo>
                  <a:lnTo>
                    <a:pt x="60130" y="47454"/>
                  </a:lnTo>
                  <a:lnTo>
                    <a:pt x="54917" y="57743"/>
                  </a:lnTo>
                  <a:lnTo>
                    <a:pt x="42039" y="73103"/>
                  </a:lnTo>
                  <a:lnTo>
                    <a:pt x="36056" y="8574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400"/>
            <p:cNvSpPr/>
            <p:nvPr>
              <p:custDataLst>
                <p:tags r:id="rId185"/>
              </p:custDataLst>
            </p:nvPr>
          </p:nvSpPr>
          <p:spPr>
            <a:xfrm>
              <a:off x="5871463" y="3800514"/>
              <a:ext cx="472185" cy="236632"/>
            </a:xfrm>
            <a:custGeom>
              <a:avLst/>
              <a:gdLst/>
              <a:ahLst/>
              <a:cxnLst/>
              <a:rect l="0" t="0" r="0" b="0"/>
              <a:pathLst>
                <a:path w="472185" h="236632">
                  <a:moveTo>
                    <a:pt x="72137" y="66636"/>
                  </a:moveTo>
                  <a:lnTo>
                    <a:pt x="72137" y="66636"/>
                  </a:lnTo>
                  <a:lnTo>
                    <a:pt x="63005" y="66636"/>
                  </a:lnTo>
                  <a:lnTo>
                    <a:pt x="62612" y="95201"/>
                  </a:lnTo>
                  <a:lnTo>
                    <a:pt x="77077" y="95211"/>
                  </a:lnTo>
                  <a:lnTo>
                    <a:pt x="78606" y="94153"/>
                  </a:lnTo>
                  <a:lnTo>
                    <a:pt x="79625" y="92389"/>
                  </a:lnTo>
                  <a:lnTo>
                    <a:pt x="81394" y="85510"/>
                  </a:lnTo>
                  <a:lnTo>
                    <a:pt x="81543" y="81022"/>
                  </a:lnTo>
                  <a:lnTo>
                    <a:pt x="82641" y="79402"/>
                  </a:lnTo>
                  <a:lnTo>
                    <a:pt x="84432" y="78321"/>
                  </a:lnTo>
                  <a:lnTo>
                    <a:pt x="86684" y="77601"/>
                  </a:lnTo>
                  <a:lnTo>
                    <a:pt x="88184" y="76063"/>
                  </a:lnTo>
                  <a:lnTo>
                    <a:pt x="91070" y="67066"/>
                  </a:lnTo>
                  <a:lnTo>
                    <a:pt x="91187" y="57231"/>
                  </a:lnTo>
                  <a:lnTo>
                    <a:pt x="91187" y="65323"/>
                  </a:lnTo>
                  <a:lnTo>
                    <a:pt x="82986" y="74722"/>
                  </a:lnTo>
                  <a:lnTo>
                    <a:pt x="81778" y="84235"/>
                  </a:lnTo>
                  <a:lnTo>
                    <a:pt x="81662" y="95208"/>
                  </a:lnTo>
                  <a:lnTo>
                    <a:pt x="86718" y="95210"/>
                  </a:lnTo>
                  <a:lnTo>
                    <a:pt x="88207" y="94152"/>
                  </a:lnTo>
                  <a:lnTo>
                    <a:pt x="89201" y="92388"/>
                  </a:lnTo>
                  <a:lnTo>
                    <a:pt x="89863" y="90154"/>
                  </a:lnTo>
                  <a:lnTo>
                    <a:pt x="98552" y="75913"/>
                  </a:lnTo>
                  <a:lnTo>
                    <a:pt x="99272" y="72821"/>
                  </a:lnTo>
                  <a:lnTo>
                    <a:pt x="100810" y="70759"/>
                  </a:lnTo>
                  <a:lnTo>
                    <a:pt x="102894" y="69385"/>
                  </a:lnTo>
                  <a:lnTo>
                    <a:pt x="105342" y="68468"/>
                  </a:lnTo>
                  <a:lnTo>
                    <a:pt x="106974" y="66800"/>
                  </a:lnTo>
                  <a:lnTo>
                    <a:pt x="117585" y="47410"/>
                  </a:lnTo>
                  <a:lnTo>
                    <a:pt x="119737" y="28469"/>
                  </a:lnTo>
                  <a:lnTo>
                    <a:pt x="119751" y="23920"/>
                  </a:lnTo>
                  <a:lnTo>
                    <a:pt x="118697" y="22283"/>
                  </a:lnTo>
                  <a:lnTo>
                    <a:pt x="116935" y="21193"/>
                  </a:lnTo>
                  <a:lnTo>
                    <a:pt x="110061" y="19298"/>
                  </a:lnTo>
                  <a:lnTo>
                    <a:pt x="97096" y="19049"/>
                  </a:lnTo>
                  <a:lnTo>
                    <a:pt x="95126" y="20095"/>
                  </a:lnTo>
                  <a:lnTo>
                    <a:pt x="93813" y="21850"/>
                  </a:lnTo>
                  <a:lnTo>
                    <a:pt x="92938" y="24079"/>
                  </a:lnTo>
                  <a:lnTo>
                    <a:pt x="91296" y="25564"/>
                  </a:lnTo>
                  <a:lnTo>
                    <a:pt x="81056" y="30771"/>
                  </a:lnTo>
                  <a:lnTo>
                    <a:pt x="75043" y="34821"/>
                  </a:lnTo>
                  <a:lnTo>
                    <a:pt x="65708" y="38159"/>
                  </a:lnTo>
                  <a:lnTo>
                    <a:pt x="49901" y="51192"/>
                  </a:lnTo>
                  <a:lnTo>
                    <a:pt x="46379" y="57303"/>
                  </a:lnTo>
                  <a:lnTo>
                    <a:pt x="43756" y="63546"/>
                  </a:lnTo>
                  <a:lnTo>
                    <a:pt x="39062" y="69849"/>
                  </a:lnTo>
                  <a:lnTo>
                    <a:pt x="36270" y="79000"/>
                  </a:lnTo>
                  <a:lnTo>
                    <a:pt x="33971" y="89064"/>
                  </a:lnTo>
                  <a:lnTo>
                    <a:pt x="26694" y="104149"/>
                  </a:lnTo>
                  <a:lnTo>
                    <a:pt x="25967" y="107520"/>
                  </a:lnTo>
                  <a:lnTo>
                    <a:pt x="17165" y="126557"/>
                  </a:lnTo>
                  <a:lnTo>
                    <a:pt x="14897" y="136659"/>
                  </a:lnTo>
                  <a:lnTo>
                    <a:pt x="8728" y="149355"/>
                  </a:lnTo>
                  <a:lnTo>
                    <a:pt x="4489" y="187001"/>
                  </a:lnTo>
                  <a:lnTo>
                    <a:pt x="443" y="193509"/>
                  </a:lnTo>
                  <a:lnTo>
                    <a:pt x="0" y="196727"/>
                  </a:lnTo>
                  <a:lnTo>
                    <a:pt x="5186" y="217151"/>
                  </a:lnTo>
                  <a:lnTo>
                    <a:pt x="19644" y="233176"/>
                  </a:lnTo>
                  <a:lnTo>
                    <a:pt x="25171" y="235904"/>
                  </a:lnTo>
                  <a:lnTo>
                    <a:pt x="28126" y="236631"/>
                  </a:lnTo>
                  <a:lnTo>
                    <a:pt x="31155" y="236058"/>
                  </a:lnTo>
                  <a:lnTo>
                    <a:pt x="43619" y="230355"/>
                  </a:lnTo>
                  <a:lnTo>
                    <a:pt x="70847" y="223610"/>
                  </a:lnTo>
                  <a:lnTo>
                    <a:pt x="90599" y="209277"/>
                  </a:lnTo>
                  <a:lnTo>
                    <a:pt x="125207" y="185160"/>
                  </a:lnTo>
                  <a:lnTo>
                    <a:pt x="138633" y="178948"/>
                  </a:lnTo>
                  <a:lnTo>
                    <a:pt x="164205" y="156517"/>
                  </a:lnTo>
                  <a:lnTo>
                    <a:pt x="170559" y="154208"/>
                  </a:lnTo>
                  <a:lnTo>
                    <a:pt x="172677" y="152533"/>
                  </a:lnTo>
                  <a:lnTo>
                    <a:pt x="176747" y="143276"/>
                  </a:lnTo>
                  <a:lnTo>
                    <a:pt x="186040" y="142847"/>
                  </a:lnTo>
                  <a:lnTo>
                    <a:pt x="186320" y="147896"/>
                  </a:lnTo>
                  <a:lnTo>
                    <a:pt x="185301" y="149384"/>
                  </a:lnTo>
                  <a:lnTo>
                    <a:pt x="183563" y="150377"/>
                  </a:lnTo>
                  <a:lnTo>
                    <a:pt x="181346" y="151038"/>
                  </a:lnTo>
                  <a:lnTo>
                    <a:pt x="179868" y="152537"/>
                  </a:lnTo>
                  <a:lnTo>
                    <a:pt x="177028" y="161460"/>
                  </a:lnTo>
                  <a:lnTo>
                    <a:pt x="176912" y="180508"/>
                  </a:lnTo>
                  <a:lnTo>
                    <a:pt x="191101" y="180925"/>
                  </a:lnTo>
                  <a:lnTo>
                    <a:pt x="196624" y="178109"/>
                  </a:lnTo>
                  <a:lnTo>
                    <a:pt x="202605" y="174388"/>
                  </a:lnTo>
                  <a:lnTo>
                    <a:pt x="208793" y="172734"/>
                  </a:lnTo>
                  <a:lnTo>
                    <a:pt x="210865" y="171235"/>
                  </a:lnTo>
                  <a:lnTo>
                    <a:pt x="212248" y="169177"/>
                  </a:lnTo>
                  <a:lnTo>
                    <a:pt x="214843" y="164068"/>
                  </a:lnTo>
                  <a:lnTo>
                    <a:pt x="219522" y="158270"/>
                  </a:lnTo>
                  <a:lnTo>
                    <a:pt x="225130" y="154987"/>
                  </a:lnTo>
                  <a:lnTo>
                    <a:pt x="228108" y="154112"/>
                  </a:lnTo>
                  <a:lnTo>
                    <a:pt x="234238" y="147495"/>
                  </a:lnTo>
                  <a:lnTo>
                    <a:pt x="246796" y="131056"/>
                  </a:lnTo>
                  <a:lnTo>
                    <a:pt x="264957" y="117618"/>
                  </a:lnTo>
                  <a:lnTo>
                    <a:pt x="296557" y="70695"/>
                  </a:lnTo>
                  <a:lnTo>
                    <a:pt x="299499" y="60548"/>
                  </a:lnTo>
                  <a:lnTo>
                    <a:pt x="300187" y="54053"/>
                  </a:lnTo>
                  <a:lnTo>
                    <a:pt x="303314" y="47638"/>
                  </a:lnTo>
                  <a:lnTo>
                    <a:pt x="308890" y="39953"/>
                  </a:lnTo>
                  <a:lnTo>
                    <a:pt x="310259" y="28575"/>
                  </a:lnTo>
                  <a:lnTo>
                    <a:pt x="310262" y="36740"/>
                  </a:lnTo>
                  <a:lnTo>
                    <a:pt x="303717" y="45404"/>
                  </a:lnTo>
                  <a:lnTo>
                    <a:pt x="300561" y="54230"/>
                  </a:lnTo>
                  <a:lnTo>
                    <a:pt x="294452" y="64606"/>
                  </a:lnTo>
                  <a:lnTo>
                    <a:pt x="291114" y="79558"/>
                  </a:lnTo>
                  <a:lnTo>
                    <a:pt x="274792" y="112102"/>
                  </a:lnTo>
                  <a:lnTo>
                    <a:pt x="272192" y="158424"/>
                  </a:lnTo>
                  <a:lnTo>
                    <a:pt x="272163" y="175899"/>
                  </a:lnTo>
                  <a:lnTo>
                    <a:pt x="273221" y="177578"/>
                  </a:lnTo>
                  <a:lnTo>
                    <a:pt x="274985" y="178697"/>
                  </a:lnTo>
                  <a:lnTo>
                    <a:pt x="280363" y="180494"/>
                  </a:lnTo>
                  <a:lnTo>
                    <a:pt x="294828" y="180897"/>
                  </a:lnTo>
                  <a:lnTo>
                    <a:pt x="309099" y="175868"/>
                  </a:lnTo>
                  <a:lnTo>
                    <a:pt x="328740" y="164459"/>
                  </a:lnTo>
                  <a:lnTo>
                    <a:pt x="332106" y="163601"/>
                  </a:lnTo>
                  <a:lnTo>
                    <a:pt x="370184" y="130407"/>
                  </a:lnTo>
                  <a:lnTo>
                    <a:pt x="393948" y="103936"/>
                  </a:lnTo>
                  <a:lnTo>
                    <a:pt x="432048" y="59324"/>
                  </a:lnTo>
                  <a:lnTo>
                    <a:pt x="458349" y="31797"/>
                  </a:lnTo>
                  <a:lnTo>
                    <a:pt x="464632" y="19028"/>
                  </a:lnTo>
                  <a:lnTo>
                    <a:pt x="470694" y="11371"/>
                  </a:lnTo>
                  <a:lnTo>
                    <a:pt x="472184" y="0"/>
                  </a:lnTo>
                  <a:lnTo>
                    <a:pt x="463986" y="8165"/>
                  </a:lnTo>
                  <a:lnTo>
                    <a:pt x="461865" y="16829"/>
                  </a:lnTo>
                  <a:lnTo>
                    <a:pt x="436714" y="47765"/>
                  </a:lnTo>
                  <a:lnTo>
                    <a:pt x="424489" y="81635"/>
                  </a:lnTo>
                  <a:lnTo>
                    <a:pt x="417217" y="95038"/>
                  </a:lnTo>
                  <a:lnTo>
                    <a:pt x="415045" y="139661"/>
                  </a:lnTo>
                  <a:lnTo>
                    <a:pt x="415037" y="161445"/>
                  </a:lnTo>
                  <a:lnTo>
                    <a:pt x="434087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401"/>
            <p:cNvSpPr/>
            <p:nvPr>
              <p:custDataLst>
                <p:tags r:id="rId186"/>
              </p:custDataLst>
            </p:nvPr>
          </p:nvSpPr>
          <p:spPr>
            <a:xfrm>
              <a:off x="5562600" y="400050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45359" y="19050"/>
                  </a:lnTo>
                  <a:lnTo>
                    <a:pt x="70253" y="19050"/>
                  </a:lnTo>
                  <a:lnTo>
                    <a:pt x="72236" y="17992"/>
                  </a:lnTo>
                  <a:lnTo>
                    <a:pt x="73557" y="16228"/>
                  </a:lnTo>
                  <a:lnTo>
                    <a:pt x="74438" y="13993"/>
                  </a:lnTo>
                  <a:lnTo>
                    <a:pt x="76083" y="12504"/>
                  </a:lnTo>
                  <a:lnTo>
                    <a:pt x="80734" y="10849"/>
                  </a:lnTo>
                  <a:lnTo>
                    <a:pt x="122061" y="9525"/>
                  </a:lnTo>
                  <a:lnTo>
                    <a:pt x="131871" y="1324"/>
                  </a:lnTo>
                  <a:lnTo>
                    <a:pt x="142444" y="34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402"/>
            <p:cNvSpPr/>
            <p:nvPr>
              <p:custDataLst>
                <p:tags r:id="rId187"/>
              </p:custDataLst>
            </p:nvPr>
          </p:nvSpPr>
          <p:spPr>
            <a:xfrm>
              <a:off x="5514975" y="3933942"/>
              <a:ext cx="209512" cy="28459"/>
            </a:xfrm>
            <a:custGeom>
              <a:avLst/>
              <a:gdLst/>
              <a:ahLst/>
              <a:cxnLst/>
              <a:rect l="0" t="0" r="0" b="0"/>
              <a:pathLst>
                <a:path w="209512" h="28459">
                  <a:moveTo>
                    <a:pt x="9525" y="28458"/>
                  </a:moveTo>
                  <a:lnTo>
                    <a:pt x="9525" y="28458"/>
                  </a:lnTo>
                  <a:lnTo>
                    <a:pt x="116" y="28458"/>
                  </a:lnTo>
                  <a:lnTo>
                    <a:pt x="0" y="18967"/>
                  </a:lnTo>
                  <a:lnTo>
                    <a:pt x="44737" y="18933"/>
                  </a:lnTo>
                  <a:lnTo>
                    <a:pt x="91892" y="18933"/>
                  </a:lnTo>
                  <a:lnTo>
                    <a:pt x="127191" y="17875"/>
                  </a:lnTo>
                  <a:lnTo>
                    <a:pt x="145657" y="10732"/>
                  </a:lnTo>
                  <a:lnTo>
                    <a:pt x="187323" y="8357"/>
                  </a:lnTo>
                  <a:lnTo>
                    <a:pt x="198144" y="1208"/>
                  </a:lnTo>
                  <a:lnTo>
                    <a:pt x="208061" y="0"/>
                  </a:lnTo>
                  <a:lnTo>
                    <a:pt x="208558" y="1019"/>
                  </a:lnTo>
                  <a:lnTo>
                    <a:pt x="209511" y="9019"/>
                  </a:lnTo>
                  <a:lnTo>
                    <a:pt x="204482" y="9293"/>
                  </a:lnTo>
                  <a:lnTo>
                    <a:pt x="202997" y="10389"/>
                  </a:lnTo>
                  <a:lnTo>
                    <a:pt x="201345" y="14431"/>
                  </a:lnTo>
                  <a:lnTo>
                    <a:pt x="199847" y="15931"/>
                  </a:lnTo>
                  <a:lnTo>
                    <a:pt x="190500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403"/>
            <p:cNvSpPr/>
            <p:nvPr>
              <p:custDataLst>
                <p:tags r:id="rId188"/>
              </p:custDataLst>
            </p:nvPr>
          </p:nvSpPr>
          <p:spPr>
            <a:xfrm>
              <a:off x="4953000" y="3848220"/>
              <a:ext cx="428509" cy="247527"/>
            </a:xfrm>
            <a:custGeom>
              <a:avLst/>
              <a:gdLst/>
              <a:ahLst/>
              <a:cxnLst/>
              <a:rect l="0" t="0" r="0" b="0"/>
              <a:pathLst>
                <a:path w="428509" h="247527">
                  <a:moveTo>
                    <a:pt x="47625" y="47505"/>
                  </a:moveTo>
                  <a:lnTo>
                    <a:pt x="47625" y="47505"/>
                  </a:lnTo>
                  <a:lnTo>
                    <a:pt x="56758" y="38373"/>
                  </a:lnTo>
                  <a:lnTo>
                    <a:pt x="57150" y="19047"/>
                  </a:lnTo>
                  <a:lnTo>
                    <a:pt x="57150" y="33123"/>
                  </a:lnTo>
                  <a:lnTo>
                    <a:pt x="56092" y="34741"/>
                  </a:lnTo>
                  <a:lnTo>
                    <a:pt x="54328" y="35821"/>
                  </a:lnTo>
                  <a:lnTo>
                    <a:pt x="52094" y="36541"/>
                  </a:lnTo>
                  <a:lnTo>
                    <a:pt x="50605" y="38079"/>
                  </a:lnTo>
                  <a:lnTo>
                    <a:pt x="48949" y="42610"/>
                  </a:lnTo>
                  <a:lnTo>
                    <a:pt x="46589" y="81572"/>
                  </a:lnTo>
                  <a:lnTo>
                    <a:pt x="41086" y="92759"/>
                  </a:lnTo>
                  <a:lnTo>
                    <a:pt x="37926" y="107951"/>
                  </a:lnTo>
                  <a:lnTo>
                    <a:pt x="31816" y="120683"/>
                  </a:lnTo>
                  <a:lnTo>
                    <a:pt x="22113" y="164891"/>
                  </a:lnTo>
                  <a:lnTo>
                    <a:pt x="9952" y="212175"/>
                  </a:lnTo>
                  <a:lnTo>
                    <a:pt x="6893" y="218764"/>
                  </a:lnTo>
                  <a:lnTo>
                    <a:pt x="1362" y="226561"/>
                  </a:lnTo>
                  <a:lnTo>
                    <a:pt x="269" y="235705"/>
                  </a:lnTo>
                  <a:lnTo>
                    <a:pt x="0" y="247526"/>
                  </a:lnTo>
                  <a:lnTo>
                    <a:pt x="0" y="207172"/>
                  </a:lnTo>
                  <a:lnTo>
                    <a:pt x="2822" y="200312"/>
                  </a:lnTo>
                  <a:lnTo>
                    <a:pt x="6545" y="193736"/>
                  </a:lnTo>
                  <a:lnTo>
                    <a:pt x="8642" y="183025"/>
                  </a:lnTo>
                  <a:lnTo>
                    <a:pt x="9409" y="159961"/>
                  </a:lnTo>
                  <a:lnTo>
                    <a:pt x="12295" y="152872"/>
                  </a:lnTo>
                  <a:lnTo>
                    <a:pt x="14547" y="149499"/>
                  </a:lnTo>
                  <a:lnTo>
                    <a:pt x="17716" y="134640"/>
                  </a:lnTo>
                  <a:lnTo>
                    <a:pt x="18933" y="111408"/>
                  </a:lnTo>
                  <a:lnTo>
                    <a:pt x="21820" y="104834"/>
                  </a:lnTo>
                  <a:lnTo>
                    <a:pt x="25572" y="98384"/>
                  </a:lnTo>
                  <a:lnTo>
                    <a:pt x="27982" y="85621"/>
                  </a:lnTo>
                  <a:lnTo>
                    <a:pt x="28458" y="72908"/>
                  </a:lnTo>
                  <a:lnTo>
                    <a:pt x="31345" y="66556"/>
                  </a:lnTo>
                  <a:lnTo>
                    <a:pt x="35097" y="60205"/>
                  </a:lnTo>
                  <a:lnTo>
                    <a:pt x="38269" y="50680"/>
                  </a:lnTo>
                  <a:lnTo>
                    <a:pt x="44383" y="41155"/>
                  </a:lnTo>
                  <a:lnTo>
                    <a:pt x="47198" y="30337"/>
                  </a:lnTo>
                  <a:lnTo>
                    <a:pt x="52555" y="23956"/>
                  </a:lnTo>
                  <a:lnTo>
                    <a:pt x="57930" y="21164"/>
                  </a:lnTo>
                  <a:lnTo>
                    <a:pt x="60845" y="20419"/>
                  </a:lnTo>
                  <a:lnTo>
                    <a:pt x="62788" y="18865"/>
                  </a:lnTo>
                  <a:lnTo>
                    <a:pt x="64947" y="14315"/>
                  </a:lnTo>
                  <a:lnTo>
                    <a:pt x="66582" y="12678"/>
                  </a:lnTo>
                  <a:lnTo>
                    <a:pt x="74725" y="9836"/>
                  </a:lnTo>
                  <a:lnTo>
                    <a:pt x="80819" y="9533"/>
                  </a:lnTo>
                  <a:lnTo>
                    <a:pt x="82454" y="10549"/>
                  </a:lnTo>
                  <a:lnTo>
                    <a:pt x="83545" y="12284"/>
                  </a:lnTo>
                  <a:lnTo>
                    <a:pt x="84272" y="14500"/>
                  </a:lnTo>
                  <a:lnTo>
                    <a:pt x="85814" y="15976"/>
                  </a:lnTo>
                  <a:lnTo>
                    <a:pt x="93799" y="18541"/>
                  </a:lnTo>
                  <a:lnTo>
                    <a:pt x="94605" y="21579"/>
                  </a:lnTo>
                  <a:lnTo>
                    <a:pt x="94820" y="23871"/>
                  </a:lnTo>
                  <a:lnTo>
                    <a:pt x="97881" y="29240"/>
                  </a:lnTo>
                  <a:lnTo>
                    <a:pt x="103413" y="36254"/>
                  </a:lnTo>
                  <a:lnTo>
                    <a:pt x="104506" y="45243"/>
                  </a:lnTo>
                  <a:lnTo>
                    <a:pt x="104655" y="51086"/>
                  </a:lnTo>
                  <a:lnTo>
                    <a:pt x="101900" y="57210"/>
                  </a:lnTo>
                  <a:lnTo>
                    <a:pt x="98206" y="63460"/>
                  </a:lnTo>
                  <a:lnTo>
                    <a:pt x="95834" y="76096"/>
                  </a:lnTo>
                  <a:lnTo>
                    <a:pt x="95365" y="93840"/>
                  </a:lnTo>
                  <a:lnTo>
                    <a:pt x="94269" y="97445"/>
                  </a:lnTo>
                  <a:lnTo>
                    <a:pt x="92479" y="99848"/>
                  </a:lnTo>
                  <a:lnTo>
                    <a:pt x="82003" y="108762"/>
                  </a:lnTo>
                  <a:lnTo>
                    <a:pt x="78779" y="114594"/>
                  </a:lnTo>
                  <a:lnTo>
                    <a:pt x="76710" y="126962"/>
                  </a:lnTo>
                  <a:lnTo>
                    <a:pt x="75482" y="129051"/>
                  </a:lnTo>
                  <a:lnTo>
                    <a:pt x="73604" y="130444"/>
                  </a:lnTo>
                  <a:lnTo>
                    <a:pt x="66685" y="133226"/>
                  </a:lnTo>
                  <a:lnTo>
                    <a:pt x="71735" y="128172"/>
                  </a:lnTo>
                  <a:lnTo>
                    <a:pt x="74216" y="122868"/>
                  </a:lnTo>
                  <a:lnTo>
                    <a:pt x="74877" y="119972"/>
                  </a:lnTo>
                  <a:lnTo>
                    <a:pt x="76376" y="118041"/>
                  </a:lnTo>
                  <a:lnTo>
                    <a:pt x="105381" y="94488"/>
                  </a:lnTo>
                  <a:lnTo>
                    <a:pt x="111394" y="89553"/>
                  </a:lnTo>
                  <a:lnTo>
                    <a:pt x="120729" y="86775"/>
                  </a:lnTo>
                  <a:lnTo>
                    <a:pt x="156899" y="85609"/>
                  </a:lnTo>
                  <a:lnTo>
                    <a:pt x="162513" y="88429"/>
                  </a:lnTo>
                  <a:lnTo>
                    <a:pt x="168537" y="92151"/>
                  </a:lnTo>
                  <a:lnTo>
                    <a:pt x="177878" y="95306"/>
                  </a:lnTo>
                  <a:lnTo>
                    <a:pt x="188629" y="103215"/>
                  </a:lnTo>
                  <a:lnTo>
                    <a:pt x="189669" y="106837"/>
                  </a:lnTo>
                  <a:lnTo>
                    <a:pt x="189946" y="109285"/>
                  </a:lnTo>
                  <a:lnTo>
                    <a:pt x="193076" y="114827"/>
                  </a:lnTo>
                  <a:lnTo>
                    <a:pt x="196936" y="120818"/>
                  </a:lnTo>
                  <a:lnTo>
                    <a:pt x="198653" y="127008"/>
                  </a:lnTo>
                  <a:lnTo>
                    <a:pt x="200169" y="129082"/>
                  </a:lnTo>
                  <a:lnTo>
                    <a:pt x="202237" y="130465"/>
                  </a:lnTo>
                  <a:lnTo>
                    <a:pt x="204675" y="131386"/>
                  </a:lnTo>
                  <a:lnTo>
                    <a:pt x="206299" y="133059"/>
                  </a:lnTo>
                  <a:lnTo>
                    <a:pt x="208105" y="137740"/>
                  </a:lnTo>
                  <a:lnTo>
                    <a:pt x="209512" y="156814"/>
                  </a:lnTo>
                  <a:lnTo>
                    <a:pt x="206711" y="162409"/>
                  </a:lnTo>
                  <a:lnTo>
                    <a:pt x="193740" y="178586"/>
                  </a:lnTo>
                  <a:lnTo>
                    <a:pt x="190927" y="188618"/>
                  </a:lnTo>
                  <a:lnTo>
                    <a:pt x="185570" y="194914"/>
                  </a:lnTo>
                  <a:lnTo>
                    <a:pt x="180195" y="197687"/>
                  </a:lnTo>
                  <a:lnTo>
                    <a:pt x="177280" y="198426"/>
                  </a:lnTo>
                  <a:lnTo>
                    <a:pt x="175337" y="199977"/>
                  </a:lnTo>
                  <a:lnTo>
                    <a:pt x="173178" y="204524"/>
                  </a:lnTo>
                  <a:lnTo>
                    <a:pt x="171543" y="206159"/>
                  </a:lnTo>
                  <a:lnTo>
                    <a:pt x="163400" y="208999"/>
                  </a:lnTo>
                  <a:lnTo>
                    <a:pt x="152831" y="200286"/>
                  </a:lnTo>
                  <a:lnTo>
                    <a:pt x="152438" y="186681"/>
                  </a:lnTo>
                  <a:lnTo>
                    <a:pt x="155239" y="180622"/>
                  </a:lnTo>
                  <a:lnTo>
                    <a:pt x="158953" y="174402"/>
                  </a:lnTo>
                  <a:lnTo>
                    <a:pt x="162103" y="164949"/>
                  </a:lnTo>
                  <a:lnTo>
                    <a:pt x="166590" y="158616"/>
                  </a:lnTo>
                  <a:lnTo>
                    <a:pt x="188711" y="139931"/>
                  </a:lnTo>
                  <a:lnTo>
                    <a:pt x="216889" y="101545"/>
                  </a:lnTo>
                  <a:lnTo>
                    <a:pt x="261341" y="69814"/>
                  </a:lnTo>
                  <a:lnTo>
                    <a:pt x="291991" y="51746"/>
                  </a:lnTo>
                  <a:lnTo>
                    <a:pt x="312109" y="45521"/>
                  </a:lnTo>
                  <a:lnTo>
                    <a:pt x="319691" y="41331"/>
                  </a:lnTo>
                  <a:lnTo>
                    <a:pt x="361344" y="29102"/>
                  </a:lnTo>
                  <a:lnTo>
                    <a:pt x="379083" y="28493"/>
                  </a:lnTo>
                  <a:lnTo>
                    <a:pt x="391109" y="35999"/>
                  </a:lnTo>
                  <a:lnTo>
                    <a:pt x="404583" y="37864"/>
                  </a:lnTo>
                  <a:lnTo>
                    <a:pt x="406247" y="38961"/>
                  </a:lnTo>
                  <a:lnTo>
                    <a:pt x="407357" y="40751"/>
                  </a:lnTo>
                  <a:lnTo>
                    <a:pt x="408096" y="43003"/>
                  </a:lnTo>
                  <a:lnTo>
                    <a:pt x="409648" y="44503"/>
                  </a:lnTo>
                  <a:lnTo>
                    <a:pt x="418973" y="47471"/>
                  </a:lnTo>
                  <a:lnTo>
                    <a:pt x="428230" y="38371"/>
                  </a:lnTo>
                  <a:lnTo>
                    <a:pt x="428508" y="33040"/>
                  </a:lnTo>
                  <a:lnTo>
                    <a:pt x="427489" y="31511"/>
                  </a:lnTo>
                  <a:lnTo>
                    <a:pt x="425751" y="30492"/>
                  </a:lnTo>
                  <a:lnTo>
                    <a:pt x="423534" y="29813"/>
                  </a:lnTo>
                  <a:lnTo>
                    <a:pt x="422056" y="28302"/>
                  </a:lnTo>
                  <a:lnTo>
                    <a:pt x="419490" y="20374"/>
                  </a:lnTo>
                  <a:lnTo>
                    <a:pt x="419216" y="14301"/>
                  </a:lnTo>
                  <a:lnTo>
                    <a:pt x="418119" y="12669"/>
                  </a:lnTo>
                  <a:lnTo>
                    <a:pt x="416329" y="11581"/>
                  </a:lnTo>
                  <a:lnTo>
                    <a:pt x="410909" y="9835"/>
                  </a:lnTo>
                  <a:lnTo>
                    <a:pt x="402234" y="2944"/>
                  </a:lnTo>
                  <a:lnTo>
                    <a:pt x="392276" y="283"/>
                  </a:lnTo>
                  <a:lnTo>
                    <a:pt x="385987" y="0"/>
                  </a:lnTo>
                  <a:lnTo>
                    <a:pt x="380394" y="2755"/>
                  </a:lnTo>
                  <a:lnTo>
                    <a:pt x="373237" y="8092"/>
                  </a:lnTo>
                  <a:lnTo>
                    <a:pt x="364218" y="10204"/>
                  </a:lnTo>
                  <a:lnTo>
                    <a:pt x="339690" y="31785"/>
                  </a:lnTo>
                  <a:lnTo>
                    <a:pt x="336182" y="38049"/>
                  </a:lnTo>
                  <a:lnTo>
                    <a:pt x="333565" y="44361"/>
                  </a:lnTo>
                  <a:lnTo>
                    <a:pt x="318296" y="64441"/>
                  </a:lnTo>
                  <a:lnTo>
                    <a:pt x="312288" y="83619"/>
                  </a:lnTo>
                  <a:lnTo>
                    <a:pt x="308128" y="91072"/>
                  </a:lnTo>
                  <a:lnTo>
                    <a:pt x="304727" y="101218"/>
                  </a:lnTo>
                  <a:lnTo>
                    <a:pt x="298546" y="111986"/>
                  </a:lnTo>
                  <a:lnTo>
                    <a:pt x="295292" y="158931"/>
                  </a:lnTo>
                  <a:lnTo>
                    <a:pt x="295278" y="166294"/>
                  </a:lnTo>
                  <a:lnTo>
                    <a:pt x="298098" y="171914"/>
                  </a:lnTo>
                  <a:lnTo>
                    <a:pt x="303476" y="179089"/>
                  </a:lnTo>
                  <a:lnTo>
                    <a:pt x="304408" y="185388"/>
                  </a:lnTo>
                  <a:lnTo>
                    <a:pt x="305597" y="187052"/>
                  </a:lnTo>
                  <a:lnTo>
                    <a:pt x="307449" y="188161"/>
                  </a:lnTo>
                  <a:lnTo>
                    <a:pt x="312967" y="189942"/>
                  </a:lnTo>
                  <a:lnTo>
                    <a:pt x="322407" y="198543"/>
                  </a:lnTo>
                  <a:lnTo>
                    <a:pt x="328478" y="199501"/>
                  </a:lnTo>
                  <a:lnTo>
                    <a:pt x="334021" y="196903"/>
                  </a:lnTo>
                  <a:lnTo>
                    <a:pt x="350157" y="184089"/>
                  </a:lnTo>
                  <a:lnTo>
                    <a:pt x="359044" y="181813"/>
                  </a:lnTo>
                  <a:lnTo>
                    <a:pt x="365244" y="181281"/>
                  </a:lnTo>
                  <a:lnTo>
                    <a:pt x="371529" y="178222"/>
                  </a:lnTo>
                  <a:lnTo>
                    <a:pt x="377849" y="174393"/>
                  </a:lnTo>
                  <a:lnTo>
                    <a:pt x="387357" y="171179"/>
                  </a:lnTo>
                  <a:lnTo>
                    <a:pt x="400050" y="1618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6" name="SMARTInkShape-404"/>
          <p:cNvSpPr/>
          <p:nvPr>
            <p:custDataLst>
              <p:tags r:id="rId11"/>
            </p:custDataLst>
          </p:nvPr>
        </p:nvSpPr>
        <p:spPr>
          <a:xfrm>
            <a:off x="6886575" y="3810000"/>
            <a:ext cx="276226" cy="123826"/>
          </a:xfrm>
          <a:custGeom>
            <a:avLst/>
            <a:gdLst/>
            <a:ahLst/>
            <a:cxnLst/>
            <a:rect l="0" t="0" r="0" b="0"/>
            <a:pathLst>
              <a:path w="276226" h="123826">
                <a:moveTo>
                  <a:pt x="114300" y="28575"/>
                </a:moveTo>
                <a:lnTo>
                  <a:pt x="114300" y="28575"/>
                </a:lnTo>
                <a:lnTo>
                  <a:pt x="114300" y="19050"/>
                </a:lnTo>
                <a:lnTo>
                  <a:pt x="133350" y="19050"/>
                </a:lnTo>
                <a:lnTo>
                  <a:pt x="142875" y="9525"/>
                </a:lnTo>
                <a:lnTo>
                  <a:pt x="161925" y="9525"/>
                </a:lnTo>
                <a:lnTo>
                  <a:pt x="161925" y="0"/>
                </a:lnTo>
                <a:lnTo>
                  <a:pt x="161925" y="8201"/>
                </a:lnTo>
                <a:lnTo>
                  <a:pt x="160867" y="8642"/>
                </a:lnTo>
                <a:lnTo>
                  <a:pt x="147736" y="9491"/>
                </a:lnTo>
                <a:lnTo>
                  <a:pt x="146116" y="10560"/>
                </a:lnTo>
                <a:lnTo>
                  <a:pt x="145035" y="12332"/>
                </a:lnTo>
                <a:lnTo>
                  <a:pt x="143302" y="17723"/>
                </a:lnTo>
                <a:lnTo>
                  <a:pt x="140243" y="18460"/>
                </a:lnTo>
                <a:lnTo>
                  <a:pt x="134712" y="18933"/>
                </a:lnTo>
                <a:lnTo>
                  <a:pt x="115662" y="36742"/>
                </a:lnTo>
                <a:lnTo>
                  <a:pt x="114420" y="46181"/>
                </a:lnTo>
                <a:lnTo>
                  <a:pt x="88989" y="73993"/>
                </a:lnTo>
                <a:lnTo>
                  <a:pt x="87175" y="79805"/>
                </a:lnTo>
                <a:lnTo>
                  <a:pt x="85634" y="81778"/>
                </a:lnTo>
                <a:lnTo>
                  <a:pt x="56505" y="102609"/>
                </a:lnTo>
                <a:lnTo>
                  <a:pt x="49379" y="104347"/>
                </a:lnTo>
                <a:lnTo>
                  <a:pt x="39578" y="112938"/>
                </a:lnTo>
                <a:lnTo>
                  <a:pt x="30029" y="114180"/>
                </a:lnTo>
                <a:lnTo>
                  <a:pt x="19177" y="123708"/>
                </a:lnTo>
                <a:lnTo>
                  <a:pt x="0" y="123825"/>
                </a:lnTo>
                <a:lnTo>
                  <a:pt x="33236" y="123825"/>
                </a:lnTo>
                <a:lnTo>
                  <a:pt x="38760" y="121003"/>
                </a:lnTo>
                <a:lnTo>
                  <a:pt x="45874" y="115624"/>
                </a:lnTo>
                <a:lnTo>
                  <a:pt x="54884" y="114562"/>
                </a:lnTo>
                <a:lnTo>
                  <a:pt x="101868" y="114300"/>
                </a:lnTo>
                <a:lnTo>
                  <a:pt x="127396" y="114300"/>
                </a:lnTo>
                <a:lnTo>
                  <a:pt x="133526" y="111478"/>
                </a:lnTo>
                <a:lnTo>
                  <a:pt x="139778" y="107754"/>
                </a:lnTo>
                <a:lnTo>
                  <a:pt x="152416" y="105364"/>
                </a:lnTo>
                <a:lnTo>
                  <a:pt x="198091" y="104776"/>
                </a:lnTo>
                <a:lnTo>
                  <a:pt x="201910" y="104775"/>
                </a:lnTo>
                <a:lnTo>
                  <a:pt x="204457" y="103717"/>
                </a:lnTo>
                <a:lnTo>
                  <a:pt x="206154" y="101953"/>
                </a:lnTo>
                <a:lnTo>
                  <a:pt x="207286" y="99719"/>
                </a:lnTo>
                <a:lnTo>
                  <a:pt x="209099" y="98229"/>
                </a:lnTo>
                <a:lnTo>
                  <a:pt x="213936" y="96574"/>
                </a:lnTo>
                <a:lnTo>
                  <a:pt x="259765" y="95250"/>
                </a:lnTo>
                <a:lnTo>
                  <a:pt x="276225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SMARTInkShape-Group106"/>
          <p:cNvGrpSpPr/>
          <p:nvPr/>
        </p:nvGrpSpPr>
        <p:grpSpPr>
          <a:xfrm>
            <a:off x="7448551" y="3667128"/>
            <a:ext cx="1028700" cy="200023"/>
            <a:chOff x="7448551" y="3667128"/>
            <a:chExt cx="1028700" cy="200023"/>
          </a:xfrm>
        </p:grpSpPr>
        <p:sp>
          <p:nvSpPr>
            <p:cNvPr id="107" name="SMARTInkShape-405"/>
            <p:cNvSpPr/>
            <p:nvPr>
              <p:custDataLst>
                <p:tags r:id="rId178"/>
              </p:custDataLst>
            </p:nvPr>
          </p:nvSpPr>
          <p:spPr>
            <a:xfrm>
              <a:off x="8248650" y="3771900"/>
              <a:ext cx="228601" cy="28576"/>
            </a:xfrm>
            <a:custGeom>
              <a:avLst/>
              <a:gdLst/>
              <a:ahLst/>
              <a:cxnLst/>
              <a:rect l="0" t="0" r="0" b="0"/>
              <a:pathLst>
                <a:path w="228601" h="28576">
                  <a:moveTo>
                    <a:pt x="0" y="28575"/>
                  </a:moveTo>
                  <a:lnTo>
                    <a:pt x="0" y="28575"/>
                  </a:lnTo>
                  <a:lnTo>
                    <a:pt x="36649" y="28575"/>
                  </a:lnTo>
                  <a:lnTo>
                    <a:pt x="45417" y="22029"/>
                  </a:lnTo>
                  <a:lnTo>
                    <a:pt x="54262" y="19933"/>
                  </a:lnTo>
                  <a:lnTo>
                    <a:pt x="69887" y="19167"/>
                  </a:lnTo>
                  <a:lnTo>
                    <a:pt x="76216" y="16280"/>
                  </a:lnTo>
                  <a:lnTo>
                    <a:pt x="82557" y="12527"/>
                  </a:lnTo>
                  <a:lnTo>
                    <a:pt x="93135" y="10414"/>
                  </a:lnTo>
                  <a:lnTo>
                    <a:pt x="130973" y="8490"/>
                  </a:lnTo>
                  <a:lnTo>
                    <a:pt x="157845" y="885"/>
                  </a:lnTo>
                  <a:lnTo>
                    <a:pt x="205315" y="2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406"/>
            <p:cNvSpPr/>
            <p:nvPr>
              <p:custDataLst>
                <p:tags r:id="rId179"/>
              </p:custDataLst>
            </p:nvPr>
          </p:nvSpPr>
          <p:spPr>
            <a:xfrm>
              <a:off x="8239125" y="3800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407"/>
            <p:cNvSpPr/>
            <p:nvPr>
              <p:custDataLst>
                <p:tags r:id="rId180"/>
              </p:custDataLst>
            </p:nvPr>
          </p:nvSpPr>
          <p:spPr>
            <a:xfrm>
              <a:off x="8248650" y="3714750"/>
              <a:ext cx="190465" cy="19051"/>
            </a:xfrm>
            <a:custGeom>
              <a:avLst/>
              <a:gdLst/>
              <a:ahLst/>
              <a:cxnLst/>
              <a:rect l="0" t="0" r="0" b="0"/>
              <a:pathLst>
                <a:path w="190465" h="19051">
                  <a:moveTo>
                    <a:pt x="0" y="19050"/>
                  </a:moveTo>
                  <a:lnTo>
                    <a:pt x="0" y="19050"/>
                  </a:lnTo>
                  <a:lnTo>
                    <a:pt x="14465" y="19050"/>
                  </a:lnTo>
                  <a:lnTo>
                    <a:pt x="19834" y="16228"/>
                  </a:lnTo>
                  <a:lnTo>
                    <a:pt x="26849" y="10849"/>
                  </a:lnTo>
                  <a:lnTo>
                    <a:pt x="35838" y="9787"/>
                  </a:lnTo>
                  <a:lnTo>
                    <a:pt x="82552" y="9525"/>
                  </a:lnTo>
                  <a:lnTo>
                    <a:pt x="88901" y="9525"/>
                  </a:lnTo>
                  <a:lnTo>
                    <a:pt x="95250" y="6703"/>
                  </a:lnTo>
                  <a:lnTo>
                    <a:pt x="101600" y="2979"/>
                  </a:lnTo>
                  <a:lnTo>
                    <a:pt x="112183" y="883"/>
                  </a:lnTo>
                  <a:lnTo>
                    <a:pt x="159610" y="2"/>
                  </a:lnTo>
                  <a:lnTo>
                    <a:pt x="190464" y="0"/>
                  </a:lnTo>
                  <a:lnTo>
                    <a:pt x="182296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408"/>
            <p:cNvSpPr/>
            <p:nvPr>
              <p:custDataLst>
                <p:tags r:id="rId181"/>
              </p:custDataLst>
            </p:nvPr>
          </p:nvSpPr>
          <p:spPr>
            <a:xfrm>
              <a:off x="7467610" y="3667128"/>
              <a:ext cx="619116" cy="200022"/>
            </a:xfrm>
            <a:custGeom>
              <a:avLst/>
              <a:gdLst/>
              <a:ahLst/>
              <a:cxnLst/>
              <a:rect l="0" t="0" r="0" b="0"/>
              <a:pathLst>
                <a:path w="619116" h="200022">
                  <a:moveTo>
                    <a:pt x="9515" y="123822"/>
                  </a:moveTo>
                  <a:lnTo>
                    <a:pt x="9515" y="123822"/>
                  </a:lnTo>
                  <a:lnTo>
                    <a:pt x="0" y="123822"/>
                  </a:lnTo>
                  <a:lnTo>
                    <a:pt x="8192" y="115621"/>
                  </a:lnTo>
                  <a:lnTo>
                    <a:pt x="54972" y="114304"/>
                  </a:lnTo>
                  <a:lnTo>
                    <a:pt x="70021" y="113241"/>
                  </a:lnTo>
                  <a:lnTo>
                    <a:pt x="87945" y="106758"/>
                  </a:lnTo>
                  <a:lnTo>
                    <a:pt x="116472" y="102124"/>
                  </a:lnTo>
                  <a:lnTo>
                    <a:pt x="163958" y="83667"/>
                  </a:lnTo>
                  <a:lnTo>
                    <a:pt x="178748" y="78410"/>
                  </a:lnTo>
                  <a:lnTo>
                    <a:pt x="192656" y="74031"/>
                  </a:lnTo>
                  <a:lnTo>
                    <a:pt x="207360" y="66030"/>
                  </a:lnTo>
                  <a:lnTo>
                    <a:pt x="211262" y="63069"/>
                  </a:lnTo>
                  <a:lnTo>
                    <a:pt x="221241" y="59779"/>
                  </a:lnTo>
                  <a:lnTo>
                    <a:pt x="243498" y="56435"/>
                  </a:lnTo>
                  <a:lnTo>
                    <a:pt x="256974" y="49677"/>
                  </a:lnTo>
                  <a:lnTo>
                    <a:pt x="260212" y="48992"/>
                  </a:lnTo>
                  <a:lnTo>
                    <a:pt x="279378" y="39541"/>
                  </a:lnTo>
                  <a:lnTo>
                    <a:pt x="293382" y="38224"/>
                  </a:lnTo>
                  <a:lnTo>
                    <a:pt x="304752" y="28606"/>
                  </a:lnTo>
                  <a:lnTo>
                    <a:pt x="304787" y="36776"/>
                  </a:lnTo>
                  <a:lnTo>
                    <a:pt x="298243" y="45440"/>
                  </a:lnTo>
                  <a:lnTo>
                    <a:pt x="295656" y="55396"/>
                  </a:lnTo>
                  <a:lnTo>
                    <a:pt x="288796" y="64405"/>
                  </a:lnTo>
                  <a:lnTo>
                    <a:pt x="285587" y="73291"/>
                  </a:lnTo>
                  <a:lnTo>
                    <a:pt x="261312" y="108150"/>
                  </a:lnTo>
                  <a:lnTo>
                    <a:pt x="257336" y="119766"/>
                  </a:lnTo>
                  <a:lnTo>
                    <a:pt x="240761" y="142820"/>
                  </a:lnTo>
                  <a:lnTo>
                    <a:pt x="238232" y="149199"/>
                  </a:lnTo>
                  <a:lnTo>
                    <a:pt x="221708" y="171446"/>
                  </a:lnTo>
                  <a:lnTo>
                    <a:pt x="219182" y="177797"/>
                  </a:lnTo>
                  <a:lnTo>
                    <a:pt x="214531" y="184147"/>
                  </a:lnTo>
                  <a:lnTo>
                    <a:pt x="208936" y="187675"/>
                  </a:lnTo>
                  <a:lnTo>
                    <a:pt x="205963" y="188615"/>
                  </a:lnTo>
                  <a:lnTo>
                    <a:pt x="203980" y="190301"/>
                  </a:lnTo>
                  <a:lnTo>
                    <a:pt x="200035" y="199964"/>
                  </a:lnTo>
                  <a:lnTo>
                    <a:pt x="200029" y="199983"/>
                  </a:lnTo>
                  <a:lnTo>
                    <a:pt x="200015" y="177356"/>
                  </a:lnTo>
                  <a:lnTo>
                    <a:pt x="202837" y="171251"/>
                  </a:lnTo>
                  <a:lnTo>
                    <a:pt x="205071" y="168141"/>
                  </a:lnTo>
                  <a:lnTo>
                    <a:pt x="214204" y="141010"/>
                  </a:lnTo>
                  <a:lnTo>
                    <a:pt x="224651" y="126198"/>
                  </a:lnTo>
                  <a:lnTo>
                    <a:pt x="230634" y="106809"/>
                  </a:lnTo>
                  <a:lnTo>
                    <a:pt x="243676" y="82619"/>
                  </a:lnTo>
                  <a:lnTo>
                    <a:pt x="247525" y="70809"/>
                  </a:lnTo>
                  <a:lnTo>
                    <a:pt x="253839" y="60607"/>
                  </a:lnTo>
                  <a:lnTo>
                    <a:pt x="257238" y="50881"/>
                  </a:lnTo>
                  <a:lnTo>
                    <a:pt x="273583" y="28577"/>
                  </a:lnTo>
                  <a:lnTo>
                    <a:pt x="274460" y="25400"/>
                  </a:lnTo>
                  <a:lnTo>
                    <a:pt x="276103" y="23282"/>
                  </a:lnTo>
                  <a:lnTo>
                    <a:pt x="305395" y="2179"/>
                  </a:lnTo>
                  <a:lnTo>
                    <a:pt x="318849" y="125"/>
                  </a:lnTo>
                  <a:lnTo>
                    <a:pt x="337899" y="0"/>
                  </a:lnTo>
                  <a:lnTo>
                    <a:pt x="339562" y="1058"/>
                  </a:lnTo>
                  <a:lnTo>
                    <a:pt x="340672" y="2821"/>
                  </a:lnTo>
                  <a:lnTo>
                    <a:pt x="342598" y="9698"/>
                  </a:lnTo>
                  <a:lnTo>
                    <a:pt x="342761" y="14186"/>
                  </a:lnTo>
                  <a:lnTo>
                    <a:pt x="343862" y="15807"/>
                  </a:lnTo>
                  <a:lnTo>
                    <a:pt x="345655" y="16887"/>
                  </a:lnTo>
                  <a:lnTo>
                    <a:pt x="347908" y="17607"/>
                  </a:lnTo>
                  <a:lnTo>
                    <a:pt x="348352" y="19145"/>
                  </a:lnTo>
                  <a:lnTo>
                    <a:pt x="343819" y="32178"/>
                  </a:lnTo>
                  <a:lnTo>
                    <a:pt x="342971" y="50835"/>
                  </a:lnTo>
                  <a:lnTo>
                    <a:pt x="341886" y="52939"/>
                  </a:lnTo>
                  <a:lnTo>
                    <a:pt x="340104" y="54342"/>
                  </a:lnTo>
                  <a:lnTo>
                    <a:pt x="337857" y="55277"/>
                  </a:lnTo>
                  <a:lnTo>
                    <a:pt x="336360" y="56959"/>
                  </a:lnTo>
                  <a:lnTo>
                    <a:pt x="331135" y="67262"/>
                  </a:lnTo>
                  <a:lnTo>
                    <a:pt x="285868" y="114169"/>
                  </a:lnTo>
                  <a:lnTo>
                    <a:pt x="285751" y="106085"/>
                  </a:lnTo>
                  <a:lnTo>
                    <a:pt x="286806" y="105647"/>
                  </a:lnTo>
                  <a:lnTo>
                    <a:pt x="293942" y="104887"/>
                  </a:lnTo>
                  <a:lnTo>
                    <a:pt x="294677" y="102001"/>
                  </a:lnTo>
                  <a:lnTo>
                    <a:pt x="294874" y="99749"/>
                  </a:lnTo>
                  <a:lnTo>
                    <a:pt x="296063" y="98249"/>
                  </a:lnTo>
                  <a:lnTo>
                    <a:pt x="300205" y="96581"/>
                  </a:lnTo>
                  <a:lnTo>
                    <a:pt x="311489" y="94452"/>
                  </a:lnTo>
                  <a:lnTo>
                    <a:pt x="322004" y="87080"/>
                  </a:lnTo>
                  <a:lnTo>
                    <a:pt x="331082" y="85990"/>
                  </a:lnTo>
                  <a:lnTo>
                    <a:pt x="341127" y="85757"/>
                  </a:lnTo>
                  <a:lnTo>
                    <a:pt x="350937" y="93926"/>
                  </a:lnTo>
                  <a:lnTo>
                    <a:pt x="357033" y="94856"/>
                  </a:lnTo>
                  <a:lnTo>
                    <a:pt x="358670" y="96044"/>
                  </a:lnTo>
                  <a:lnTo>
                    <a:pt x="359760" y="97895"/>
                  </a:lnTo>
                  <a:lnTo>
                    <a:pt x="361509" y="103414"/>
                  </a:lnTo>
                  <a:lnTo>
                    <a:pt x="368401" y="112108"/>
                  </a:lnTo>
                  <a:lnTo>
                    <a:pt x="371061" y="122071"/>
                  </a:lnTo>
                  <a:lnTo>
                    <a:pt x="371345" y="128359"/>
                  </a:lnTo>
                  <a:lnTo>
                    <a:pt x="368590" y="133953"/>
                  </a:lnTo>
                  <a:lnTo>
                    <a:pt x="364896" y="139966"/>
                  </a:lnTo>
                  <a:lnTo>
                    <a:pt x="362524" y="152450"/>
                  </a:lnTo>
                  <a:lnTo>
                    <a:pt x="362328" y="155608"/>
                  </a:lnTo>
                  <a:lnTo>
                    <a:pt x="361141" y="157713"/>
                  </a:lnTo>
                  <a:lnTo>
                    <a:pt x="359291" y="159116"/>
                  </a:lnTo>
                  <a:lnTo>
                    <a:pt x="354412" y="161733"/>
                  </a:lnTo>
                  <a:lnTo>
                    <a:pt x="348717" y="166424"/>
                  </a:lnTo>
                  <a:lnTo>
                    <a:pt x="345480" y="172037"/>
                  </a:lnTo>
                  <a:lnTo>
                    <a:pt x="342983" y="178059"/>
                  </a:lnTo>
                  <a:lnTo>
                    <a:pt x="338345" y="184263"/>
                  </a:lnTo>
                  <a:lnTo>
                    <a:pt x="332757" y="187727"/>
                  </a:lnTo>
                  <a:lnTo>
                    <a:pt x="326745" y="190325"/>
                  </a:lnTo>
                  <a:lnTo>
                    <a:pt x="316161" y="198536"/>
                  </a:lnTo>
                  <a:lnTo>
                    <a:pt x="309806" y="199582"/>
                  </a:lnTo>
                  <a:lnTo>
                    <a:pt x="287110" y="200021"/>
                  </a:lnTo>
                  <a:lnTo>
                    <a:pt x="286653" y="198963"/>
                  </a:lnTo>
                  <a:lnTo>
                    <a:pt x="286145" y="194965"/>
                  </a:lnTo>
                  <a:lnTo>
                    <a:pt x="288742" y="189661"/>
                  </a:lnTo>
                  <a:lnTo>
                    <a:pt x="292366" y="183775"/>
                  </a:lnTo>
                  <a:lnTo>
                    <a:pt x="295464" y="174512"/>
                  </a:lnTo>
                  <a:lnTo>
                    <a:pt x="323899" y="131111"/>
                  </a:lnTo>
                  <a:lnTo>
                    <a:pt x="331274" y="120712"/>
                  </a:lnTo>
                  <a:lnTo>
                    <a:pt x="377981" y="78941"/>
                  </a:lnTo>
                  <a:lnTo>
                    <a:pt x="422275" y="50085"/>
                  </a:lnTo>
                  <a:lnTo>
                    <a:pt x="454017" y="26767"/>
                  </a:lnTo>
                  <a:lnTo>
                    <a:pt x="497908" y="11047"/>
                  </a:lnTo>
                  <a:lnTo>
                    <a:pt x="537769" y="9534"/>
                  </a:lnTo>
                  <a:lnTo>
                    <a:pt x="543451" y="12349"/>
                  </a:lnTo>
                  <a:lnTo>
                    <a:pt x="549503" y="16070"/>
                  </a:lnTo>
                  <a:lnTo>
                    <a:pt x="555721" y="17724"/>
                  </a:lnTo>
                  <a:lnTo>
                    <a:pt x="557802" y="19223"/>
                  </a:lnTo>
                  <a:lnTo>
                    <a:pt x="559190" y="21281"/>
                  </a:lnTo>
                  <a:lnTo>
                    <a:pt x="561417" y="27132"/>
                  </a:lnTo>
                  <a:lnTo>
                    <a:pt x="571084" y="37667"/>
                  </a:lnTo>
                  <a:lnTo>
                    <a:pt x="571487" y="47502"/>
                  </a:lnTo>
                  <a:lnTo>
                    <a:pt x="579690" y="47611"/>
                  </a:lnTo>
                  <a:lnTo>
                    <a:pt x="580132" y="46557"/>
                  </a:lnTo>
                  <a:lnTo>
                    <a:pt x="581005" y="33157"/>
                  </a:lnTo>
                  <a:lnTo>
                    <a:pt x="579949" y="31628"/>
                  </a:lnTo>
                  <a:lnTo>
                    <a:pt x="578188" y="30609"/>
                  </a:lnTo>
                  <a:lnTo>
                    <a:pt x="572813" y="28974"/>
                  </a:lnTo>
                  <a:lnTo>
                    <a:pt x="572078" y="25928"/>
                  </a:lnTo>
                  <a:lnTo>
                    <a:pt x="571524" y="14393"/>
                  </a:lnTo>
                  <a:lnTo>
                    <a:pt x="570454" y="12769"/>
                  </a:lnTo>
                  <a:lnTo>
                    <a:pt x="568683" y="11687"/>
                  </a:lnTo>
                  <a:lnTo>
                    <a:pt x="561791" y="9807"/>
                  </a:lnTo>
                  <a:lnTo>
                    <a:pt x="529811" y="9523"/>
                  </a:lnTo>
                  <a:lnTo>
                    <a:pt x="527829" y="10581"/>
                  </a:lnTo>
                  <a:lnTo>
                    <a:pt x="526507" y="12345"/>
                  </a:lnTo>
                  <a:lnTo>
                    <a:pt x="525627" y="14579"/>
                  </a:lnTo>
                  <a:lnTo>
                    <a:pt x="523980" y="16068"/>
                  </a:lnTo>
                  <a:lnTo>
                    <a:pt x="513735" y="21281"/>
                  </a:lnTo>
                  <a:lnTo>
                    <a:pt x="482194" y="51201"/>
                  </a:lnTo>
                  <a:lnTo>
                    <a:pt x="478886" y="60149"/>
                  </a:lnTo>
                  <a:lnTo>
                    <a:pt x="476357" y="70123"/>
                  </a:lnTo>
                  <a:lnTo>
                    <a:pt x="466111" y="85150"/>
                  </a:lnTo>
                  <a:lnTo>
                    <a:pt x="451819" y="101521"/>
                  </a:lnTo>
                  <a:lnTo>
                    <a:pt x="448897" y="111100"/>
                  </a:lnTo>
                  <a:lnTo>
                    <a:pt x="447669" y="155572"/>
                  </a:lnTo>
                  <a:lnTo>
                    <a:pt x="447666" y="165097"/>
                  </a:lnTo>
                  <a:lnTo>
                    <a:pt x="448725" y="167214"/>
                  </a:lnTo>
                  <a:lnTo>
                    <a:pt x="450488" y="168625"/>
                  </a:lnTo>
                  <a:lnTo>
                    <a:pt x="452722" y="169565"/>
                  </a:lnTo>
                  <a:lnTo>
                    <a:pt x="454212" y="171251"/>
                  </a:lnTo>
                  <a:lnTo>
                    <a:pt x="455866" y="175946"/>
                  </a:lnTo>
                  <a:lnTo>
                    <a:pt x="457366" y="177621"/>
                  </a:lnTo>
                  <a:lnTo>
                    <a:pt x="476436" y="188315"/>
                  </a:lnTo>
                  <a:lnTo>
                    <a:pt x="498706" y="190440"/>
                  </a:lnTo>
                  <a:lnTo>
                    <a:pt x="526683" y="190494"/>
                  </a:lnTo>
                  <a:lnTo>
                    <a:pt x="533231" y="187673"/>
                  </a:lnTo>
                  <a:lnTo>
                    <a:pt x="536459" y="185440"/>
                  </a:lnTo>
                  <a:lnTo>
                    <a:pt x="559964" y="178738"/>
                  </a:lnTo>
                  <a:lnTo>
                    <a:pt x="567426" y="174687"/>
                  </a:lnTo>
                  <a:lnTo>
                    <a:pt x="593833" y="164127"/>
                  </a:lnTo>
                  <a:lnTo>
                    <a:pt x="619115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409"/>
            <p:cNvSpPr/>
            <p:nvPr>
              <p:custDataLst>
                <p:tags r:id="rId182"/>
              </p:custDataLst>
            </p:nvPr>
          </p:nvSpPr>
          <p:spPr>
            <a:xfrm>
              <a:off x="7543800" y="3687509"/>
              <a:ext cx="57148" cy="179642"/>
            </a:xfrm>
            <a:custGeom>
              <a:avLst/>
              <a:gdLst/>
              <a:ahLst/>
              <a:cxnLst/>
              <a:rect l="0" t="0" r="0" b="0"/>
              <a:pathLst>
                <a:path w="57148" h="179642">
                  <a:moveTo>
                    <a:pt x="47625" y="17716"/>
                  </a:moveTo>
                  <a:lnTo>
                    <a:pt x="47625" y="17716"/>
                  </a:lnTo>
                  <a:lnTo>
                    <a:pt x="47625" y="0"/>
                  </a:lnTo>
                  <a:lnTo>
                    <a:pt x="55825" y="6984"/>
                  </a:lnTo>
                  <a:lnTo>
                    <a:pt x="57034" y="16286"/>
                  </a:lnTo>
                  <a:lnTo>
                    <a:pt x="57147" y="40069"/>
                  </a:lnTo>
                  <a:lnTo>
                    <a:pt x="54326" y="46348"/>
                  </a:lnTo>
                  <a:lnTo>
                    <a:pt x="50603" y="52666"/>
                  </a:lnTo>
                  <a:lnTo>
                    <a:pt x="37947" y="90120"/>
                  </a:lnTo>
                  <a:lnTo>
                    <a:pt x="31822" y="100082"/>
                  </a:lnTo>
                  <a:lnTo>
                    <a:pt x="29217" y="112930"/>
                  </a:lnTo>
                  <a:lnTo>
                    <a:pt x="29003" y="116117"/>
                  </a:lnTo>
                  <a:lnTo>
                    <a:pt x="25943" y="122481"/>
                  </a:lnTo>
                  <a:lnTo>
                    <a:pt x="22113" y="128837"/>
                  </a:lnTo>
                  <a:lnTo>
                    <a:pt x="19655" y="141540"/>
                  </a:lnTo>
                  <a:lnTo>
                    <a:pt x="19454" y="144715"/>
                  </a:lnTo>
                  <a:lnTo>
                    <a:pt x="18261" y="146832"/>
                  </a:lnTo>
                  <a:lnTo>
                    <a:pt x="16408" y="148243"/>
                  </a:lnTo>
                  <a:lnTo>
                    <a:pt x="14113" y="149184"/>
                  </a:lnTo>
                  <a:lnTo>
                    <a:pt x="12584" y="150870"/>
                  </a:lnTo>
                  <a:lnTo>
                    <a:pt x="10885" y="155565"/>
                  </a:lnTo>
                  <a:lnTo>
                    <a:pt x="9560" y="174649"/>
                  </a:lnTo>
                  <a:lnTo>
                    <a:pt x="8490" y="176314"/>
                  </a:lnTo>
                  <a:lnTo>
                    <a:pt x="6718" y="177423"/>
                  </a:lnTo>
                  <a:lnTo>
                    <a:pt x="0" y="1796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410"/>
            <p:cNvSpPr/>
            <p:nvPr>
              <p:custDataLst>
                <p:tags r:id="rId183"/>
              </p:custDataLst>
            </p:nvPr>
          </p:nvSpPr>
          <p:spPr>
            <a:xfrm>
              <a:off x="7448551" y="3676650"/>
              <a:ext cx="133350" cy="161925"/>
            </a:xfrm>
            <a:custGeom>
              <a:avLst/>
              <a:gdLst/>
              <a:ahLst/>
              <a:cxnLst/>
              <a:rect l="0" t="0" r="0" b="0"/>
              <a:pathLst>
                <a:path w="133350" h="161925">
                  <a:moveTo>
                    <a:pt x="133349" y="9525"/>
                  </a:moveTo>
                  <a:lnTo>
                    <a:pt x="133349" y="9525"/>
                  </a:lnTo>
                  <a:lnTo>
                    <a:pt x="133349" y="0"/>
                  </a:lnTo>
                  <a:lnTo>
                    <a:pt x="88869" y="44481"/>
                  </a:lnTo>
                  <a:lnTo>
                    <a:pt x="80423" y="53984"/>
                  </a:lnTo>
                  <a:lnTo>
                    <a:pt x="74211" y="66677"/>
                  </a:lnTo>
                  <a:lnTo>
                    <a:pt x="32801" y="111125"/>
                  </a:lnTo>
                  <a:lnTo>
                    <a:pt x="26587" y="123825"/>
                  </a:lnTo>
                  <a:lnTo>
                    <a:pt x="13495" y="139700"/>
                  </a:lnTo>
                  <a:lnTo>
                    <a:pt x="11289" y="146050"/>
                  </a:lnTo>
                  <a:lnTo>
                    <a:pt x="9643" y="148167"/>
                  </a:lnTo>
                  <a:lnTo>
                    <a:pt x="3327" y="152204"/>
                  </a:lnTo>
                  <a:lnTo>
                    <a:pt x="1" y="161918"/>
                  </a:lnTo>
                  <a:lnTo>
                    <a:pt x="0" y="161922"/>
                  </a:lnTo>
                  <a:lnTo>
                    <a:pt x="5055" y="161924"/>
                  </a:lnTo>
                  <a:lnTo>
                    <a:pt x="6544" y="160866"/>
                  </a:lnTo>
                  <a:lnTo>
                    <a:pt x="7537" y="159102"/>
                  </a:lnTo>
                  <a:lnTo>
                    <a:pt x="8199" y="156868"/>
                  </a:lnTo>
                  <a:lnTo>
                    <a:pt x="9700" y="155379"/>
                  </a:lnTo>
                  <a:lnTo>
                    <a:pt x="1904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SMARTInkShape-Group107"/>
          <p:cNvGrpSpPr/>
          <p:nvPr/>
        </p:nvGrpSpPr>
        <p:grpSpPr>
          <a:xfrm>
            <a:off x="8658225" y="3552836"/>
            <a:ext cx="1238248" cy="266690"/>
            <a:chOff x="8658225" y="3552836"/>
            <a:chExt cx="1238248" cy="266690"/>
          </a:xfrm>
        </p:grpSpPr>
        <p:sp>
          <p:nvSpPr>
            <p:cNvPr id="114" name="SMARTInkShape-411"/>
            <p:cNvSpPr/>
            <p:nvPr>
              <p:custDataLst>
                <p:tags r:id="rId175"/>
              </p:custDataLst>
            </p:nvPr>
          </p:nvSpPr>
          <p:spPr>
            <a:xfrm>
              <a:off x="9191625" y="3552944"/>
              <a:ext cx="704848" cy="199897"/>
            </a:xfrm>
            <a:custGeom>
              <a:avLst/>
              <a:gdLst/>
              <a:ahLst/>
              <a:cxnLst/>
              <a:rect l="0" t="0" r="0" b="0"/>
              <a:pathLst>
                <a:path w="704848" h="199897">
                  <a:moveTo>
                    <a:pt x="0" y="171331"/>
                  </a:moveTo>
                  <a:lnTo>
                    <a:pt x="0" y="171331"/>
                  </a:lnTo>
                  <a:lnTo>
                    <a:pt x="0" y="190264"/>
                  </a:lnTo>
                  <a:lnTo>
                    <a:pt x="8201" y="190371"/>
                  </a:lnTo>
                  <a:lnTo>
                    <a:pt x="8644" y="191432"/>
                  </a:lnTo>
                  <a:lnTo>
                    <a:pt x="9134" y="195434"/>
                  </a:lnTo>
                  <a:lnTo>
                    <a:pt x="10323" y="196925"/>
                  </a:lnTo>
                  <a:lnTo>
                    <a:pt x="18648" y="199789"/>
                  </a:lnTo>
                  <a:lnTo>
                    <a:pt x="27216" y="199896"/>
                  </a:lnTo>
                  <a:lnTo>
                    <a:pt x="35911" y="193358"/>
                  </a:lnTo>
                  <a:lnTo>
                    <a:pt x="44742" y="190205"/>
                  </a:lnTo>
                  <a:lnTo>
                    <a:pt x="89098" y="155430"/>
                  </a:lnTo>
                  <a:lnTo>
                    <a:pt x="136698" y="110810"/>
                  </a:lnTo>
                  <a:lnTo>
                    <a:pt x="151807" y="92897"/>
                  </a:lnTo>
                  <a:lnTo>
                    <a:pt x="177778" y="60490"/>
                  </a:lnTo>
                  <a:lnTo>
                    <a:pt x="186259" y="50765"/>
                  </a:lnTo>
                  <a:lnTo>
                    <a:pt x="192484" y="37998"/>
                  </a:lnTo>
                  <a:lnTo>
                    <a:pt x="196673" y="31638"/>
                  </a:lnTo>
                  <a:lnTo>
                    <a:pt x="200024" y="18935"/>
                  </a:lnTo>
                  <a:lnTo>
                    <a:pt x="194968" y="23989"/>
                  </a:lnTo>
                  <a:lnTo>
                    <a:pt x="192485" y="29293"/>
                  </a:lnTo>
                  <a:lnTo>
                    <a:pt x="189518" y="53889"/>
                  </a:lnTo>
                  <a:lnTo>
                    <a:pt x="182977" y="66563"/>
                  </a:lnTo>
                  <a:lnTo>
                    <a:pt x="182311" y="69735"/>
                  </a:lnTo>
                  <a:lnTo>
                    <a:pt x="172891" y="88781"/>
                  </a:lnTo>
                  <a:lnTo>
                    <a:pt x="170676" y="101481"/>
                  </a:lnTo>
                  <a:lnTo>
                    <a:pt x="163968" y="114181"/>
                  </a:lnTo>
                  <a:lnTo>
                    <a:pt x="161926" y="151840"/>
                  </a:lnTo>
                  <a:lnTo>
                    <a:pt x="170126" y="160443"/>
                  </a:lnTo>
                  <a:lnTo>
                    <a:pt x="171626" y="159839"/>
                  </a:lnTo>
                  <a:lnTo>
                    <a:pt x="178793" y="154991"/>
                  </a:lnTo>
                  <a:lnTo>
                    <a:pt x="184591" y="153485"/>
                  </a:lnTo>
                  <a:lnTo>
                    <a:pt x="186560" y="152026"/>
                  </a:lnTo>
                  <a:lnTo>
                    <a:pt x="187874" y="149994"/>
                  </a:lnTo>
                  <a:lnTo>
                    <a:pt x="188749" y="147581"/>
                  </a:lnTo>
                  <a:lnTo>
                    <a:pt x="191450" y="145972"/>
                  </a:lnTo>
                  <a:lnTo>
                    <a:pt x="204305" y="142651"/>
                  </a:lnTo>
                  <a:lnTo>
                    <a:pt x="218666" y="132583"/>
                  </a:lnTo>
                  <a:lnTo>
                    <a:pt x="234897" y="116212"/>
                  </a:lnTo>
                  <a:lnTo>
                    <a:pt x="245518" y="101260"/>
                  </a:lnTo>
                  <a:lnTo>
                    <a:pt x="272166" y="78457"/>
                  </a:lnTo>
                  <a:lnTo>
                    <a:pt x="281255" y="63262"/>
                  </a:lnTo>
                  <a:lnTo>
                    <a:pt x="287684" y="48109"/>
                  </a:lnTo>
                  <a:lnTo>
                    <a:pt x="314320" y="18936"/>
                  </a:lnTo>
                  <a:lnTo>
                    <a:pt x="314322" y="18934"/>
                  </a:lnTo>
                  <a:lnTo>
                    <a:pt x="309268" y="23988"/>
                  </a:lnTo>
                  <a:lnTo>
                    <a:pt x="306785" y="29293"/>
                  </a:lnTo>
                  <a:lnTo>
                    <a:pt x="306124" y="32189"/>
                  </a:lnTo>
                  <a:lnTo>
                    <a:pt x="304624" y="34120"/>
                  </a:lnTo>
                  <a:lnTo>
                    <a:pt x="300134" y="36264"/>
                  </a:lnTo>
                  <a:lnTo>
                    <a:pt x="298515" y="37895"/>
                  </a:lnTo>
                  <a:lnTo>
                    <a:pt x="287926" y="57212"/>
                  </a:lnTo>
                  <a:lnTo>
                    <a:pt x="287200" y="60327"/>
                  </a:lnTo>
                  <a:lnTo>
                    <a:pt x="279490" y="73988"/>
                  </a:lnTo>
                  <a:lnTo>
                    <a:pt x="276655" y="91928"/>
                  </a:lnTo>
                  <a:lnTo>
                    <a:pt x="268743" y="105071"/>
                  </a:lnTo>
                  <a:lnTo>
                    <a:pt x="265910" y="120586"/>
                  </a:lnTo>
                  <a:lnTo>
                    <a:pt x="259214" y="133241"/>
                  </a:lnTo>
                  <a:lnTo>
                    <a:pt x="257210" y="156780"/>
                  </a:lnTo>
                  <a:lnTo>
                    <a:pt x="258257" y="158455"/>
                  </a:lnTo>
                  <a:lnTo>
                    <a:pt x="260013" y="159572"/>
                  </a:lnTo>
                  <a:lnTo>
                    <a:pt x="265379" y="161365"/>
                  </a:lnTo>
                  <a:lnTo>
                    <a:pt x="274786" y="161767"/>
                  </a:lnTo>
                  <a:lnTo>
                    <a:pt x="283545" y="155253"/>
                  </a:lnTo>
                  <a:lnTo>
                    <a:pt x="308256" y="144938"/>
                  </a:lnTo>
                  <a:lnTo>
                    <a:pt x="353212" y="106625"/>
                  </a:lnTo>
                  <a:lnTo>
                    <a:pt x="400658" y="68593"/>
                  </a:lnTo>
                  <a:lnTo>
                    <a:pt x="444327" y="32593"/>
                  </a:lnTo>
                  <a:lnTo>
                    <a:pt x="475590" y="12285"/>
                  </a:lnTo>
                  <a:lnTo>
                    <a:pt x="492038" y="9785"/>
                  </a:lnTo>
                  <a:lnTo>
                    <a:pt x="521993" y="9410"/>
                  </a:lnTo>
                  <a:lnTo>
                    <a:pt x="522620" y="10467"/>
                  </a:lnTo>
                  <a:lnTo>
                    <a:pt x="523318" y="14464"/>
                  </a:lnTo>
                  <a:lnTo>
                    <a:pt x="524563" y="15952"/>
                  </a:lnTo>
                  <a:lnTo>
                    <a:pt x="528767" y="17607"/>
                  </a:lnTo>
                  <a:lnTo>
                    <a:pt x="530311" y="19107"/>
                  </a:lnTo>
                  <a:lnTo>
                    <a:pt x="532027" y="23595"/>
                  </a:lnTo>
                  <a:lnTo>
                    <a:pt x="533543" y="25216"/>
                  </a:lnTo>
                  <a:lnTo>
                    <a:pt x="538050" y="27016"/>
                  </a:lnTo>
                  <a:lnTo>
                    <a:pt x="539675" y="28554"/>
                  </a:lnTo>
                  <a:lnTo>
                    <a:pt x="543699" y="38072"/>
                  </a:lnTo>
                  <a:lnTo>
                    <a:pt x="552440" y="47495"/>
                  </a:lnTo>
                  <a:lnTo>
                    <a:pt x="557503" y="47503"/>
                  </a:lnTo>
                  <a:lnTo>
                    <a:pt x="558995" y="46445"/>
                  </a:lnTo>
                  <a:lnTo>
                    <a:pt x="559988" y="44682"/>
                  </a:lnTo>
                  <a:lnTo>
                    <a:pt x="561860" y="38373"/>
                  </a:lnTo>
                  <a:lnTo>
                    <a:pt x="561941" y="33041"/>
                  </a:lnTo>
                  <a:lnTo>
                    <a:pt x="559138" y="27672"/>
                  </a:lnTo>
                  <a:lnTo>
                    <a:pt x="552841" y="19443"/>
                  </a:lnTo>
                  <a:lnTo>
                    <a:pt x="552565" y="14026"/>
                  </a:lnTo>
                  <a:lnTo>
                    <a:pt x="551468" y="12486"/>
                  </a:lnTo>
                  <a:lnTo>
                    <a:pt x="549679" y="11459"/>
                  </a:lnTo>
                  <a:lnTo>
                    <a:pt x="544261" y="9812"/>
                  </a:lnTo>
                  <a:lnTo>
                    <a:pt x="535585" y="2940"/>
                  </a:lnTo>
                  <a:lnTo>
                    <a:pt x="525626" y="284"/>
                  </a:lnTo>
                  <a:lnTo>
                    <a:pt x="519337" y="0"/>
                  </a:lnTo>
                  <a:lnTo>
                    <a:pt x="517675" y="1019"/>
                  </a:lnTo>
                  <a:lnTo>
                    <a:pt x="516567" y="2756"/>
                  </a:lnTo>
                  <a:lnTo>
                    <a:pt x="515828" y="4973"/>
                  </a:lnTo>
                  <a:lnTo>
                    <a:pt x="514276" y="6451"/>
                  </a:lnTo>
                  <a:lnTo>
                    <a:pt x="509732" y="8093"/>
                  </a:lnTo>
                  <a:lnTo>
                    <a:pt x="498190" y="10205"/>
                  </a:lnTo>
                  <a:lnTo>
                    <a:pt x="479399" y="25630"/>
                  </a:lnTo>
                  <a:lnTo>
                    <a:pt x="461432" y="44362"/>
                  </a:lnTo>
                  <a:lnTo>
                    <a:pt x="455213" y="57037"/>
                  </a:lnTo>
                  <a:lnTo>
                    <a:pt x="432781" y="82431"/>
                  </a:lnTo>
                  <a:lnTo>
                    <a:pt x="429856" y="91956"/>
                  </a:lnTo>
                  <a:lnTo>
                    <a:pt x="429171" y="98306"/>
                  </a:lnTo>
                  <a:lnTo>
                    <a:pt x="426046" y="104656"/>
                  </a:lnTo>
                  <a:lnTo>
                    <a:pt x="422187" y="111006"/>
                  </a:lnTo>
                  <a:lnTo>
                    <a:pt x="419710" y="123706"/>
                  </a:lnTo>
                  <a:lnTo>
                    <a:pt x="419103" y="159924"/>
                  </a:lnTo>
                  <a:lnTo>
                    <a:pt x="433291" y="175946"/>
                  </a:lnTo>
                  <a:lnTo>
                    <a:pt x="441634" y="178674"/>
                  </a:lnTo>
                  <a:lnTo>
                    <a:pt x="484377" y="180818"/>
                  </a:lnTo>
                  <a:lnTo>
                    <a:pt x="513839" y="179791"/>
                  </a:lnTo>
                  <a:lnTo>
                    <a:pt x="537690" y="173315"/>
                  </a:lnTo>
                  <a:lnTo>
                    <a:pt x="580566" y="168683"/>
                  </a:lnTo>
                  <a:lnTo>
                    <a:pt x="599939" y="163843"/>
                  </a:lnTo>
                  <a:lnTo>
                    <a:pt x="611656" y="161653"/>
                  </a:lnTo>
                  <a:lnTo>
                    <a:pt x="630624" y="154446"/>
                  </a:lnTo>
                  <a:lnTo>
                    <a:pt x="653055" y="151508"/>
                  </a:lnTo>
                  <a:lnTo>
                    <a:pt x="666554" y="144798"/>
                  </a:lnTo>
                  <a:lnTo>
                    <a:pt x="683906" y="142876"/>
                  </a:lnTo>
                  <a:lnTo>
                    <a:pt x="695194" y="133348"/>
                  </a:lnTo>
                  <a:lnTo>
                    <a:pt x="704815" y="133231"/>
                  </a:lnTo>
                  <a:lnTo>
                    <a:pt x="704847" y="125030"/>
                  </a:lnTo>
                  <a:lnTo>
                    <a:pt x="703790" y="124589"/>
                  </a:lnTo>
                  <a:lnTo>
                    <a:pt x="685800" y="1237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412"/>
            <p:cNvSpPr/>
            <p:nvPr>
              <p:custDataLst>
                <p:tags r:id="rId176"/>
              </p:custDataLst>
            </p:nvPr>
          </p:nvSpPr>
          <p:spPr>
            <a:xfrm>
              <a:off x="8972560" y="3552836"/>
              <a:ext cx="171441" cy="228462"/>
            </a:xfrm>
            <a:custGeom>
              <a:avLst/>
              <a:gdLst/>
              <a:ahLst/>
              <a:cxnLst/>
              <a:rect l="0" t="0" r="0" b="0"/>
              <a:pathLst>
                <a:path w="171441" h="228462">
                  <a:moveTo>
                    <a:pt x="76190" y="38089"/>
                  </a:moveTo>
                  <a:lnTo>
                    <a:pt x="76190" y="38089"/>
                  </a:lnTo>
                  <a:lnTo>
                    <a:pt x="76190" y="28567"/>
                  </a:lnTo>
                  <a:lnTo>
                    <a:pt x="76190" y="43029"/>
                  </a:lnTo>
                  <a:lnTo>
                    <a:pt x="75132" y="44558"/>
                  </a:lnTo>
                  <a:lnTo>
                    <a:pt x="73368" y="45577"/>
                  </a:lnTo>
                  <a:lnTo>
                    <a:pt x="71133" y="46256"/>
                  </a:lnTo>
                  <a:lnTo>
                    <a:pt x="69644" y="47767"/>
                  </a:lnTo>
                  <a:lnTo>
                    <a:pt x="67989" y="52268"/>
                  </a:lnTo>
                  <a:lnTo>
                    <a:pt x="65867" y="63781"/>
                  </a:lnTo>
                  <a:lnTo>
                    <a:pt x="60196" y="73100"/>
                  </a:lnTo>
                  <a:lnTo>
                    <a:pt x="56988" y="82565"/>
                  </a:lnTo>
                  <a:lnTo>
                    <a:pt x="50862" y="92071"/>
                  </a:lnTo>
                  <a:lnTo>
                    <a:pt x="47520" y="101591"/>
                  </a:lnTo>
                  <a:lnTo>
                    <a:pt x="41354" y="112173"/>
                  </a:lnTo>
                  <a:lnTo>
                    <a:pt x="37319" y="138806"/>
                  </a:lnTo>
                  <a:lnTo>
                    <a:pt x="30608" y="152214"/>
                  </a:lnTo>
                  <a:lnTo>
                    <a:pt x="29926" y="155447"/>
                  </a:lnTo>
                  <a:lnTo>
                    <a:pt x="22289" y="169299"/>
                  </a:lnTo>
                  <a:lnTo>
                    <a:pt x="18266" y="195954"/>
                  </a:lnTo>
                  <a:lnTo>
                    <a:pt x="10876" y="207541"/>
                  </a:lnTo>
                  <a:lnTo>
                    <a:pt x="9918" y="214003"/>
                  </a:lnTo>
                  <a:lnTo>
                    <a:pt x="8725" y="215690"/>
                  </a:lnTo>
                  <a:lnTo>
                    <a:pt x="6871" y="216815"/>
                  </a:lnTo>
                  <a:lnTo>
                    <a:pt x="4578" y="217564"/>
                  </a:lnTo>
                  <a:lnTo>
                    <a:pt x="3048" y="219123"/>
                  </a:lnTo>
                  <a:lnTo>
                    <a:pt x="25" y="228461"/>
                  </a:lnTo>
                  <a:lnTo>
                    <a:pt x="0" y="223494"/>
                  </a:lnTo>
                  <a:lnTo>
                    <a:pt x="1056" y="222018"/>
                  </a:lnTo>
                  <a:lnTo>
                    <a:pt x="5049" y="220377"/>
                  </a:lnTo>
                  <a:lnTo>
                    <a:pt x="6538" y="218881"/>
                  </a:lnTo>
                  <a:lnTo>
                    <a:pt x="8192" y="214396"/>
                  </a:lnTo>
                  <a:lnTo>
                    <a:pt x="10313" y="202894"/>
                  </a:lnTo>
                  <a:lnTo>
                    <a:pt x="15984" y="192519"/>
                  </a:lnTo>
                  <a:lnTo>
                    <a:pt x="19192" y="177567"/>
                  </a:lnTo>
                  <a:lnTo>
                    <a:pt x="26400" y="162497"/>
                  </a:lnTo>
                  <a:lnTo>
                    <a:pt x="38182" y="121348"/>
                  </a:lnTo>
                  <a:lnTo>
                    <a:pt x="44350" y="108032"/>
                  </a:lnTo>
                  <a:lnTo>
                    <a:pt x="47706" y="92209"/>
                  </a:lnTo>
                  <a:lnTo>
                    <a:pt x="54963" y="76845"/>
                  </a:lnTo>
                  <a:lnTo>
                    <a:pt x="59772" y="49658"/>
                  </a:lnTo>
                  <a:lnTo>
                    <a:pt x="63602" y="42172"/>
                  </a:lnTo>
                  <a:lnTo>
                    <a:pt x="67455" y="23352"/>
                  </a:lnTo>
                  <a:lnTo>
                    <a:pt x="69309" y="21914"/>
                  </a:lnTo>
                  <a:lnTo>
                    <a:pt x="71602" y="20956"/>
                  </a:lnTo>
                  <a:lnTo>
                    <a:pt x="73132" y="19258"/>
                  </a:lnTo>
                  <a:lnTo>
                    <a:pt x="75788" y="11007"/>
                  </a:lnTo>
                  <a:lnTo>
                    <a:pt x="78834" y="10177"/>
                  </a:lnTo>
                  <a:lnTo>
                    <a:pt x="81127" y="9956"/>
                  </a:lnTo>
                  <a:lnTo>
                    <a:pt x="86499" y="6888"/>
                  </a:lnTo>
                  <a:lnTo>
                    <a:pt x="93513" y="1352"/>
                  </a:lnTo>
                  <a:lnTo>
                    <a:pt x="103289" y="109"/>
                  </a:lnTo>
                  <a:lnTo>
                    <a:pt x="112836" y="0"/>
                  </a:lnTo>
                  <a:lnTo>
                    <a:pt x="123384" y="9122"/>
                  </a:lnTo>
                  <a:lnTo>
                    <a:pt x="123815" y="51193"/>
                  </a:lnTo>
                  <a:lnTo>
                    <a:pt x="120993" y="57318"/>
                  </a:lnTo>
                  <a:lnTo>
                    <a:pt x="117269" y="63569"/>
                  </a:lnTo>
                  <a:lnTo>
                    <a:pt x="114114" y="73038"/>
                  </a:lnTo>
                  <a:lnTo>
                    <a:pt x="101149" y="88892"/>
                  </a:lnTo>
                  <a:lnTo>
                    <a:pt x="95044" y="92418"/>
                  </a:lnTo>
                  <a:lnTo>
                    <a:pt x="88802" y="95044"/>
                  </a:lnTo>
                  <a:lnTo>
                    <a:pt x="57267" y="123686"/>
                  </a:lnTo>
                  <a:lnTo>
                    <a:pt x="62234" y="118720"/>
                  </a:lnTo>
                  <a:lnTo>
                    <a:pt x="67518" y="116258"/>
                  </a:lnTo>
                  <a:lnTo>
                    <a:pt x="92336" y="113253"/>
                  </a:lnTo>
                  <a:lnTo>
                    <a:pt x="104818" y="106755"/>
                  </a:lnTo>
                  <a:lnTo>
                    <a:pt x="126993" y="104881"/>
                  </a:lnTo>
                  <a:lnTo>
                    <a:pt x="133341" y="107638"/>
                  </a:lnTo>
                  <a:lnTo>
                    <a:pt x="139690" y="111333"/>
                  </a:lnTo>
                  <a:lnTo>
                    <a:pt x="152390" y="113705"/>
                  </a:lnTo>
                  <a:lnTo>
                    <a:pt x="155565" y="113900"/>
                  </a:lnTo>
                  <a:lnTo>
                    <a:pt x="157682" y="115088"/>
                  </a:lnTo>
                  <a:lnTo>
                    <a:pt x="159093" y="116938"/>
                  </a:lnTo>
                  <a:lnTo>
                    <a:pt x="160033" y="119230"/>
                  </a:lnTo>
                  <a:lnTo>
                    <a:pt x="161719" y="120758"/>
                  </a:lnTo>
                  <a:lnTo>
                    <a:pt x="166414" y="122456"/>
                  </a:lnTo>
                  <a:lnTo>
                    <a:pt x="168088" y="123967"/>
                  </a:lnTo>
                  <a:lnTo>
                    <a:pt x="170997" y="131896"/>
                  </a:lnTo>
                  <a:lnTo>
                    <a:pt x="171440" y="179200"/>
                  </a:lnTo>
                  <a:lnTo>
                    <a:pt x="171440" y="185498"/>
                  </a:lnTo>
                  <a:lnTo>
                    <a:pt x="170382" y="187162"/>
                  </a:lnTo>
                  <a:lnTo>
                    <a:pt x="168618" y="188271"/>
                  </a:lnTo>
                  <a:lnTo>
                    <a:pt x="166383" y="189010"/>
                  </a:lnTo>
                  <a:lnTo>
                    <a:pt x="164894" y="190561"/>
                  </a:lnTo>
                  <a:lnTo>
                    <a:pt x="163239" y="195108"/>
                  </a:lnTo>
                  <a:lnTo>
                    <a:pt x="161739" y="196743"/>
                  </a:lnTo>
                  <a:lnTo>
                    <a:pt x="157249" y="198560"/>
                  </a:lnTo>
                  <a:lnTo>
                    <a:pt x="148774" y="199583"/>
                  </a:lnTo>
                  <a:lnTo>
                    <a:pt x="146805" y="200785"/>
                  </a:lnTo>
                  <a:lnTo>
                    <a:pt x="145491" y="202645"/>
                  </a:lnTo>
                  <a:lnTo>
                    <a:pt x="144616" y="204943"/>
                  </a:lnTo>
                  <a:lnTo>
                    <a:pt x="142974" y="206475"/>
                  </a:lnTo>
                  <a:lnTo>
                    <a:pt x="138327" y="208177"/>
                  </a:lnTo>
                  <a:lnTo>
                    <a:pt x="106635" y="209528"/>
                  </a:lnTo>
                  <a:lnTo>
                    <a:pt x="97531" y="202991"/>
                  </a:lnTo>
                  <a:lnTo>
                    <a:pt x="87479" y="200406"/>
                  </a:lnTo>
                  <a:lnTo>
                    <a:pt x="76190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413"/>
            <p:cNvSpPr/>
            <p:nvPr>
              <p:custDataLst>
                <p:tags r:id="rId177"/>
              </p:custDataLst>
            </p:nvPr>
          </p:nvSpPr>
          <p:spPr>
            <a:xfrm>
              <a:off x="8658225" y="3714750"/>
              <a:ext cx="190501" cy="104776"/>
            </a:xfrm>
            <a:custGeom>
              <a:avLst/>
              <a:gdLst/>
              <a:ahLst/>
              <a:cxnLst/>
              <a:rect l="0" t="0" r="0" b="0"/>
              <a:pathLst>
                <a:path w="190501" h="104776">
                  <a:moveTo>
                    <a:pt x="133350" y="0"/>
                  </a:moveTo>
                  <a:lnTo>
                    <a:pt x="133350" y="0"/>
                  </a:lnTo>
                  <a:lnTo>
                    <a:pt x="125149" y="8201"/>
                  </a:lnTo>
                  <a:lnTo>
                    <a:pt x="119159" y="9132"/>
                  </a:lnTo>
                  <a:lnTo>
                    <a:pt x="117540" y="10322"/>
                  </a:lnTo>
                  <a:lnTo>
                    <a:pt x="115739" y="14465"/>
                  </a:lnTo>
                  <a:lnTo>
                    <a:pt x="114202" y="15994"/>
                  </a:lnTo>
                  <a:lnTo>
                    <a:pt x="109671" y="17692"/>
                  </a:lnTo>
                  <a:lnTo>
                    <a:pt x="108038" y="19203"/>
                  </a:lnTo>
                  <a:lnTo>
                    <a:pt x="106225" y="23704"/>
                  </a:lnTo>
                  <a:lnTo>
                    <a:pt x="104683" y="25328"/>
                  </a:lnTo>
                  <a:lnTo>
                    <a:pt x="100148" y="27131"/>
                  </a:lnTo>
                  <a:lnTo>
                    <a:pt x="98515" y="28671"/>
                  </a:lnTo>
                  <a:lnTo>
                    <a:pt x="96701" y="33204"/>
                  </a:lnTo>
                  <a:lnTo>
                    <a:pt x="95159" y="34836"/>
                  </a:lnTo>
                  <a:lnTo>
                    <a:pt x="82119" y="42727"/>
                  </a:lnTo>
                  <a:lnTo>
                    <a:pt x="40369" y="82398"/>
                  </a:lnTo>
                  <a:lnTo>
                    <a:pt x="31481" y="84739"/>
                  </a:lnTo>
                  <a:lnTo>
                    <a:pt x="25281" y="85287"/>
                  </a:lnTo>
                  <a:lnTo>
                    <a:pt x="23205" y="86491"/>
                  </a:lnTo>
                  <a:lnTo>
                    <a:pt x="21820" y="88352"/>
                  </a:lnTo>
                  <a:lnTo>
                    <a:pt x="20896" y="90651"/>
                  </a:lnTo>
                  <a:lnTo>
                    <a:pt x="19223" y="92184"/>
                  </a:lnTo>
                  <a:lnTo>
                    <a:pt x="11011" y="94846"/>
                  </a:lnTo>
                  <a:lnTo>
                    <a:pt x="4908" y="95130"/>
                  </a:lnTo>
                  <a:lnTo>
                    <a:pt x="3273" y="96229"/>
                  </a:lnTo>
                  <a:lnTo>
                    <a:pt x="2182" y="98019"/>
                  </a:lnTo>
                  <a:lnTo>
                    <a:pt x="0" y="104775"/>
                  </a:lnTo>
                  <a:lnTo>
                    <a:pt x="8200" y="104775"/>
                  </a:lnTo>
                  <a:lnTo>
                    <a:pt x="17609" y="96574"/>
                  </a:lnTo>
                  <a:lnTo>
                    <a:pt x="23679" y="95643"/>
                  </a:lnTo>
                  <a:lnTo>
                    <a:pt x="69853" y="95250"/>
                  </a:lnTo>
                  <a:lnTo>
                    <a:pt x="109274" y="95250"/>
                  </a:lnTo>
                  <a:lnTo>
                    <a:pt x="114888" y="92428"/>
                  </a:lnTo>
                  <a:lnTo>
                    <a:pt x="120910" y="88704"/>
                  </a:lnTo>
                  <a:lnTo>
                    <a:pt x="131503" y="86118"/>
                  </a:lnTo>
                  <a:lnTo>
                    <a:pt x="178798" y="85725"/>
                  </a:lnTo>
                  <a:lnTo>
                    <a:pt x="1905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8" name="SMARTInkShape-414"/>
          <p:cNvSpPr/>
          <p:nvPr>
            <p:custDataLst>
              <p:tags r:id="rId12"/>
            </p:custDataLst>
          </p:nvPr>
        </p:nvSpPr>
        <p:spPr>
          <a:xfrm>
            <a:off x="2066925" y="3028950"/>
            <a:ext cx="38101" cy="209516"/>
          </a:xfrm>
          <a:custGeom>
            <a:avLst/>
            <a:gdLst/>
            <a:ahLst/>
            <a:cxnLst/>
            <a:rect l="0" t="0" r="0" b="0"/>
            <a:pathLst>
              <a:path w="38101" h="209516">
                <a:moveTo>
                  <a:pt x="28575" y="9525"/>
                </a:moveTo>
                <a:lnTo>
                  <a:pt x="28575" y="9525"/>
                </a:lnTo>
                <a:lnTo>
                  <a:pt x="19060" y="9525"/>
                </a:lnTo>
                <a:lnTo>
                  <a:pt x="19050" y="23990"/>
                </a:lnTo>
                <a:lnTo>
                  <a:pt x="17992" y="25519"/>
                </a:lnTo>
                <a:lnTo>
                  <a:pt x="16228" y="26537"/>
                </a:lnTo>
                <a:lnTo>
                  <a:pt x="13994" y="27217"/>
                </a:lnTo>
                <a:lnTo>
                  <a:pt x="12504" y="28728"/>
                </a:lnTo>
                <a:lnTo>
                  <a:pt x="9641" y="37672"/>
                </a:lnTo>
                <a:lnTo>
                  <a:pt x="9525" y="61779"/>
                </a:lnTo>
                <a:lnTo>
                  <a:pt x="8467" y="63411"/>
                </a:lnTo>
                <a:lnTo>
                  <a:pt x="6703" y="64499"/>
                </a:lnTo>
                <a:lnTo>
                  <a:pt x="4469" y="65224"/>
                </a:lnTo>
                <a:lnTo>
                  <a:pt x="2979" y="66766"/>
                </a:lnTo>
                <a:lnTo>
                  <a:pt x="392" y="74749"/>
                </a:lnTo>
                <a:lnTo>
                  <a:pt x="0" y="122373"/>
                </a:lnTo>
                <a:lnTo>
                  <a:pt x="0" y="151038"/>
                </a:lnTo>
                <a:lnTo>
                  <a:pt x="9133" y="161497"/>
                </a:lnTo>
                <a:lnTo>
                  <a:pt x="9525" y="189141"/>
                </a:lnTo>
                <a:lnTo>
                  <a:pt x="10583" y="189594"/>
                </a:lnTo>
                <a:lnTo>
                  <a:pt x="14581" y="190098"/>
                </a:lnTo>
                <a:lnTo>
                  <a:pt x="16071" y="191290"/>
                </a:lnTo>
                <a:lnTo>
                  <a:pt x="19043" y="200002"/>
                </a:lnTo>
                <a:lnTo>
                  <a:pt x="19049" y="200022"/>
                </a:lnTo>
                <a:lnTo>
                  <a:pt x="19050" y="209515"/>
                </a:lnTo>
                <a:lnTo>
                  <a:pt x="19050" y="163376"/>
                </a:lnTo>
                <a:lnTo>
                  <a:pt x="19050" y="116590"/>
                </a:lnTo>
                <a:lnTo>
                  <a:pt x="19050" y="69848"/>
                </a:lnTo>
                <a:lnTo>
                  <a:pt x="19050" y="63499"/>
                </a:lnTo>
                <a:lnTo>
                  <a:pt x="21872" y="57150"/>
                </a:lnTo>
                <a:lnTo>
                  <a:pt x="27251" y="49506"/>
                </a:lnTo>
                <a:lnTo>
                  <a:pt x="28459" y="39589"/>
                </a:lnTo>
                <a:lnTo>
                  <a:pt x="28575" y="9655"/>
                </a:lnTo>
                <a:lnTo>
                  <a:pt x="38100" y="0"/>
                </a:lnTo>
                <a:lnTo>
                  <a:pt x="285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SMARTInkShape-415"/>
          <p:cNvSpPr/>
          <p:nvPr>
            <p:custDataLst>
              <p:tags r:id="rId13"/>
            </p:custDataLst>
          </p:nvPr>
        </p:nvSpPr>
        <p:spPr>
          <a:xfrm>
            <a:off x="609600" y="2266950"/>
            <a:ext cx="228601" cy="133351"/>
          </a:xfrm>
          <a:custGeom>
            <a:avLst/>
            <a:gdLst/>
            <a:ahLst/>
            <a:cxnLst/>
            <a:rect l="0" t="0" r="0" b="0"/>
            <a:pathLst>
              <a:path w="228601" h="133351">
                <a:moveTo>
                  <a:pt x="9525" y="123825"/>
                </a:moveTo>
                <a:lnTo>
                  <a:pt x="9525" y="123825"/>
                </a:lnTo>
                <a:lnTo>
                  <a:pt x="0" y="123825"/>
                </a:lnTo>
                <a:lnTo>
                  <a:pt x="18657" y="123825"/>
                </a:lnTo>
                <a:lnTo>
                  <a:pt x="28173" y="132958"/>
                </a:lnTo>
                <a:lnTo>
                  <a:pt x="75773" y="133350"/>
                </a:lnTo>
                <a:lnTo>
                  <a:pt x="103413" y="133350"/>
                </a:lnTo>
                <a:lnTo>
                  <a:pt x="103867" y="132292"/>
                </a:lnTo>
                <a:lnTo>
                  <a:pt x="104372" y="128294"/>
                </a:lnTo>
                <a:lnTo>
                  <a:pt x="105564" y="126804"/>
                </a:lnTo>
                <a:lnTo>
                  <a:pt x="112941" y="124217"/>
                </a:lnTo>
                <a:lnTo>
                  <a:pt x="123397" y="123835"/>
                </a:lnTo>
                <a:lnTo>
                  <a:pt x="131989" y="115625"/>
                </a:lnTo>
                <a:lnTo>
                  <a:pt x="141431" y="114416"/>
                </a:lnTo>
                <a:lnTo>
                  <a:pt x="147504" y="114334"/>
                </a:lnTo>
                <a:lnTo>
                  <a:pt x="149136" y="113265"/>
                </a:lnTo>
                <a:lnTo>
                  <a:pt x="150224" y="111493"/>
                </a:lnTo>
                <a:lnTo>
                  <a:pt x="152362" y="104891"/>
                </a:lnTo>
                <a:lnTo>
                  <a:pt x="160598" y="104785"/>
                </a:lnTo>
                <a:lnTo>
                  <a:pt x="161040" y="103724"/>
                </a:lnTo>
                <a:lnTo>
                  <a:pt x="161808" y="96575"/>
                </a:lnTo>
                <a:lnTo>
                  <a:pt x="164696" y="95839"/>
                </a:lnTo>
                <a:lnTo>
                  <a:pt x="170116" y="95366"/>
                </a:lnTo>
                <a:lnTo>
                  <a:pt x="170857" y="92480"/>
                </a:lnTo>
                <a:lnTo>
                  <a:pt x="171055" y="90228"/>
                </a:lnTo>
                <a:lnTo>
                  <a:pt x="172245" y="88727"/>
                </a:lnTo>
                <a:lnTo>
                  <a:pt x="179616" y="86120"/>
                </a:lnTo>
                <a:lnTo>
                  <a:pt x="180371" y="83079"/>
                </a:lnTo>
                <a:lnTo>
                  <a:pt x="180572" y="80786"/>
                </a:lnTo>
                <a:lnTo>
                  <a:pt x="181765" y="79257"/>
                </a:lnTo>
                <a:lnTo>
                  <a:pt x="189141" y="76602"/>
                </a:lnTo>
                <a:lnTo>
                  <a:pt x="189896" y="73557"/>
                </a:lnTo>
                <a:lnTo>
                  <a:pt x="190097" y="71263"/>
                </a:lnTo>
                <a:lnTo>
                  <a:pt x="191290" y="69734"/>
                </a:lnTo>
                <a:lnTo>
                  <a:pt x="199906" y="66710"/>
                </a:lnTo>
                <a:lnTo>
                  <a:pt x="200025" y="48950"/>
                </a:lnTo>
                <a:lnTo>
                  <a:pt x="201083" y="48508"/>
                </a:lnTo>
                <a:lnTo>
                  <a:pt x="209434" y="47635"/>
                </a:lnTo>
                <a:lnTo>
                  <a:pt x="209550" y="38110"/>
                </a:lnTo>
                <a:lnTo>
                  <a:pt x="217751" y="38101"/>
                </a:lnTo>
                <a:lnTo>
                  <a:pt x="218192" y="37042"/>
                </a:lnTo>
                <a:lnTo>
                  <a:pt x="219075" y="20374"/>
                </a:lnTo>
                <a:lnTo>
                  <a:pt x="220133" y="19933"/>
                </a:lnTo>
                <a:lnTo>
                  <a:pt x="228484" y="19060"/>
                </a:lnTo>
                <a:lnTo>
                  <a:pt x="228600" y="0"/>
                </a:lnTo>
                <a:lnTo>
                  <a:pt x="22860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3" name="SMARTInkShape-Group110"/>
          <p:cNvGrpSpPr/>
          <p:nvPr/>
        </p:nvGrpSpPr>
        <p:grpSpPr>
          <a:xfrm>
            <a:off x="4591050" y="4181486"/>
            <a:ext cx="276226" cy="276212"/>
            <a:chOff x="4591050" y="4181486"/>
            <a:chExt cx="276226" cy="276212"/>
          </a:xfrm>
        </p:grpSpPr>
        <p:sp>
          <p:nvSpPr>
            <p:cNvPr id="120" name="SMARTInkShape-416"/>
            <p:cNvSpPr/>
            <p:nvPr>
              <p:custDataLst>
                <p:tags r:id="rId172"/>
              </p:custDataLst>
            </p:nvPr>
          </p:nvSpPr>
          <p:spPr>
            <a:xfrm>
              <a:off x="4629150" y="4181486"/>
              <a:ext cx="238126" cy="266686"/>
            </a:xfrm>
            <a:custGeom>
              <a:avLst/>
              <a:gdLst/>
              <a:ahLst/>
              <a:cxnLst/>
              <a:rect l="0" t="0" r="0" b="0"/>
              <a:pathLst>
                <a:path w="238126" h="266686">
                  <a:moveTo>
                    <a:pt x="0" y="85714"/>
                  </a:moveTo>
                  <a:lnTo>
                    <a:pt x="0" y="85714"/>
                  </a:lnTo>
                  <a:lnTo>
                    <a:pt x="0" y="80657"/>
                  </a:lnTo>
                  <a:lnTo>
                    <a:pt x="1058" y="79168"/>
                  </a:lnTo>
                  <a:lnTo>
                    <a:pt x="2822" y="78175"/>
                  </a:lnTo>
                  <a:lnTo>
                    <a:pt x="5057" y="77513"/>
                  </a:lnTo>
                  <a:lnTo>
                    <a:pt x="6546" y="76013"/>
                  </a:lnTo>
                  <a:lnTo>
                    <a:pt x="8201" y="71525"/>
                  </a:lnTo>
                  <a:lnTo>
                    <a:pt x="9701" y="69905"/>
                  </a:lnTo>
                  <a:lnTo>
                    <a:pt x="14189" y="68104"/>
                  </a:lnTo>
                  <a:lnTo>
                    <a:pt x="15810" y="66566"/>
                  </a:lnTo>
                  <a:lnTo>
                    <a:pt x="23680" y="53533"/>
                  </a:lnTo>
                  <a:lnTo>
                    <a:pt x="29222" y="50244"/>
                  </a:lnTo>
                  <a:lnTo>
                    <a:pt x="32181" y="49368"/>
                  </a:lnTo>
                  <a:lnTo>
                    <a:pt x="34155" y="47725"/>
                  </a:lnTo>
                  <a:lnTo>
                    <a:pt x="42637" y="34511"/>
                  </a:lnTo>
                  <a:lnTo>
                    <a:pt x="48230" y="31207"/>
                  </a:lnTo>
                  <a:lnTo>
                    <a:pt x="51203" y="30326"/>
                  </a:lnTo>
                  <a:lnTo>
                    <a:pt x="53186" y="28680"/>
                  </a:lnTo>
                  <a:lnTo>
                    <a:pt x="55388" y="24030"/>
                  </a:lnTo>
                  <a:lnTo>
                    <a:pt x="57034" y="22366"/>
                  </a:lnTo>
                  <a:lnTo>
                    <a:pt x="76379" y="11695"/>
                  </a:lnTo>
                  <a:lnTo>
                    <a:pt x="79494" y="10968"/>
                  </a:lnTo>
                  <a:lnTo>
                    <a:pt x="81571" y="9425"/>
                  </a:lnTo>
                  <a:lnTo>
                    <a:pt x="82956" y="7338"/>
                  </a:lnTo>
                  <a:lnTo>
                    <a:pt x="83879" y="4888"/>
                  </a:lnTo>
                  <a:lnTo>
                    <a:pt x="85553" y="3255"/>
                  </a:lnTo>
                  <a:lnTo>
                    <a:pt x="90234" y="1440"/>
                  </a:lnTo>
                  <a:lnTo>
                    <a:pt x="112821" y="0"/>
                  </a:lnTo>
                  <a:lnTo>
                    <a:pt x="118919" y="5049"/>
                  </a:lnTo>
                  <a:lnTo>
                    <a:pt x="121644" y="10352"/>
                  </a:lnTo>
                  <a:lnTo>
                    <a:pt x="123697" y="23587"/>
                  </a:lnTo>
                  <a:lnTo>
                    <a:pt x="123825" y="60324"/>
                  </a:lnTo>
                  <a:lnTo>
                    <a:pt x="121002" y="66669"/>
                  </a:lnTo>
                  <a:lnTo>
                    <a:pt x="117279" y="73016"/>
                  </a:lnTo>
                  <a:lnTo>
                    <a:pt x="114124" y="82540"/>
                  </a:lnTo>
                  <a:lnTo>
                    <a:pt x="108015" y="92064"/>
                  </a:lnTo>
                  <a:lnTo>
                    <a:pt x="104677" y="101589"/>
                  </a:lnTo>
                  <a:lnTo>
                    <a:pt x="98513" y="111114"/>
                  </a:lnTo>
                  <a:lnTo>
                    <a:pt x="95159" y="120639"/>
                  </a:lnTo>
                  <a:lnTo>
                    <a:pt x="87176" y="131457"/>
                  </a:lnTo>
                  <a:lnTo>
                    <a:pt x="83548" y="132503"/>
                  </a:lnTo>
                  <a:lnTo>
                    <a:pt x="81099" y="132781"/>
                  </a:lnTo>
                  <a:lnTo>
                    <a:pt x="79466" y="134025"/>
                  </a:lnTo>
                  <a:lnTo>
                    <a:pt x="76225" y="142783"/>
                  </a:lnTo>
                  <a:lnTo>
                    <a:pt x="76211" y="142828"/>
                  </a:lnTo>
                  <a:lnTo>
                    <a:pt x="76200" y="128674"/>
                  </a:lnTo>
                  <a:lnTo>
                    <a:pt x="77258" y="127054"/>
                  </a:lnTo>
                  <a:lnTo>
                    <a:pt x="79022" y="125974"/>
                  </a:lnTo>
                  <a:lnTo>
                    <a:pt x="84401" y="124240"/>
                  </a:lnTo>
                  <a:lnTo>
                    <a:pt x="85136" y="121181"/>
                  </a:lnTo>
                  <a:lnTo>
                    <a:pt x="85333" y="118884"/>
                  </a:lnTo>
                  <a:lnTo>
                    <a:pt x="86521" y="117352"/>
                  </a:lnTo>
                  <a:lnTo>
                    <a:pt x="90665" y="115651"/>
                  </a:lnTo>
                  <a:lnTo>
                    <a:pt x="92193" y="114138"/>
                  </a:lnTo>
                  <a:lnTo>
                    <a:pt x="93892" y="109636"/>
                  </a:lnTo>
                  <a:lnTo>
                    <a:pt x="95402" y="108012"/>
                  </a:lnTo>
                  <a:lnTo>
                    <a:pt x="99904" y="106208"/>
                  </a:lnTo>
                  <a:lnTo>
                    <a:pt x="101528" y="104668"/>
                  </a:lnTo>
                  <a:lnTo>
                    <a:pt x="103332" y="100135"/>
                  </a:lnTo>
                  <a:lnTo>
                    <a:pt x="104871" y="98503"/>
                  </a:lnTo>
                  <a:lnTo>
                    <a:pt x="109404" y="96690"/>
                  </a:lnTo>
                  <a:lnTo>
                    <a:pt x="120937" y="94467"/>
                  </a:lnTo>
                  <a:lnTo>
                    <a:pt x="132803" y="86117"/>
                  </a:lnTo>
                  <a:lnTo>
                    <a:pt x="146560" y="85749"/>
                  </a:lnTo>
                  <a:lnTo>
                    <a:pt x="148507" y="86796"/>
                  </a:lnTo>
                  <a:lnTo>
                    <a:pt x="149804" y="88552"/>
                  </a:lnTo>
                  <a:lnTo>
                    <a:pt x="150669" y="90781"/>
                  </a:lnTo>
                  <a:lnTo>
                    <a:pt x="152304" y="92267"/>
                  </a:lnTo>
                  <a:lnTo>
                    <a:pt x="156944" y="93918"/>
                  </a:lnTo>
                  <a:lnTo>
                    <a:pt x="158604" y="95417"/>
                  </a:lnTo>
                  <a:lnTo>
                    <a:pt x="160449" y="99904"/>
                  </a:lnTo>
                  <a:lnTo>
                    <a:pt x="161999" y="101524"/>
                  </a:lnTo>
                  <a:lnTo>
                    <a:pt x="166544" y="103324"/>
                  </a:lnTo>
                  <a:lnTo>
                    <a:pt x="168179" y="104862"/>
                  </a:lnTo>
                  <a:lnTo>
                    <a:pt x="169997" y="109394"/>
                  </a:lnTo>
                  <a:lnTo>
                    <a:pt x="171540" y="111026"/>
                  </a:lnTo>
                  <a:lnTo>
                    <a:pt x="176076" y="112838"/>
                  </a:lnTo>
                  <a:lnTo>
                    <a:pt x="177709" y="114380"/>
                  </a:lnTo>
                  <a:lnTo>
                    <a:pt x="179524" y="118916"/>
                  </a:lnTo>
                  <a:lnTo>
                    <a:pt x="180847" y="136642"/>
                  </a:lnTo>
                  <a:lnTo>
                    <a:pt x="181949" y="138716"/>
                  </a:lnTo>
                  <a:lnTo>
                    <a:pt x="183741" y="140099"/>
                  </a:lnTo>
                  <a:lnTo>
                    <a:pt x="185994" y="141020"/>
                  </a:lnTo>
                  <a:lnTo>
                    <a:pt x="187496" y="142693"/>
                  </a:lnTo>
                  <a:lnTo>
                    <a:pt x="189165" y="147374"/>
                  </a:lnTo>
                  <a:lnTo>
                    <a:pt x="190490" y="193281"/>
                  </a:lnTo>
                  <a:lnTo>
                    <a:pt x="190500" y="212681"/>
                  </a:lnTo>
                  <a:lnTo>
                    <a:pt x="187677" y="219050"/>
                  </a:lnTo>
                  <a:lnTo>
                    <a:pt x="183954" y="225407"/>
                  </a:lnTo>
                  <a:lnTo>
                    <a:pt x="181564" y="238113"/>
                  </a:lnTo>
                  <a:lnTo>
                    <a:pt x="181367" y="241288"/>
                  </a:lnTo>
                  <a:lnTo>
                    <a:pt x="180179" y="243405"/>
                  </a:lnTo>
                  <a:lnTo>
                    <a:pt x="178327" y="244816"/>
                  </a:lnTo>
                  <a:lnTo>
                    <a:pt x="176035" y="245757"/>
                  </a:lnTo>
                  <a:lnTo>
                    <a:pt x="174507" y="247443"/>
                  </a:lnTo>
                  <a:lnTo>
                    <a:pt x="169232" y="257753"/>
                  </a:lnTo>
                  <a:lnTo>
                    <a:pt x="163368" y="264924"/>
                  </a:lnTo>
                  <a:lnTo>
                    <a:pt x="159744" y="265905"/>
                  </a:lnTo>
                  <a:lnTo>
                    <a:pt x="144237" y="266685"/>
                  </a:lnTo>
                  <a:lnTo>
                    <a:pt x="143783" y="265628"/>
                  </a:lnTo>
                  <a:lnTo>
                    <a:pt x="142994" y="253431"/>
                  </a:lnTo>
                  <a:lnTo>
                    <a:pt x="141897" y="251500"/>
                  </a:lnTo>
                  <a:lnTo>
                    <a:pt x="140106" y="250213"/>
                  </a:lnTo>
                  <a:lnTo>
                    <a:pt x="137854" y="249355"/>
                  </a:lnTo>
                  <a:lnTo>
                    <a:pt x="136353" y="247724"/>
                  </a:lnTo>
                  <a:lnTo>
                    <a:pt x="133746" y="239589"/>
                  </a:lnTo>
                  <a:lnTo>
                    <a:pt x="140941" y="227947"/>
                  </a:lnTo>
                  <a:lnTo>
                    <a:pt x="142493" y="220819"/>
                  </a:lnTo>
                  <a:lnTo>
                    <a:pt x="149346" y="211807"/>
                  </a:lnTo>
                  <a:lnTo>
                    <a:pt x="152553" y="202920"/>
                  </a:lnTo>
                  <a:lnTo>
                    <a:pt x="158678" y="193585"/>
                  </a:lnTo>
                  <a:lnTo>
                    <a:pt x="162022" y="184115"/>
                  </a:lnTo>
                  <a:lnTo>
                    <a:pt x="206382" y="136514"/>
                  </a:lnTo>
                  <a:lnTo>
                    <a:pt x="225425" y="118522"/>
                  </a:lnTo>
                  <a:lnTo>
                    <a:pt x="238125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417"/>
            <p:cNvSpPr/>
            <p:nvPr>
              <p:custDataLst>
                <p:tags r:id="rId173"/>
              </p:custDataLst>
            </p:nvPr>
          </p:nvSpPr>
          <p:spPr>
            <a:xfrm>
              <a:off x="4619625" y="4295775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418"/>
            <p:cNvSpPr/>
            <p:nvPr>
              <p:custDataLst>
                <p:tags r:id="rId174"/>
              </p:custDataLst>
            </p:nvPr>
          </p:nvSpPr>
          <p:spPr>
            <a:xfrm>
              <a:off x="4591050" y="4219575"/>
              <a:ext cx="95251" cy="238123"/>
            </a:xfrm>
            <a:custGeom>
              <a:avLst/>
              <a:gdLst/>
              <a:ahLst/>
              <a:cxnLst/>
              <a:rect l="0" t="0" r="0" b="0"/>
              <a:pathLst>
                <a:path w="95251" h="238123">
                  <a:moveTo>
                    <a:pt x="95250" y="0"/>
                  </a:moveTo>
                  <a:lnTo>
                    <a:pt x="95250" y="0"/>
                  </a:lnTo>
                  <a:lnTo>
                    <a:pt x="80703" y="14547"/>
                  </a:lnTo>
                  <a:lnTo>
                    <a:pt x="78201" y="19870"/>
                  </a:lnTo>
                  <a:lnTo>
                    <a:pt x="75164" y="44721"/>
                  </a:lnTo>
                  <a:lnTo>
                    <a:pt x="68666" y="57203"/>
                  </a:lnTo>
                  <a:lnTo>
                    <a:pt x="68002" y="60361"/>
                  </a:lnTo>
                  <a:lnTo>
                    <a:pt x="58590" y="79378"/>
                  </a:lnTo>
                  <a:lnTo>
                    <a:pt x="56376" y="92076"/>
                  </a:lnTo>
                  <a:lnTo>
                    <a:pt x="49667" y="104775"/>
                  </a:lnTo>
                  <a:lnTo>
                    <a:pt x="38004" y="138817"/>
                  </a:lnTo>
                  <a:lnTo>
                    <a:pt x="30751" y="152225"/>
                  </a:lnTo>
                  <a:lnTo>
                    <a:pt x="25944" y="178974"/>
                  </a:lnTo>
                  <a:lnTo>
                    <a:pt x="22114" y="186436"/>
                  </a:lnTo>
                  <a:lnTo>
                    <a:pt x="18900" y="196586"/>
                  </a:lnTo>
                  <a:lnTo>
                    <a:pt x="12773" y="206297"/>
                  </a:lnTo>
                  <a:lnTo>
                    <a:pt x="9429" y="215877"/>
                  </a:lnTo>
                  <a:lnTo>
                    <a:pt x="1451" y="226715"/>
                  </a:lnTo>
                  <a:lnTo>
                    <a:pt x="0" y="238114"/>
                  </a:lnTo>
                  <a:lnTo>
                    <a:pt x="0" y="238122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9" name="SMARTInkShape-Group111"/>
          <p:cNvGrpSpPr/>
          <p:nvPr/>
        </p:nvGrpSpPr>
        <p:grpSpPr>
          <a:xfrm>
            <a:off x="5067695" y="4162542"/>
            <a:ext cx="1152131" cy="294766"/>
            <a:chOff x="5067695" y="4162542"/>
            <a:chExt cx="1152131" cy="294766"/>
          </a:xfrm>
        </p:grpSpPr>
        <p:sp>
          <p:nvSpPr>
            <p:cNvPr id="124" name="SMARTInkShape-419"/>
            <p:cNvSpPr/>
            <p:nvPr>
              <p:custDataLst>
                <p:tags r:id="rId167"/>
              </p:custDataLst>
            </p:nvPr>
          </p:nvSpPr>
          <p:spPr>
            <a:xfrm>
              <a:off x="6019800" y="4286250"/>
              <a:ext cx="200026" cy="57151"/>
            </a:xfrm>
            <a:custGeom>
              <a:avLst/>
              <a:gdLst/>
              <a:ahLst/>
              <a:cxnLst/>
              <a:rect l="0" t="0" r="0" b="0"/>
              <a:pathLst>
                <a:path w="200026" h="57151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525" y="36656"/>
                  </a:lnTo>
                  <a:lnTo>
                    <a:pt x="17726" y="46174"/>
                  </a:lnTo>
                  <a:lnTo>
                    <a:pt x="23714" y="47195"/>
                  </a:lnTo>
                  <a:lnTo>
                    <a:pt x="25335" y="48397"/>
                  </a:lnTo>
                  <a:lnTo>
                    <a:pt x="27135" y="52555"/>
                  </a:lnTo>
                  <a:lnTo>
                    <a:pt x="28673" y="54086"/>
                  </a:lnTo>
                  <a:lnTo>
                    <a:pt x="33205" y="55788"/>
                  </a:lnTo>
                  <a:lnTo>
                    <a:pt x="79411" y="57150"/>
                  </a:lnTo>
                  <a:lnTo>
                    <a:pt x="110244" y="47449"/>
                  </a:lnTo>
                  <a:lnTo>
                    <a:pt x="123650" y="40260"/>
                  </a:lnTo>
                  <a:lnTo>
                    <a:pt x="126884" y="39540"/>
                  </a:lnTo>
                  <a:lnTo>
                    <a:pt x="136491" y="33470"/>
                  </a:lnTo>
                  <a:lnTo>
                    <a:pt x="149218" y="22996"/>
                  </a:lnTo>
                  <a:lnTo>
                    <a:pt x="161924" y="17007"/>
                  </a:lnTo>
                  <a:lnTo>
                    <a:pt x="169569" y="11003"/>
                  </a:lnTo>
                  <a:lnTo>
                    <a:pt x="175949" y="9963"/>
                  </a:lnTo>
                  <a:lnTo>
                    <a:pt x="177625" y="8759"/>
                  </a:lnTo>
                  <a:lnTo>
                    <a:pt x="178741" y="6898"/>
                  </a:lnTo>
                  <a:lnTo>
                    <a:pt x="179486" y="4599"/>
                  </a:lnTo>
                  <a:lnTo>
                    <a:pt x="181040" y="3066"/>
                  </a:lnTo>
                  <a:lnTo>
                    <a:pt x="190495" y="2"/>
                  </a:lnTo>
                  <a:lnTo>
                    <a:pt x="195556" y="0"/>
                  </a:lnTo>
                  <a:lnTo>
                    <a:pt x="197045" y="1058"/>
                  </a:lnTo>
                  <a:lnTo>
                    <a:pt x="198039" y="2822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420"/>
            <p:cNvSpPr/>
            <p:nvPr>
              <p:custDataLst>
                <p:tags r:id="rId168"/>
              </p:custDataLst>
            </p:nvPr>
          </p:nvSpPr>
          <p:spPr>
            <a:xfrm>
              <a:off x="5448300" y="4162542"/>
              <a:ext cx="704840" cy="190384"/>
            </a:xfrm>
            <a:custGeom>
              <a:avLst/>
              <a:gdLst/>
              <a:ahLst/>
              <a:cxnLst/>
              <a:rect l="0" t="0" r="0" b="0"/>
              <a:pathLst>
                <a:path w="704840" h="190384">
                  <a:moveTo>
                    <a:pt x="0" y="152283"/>
                  </a:moveTo>
                  <a:lnTo>
                    <a:pt x="0" y="152283"/>
                  </a:lnTo>
                  <a:lnTo>
                    <a:pt x="0" y="147226"/>
                  </a:lnTo>
                  <a:lnTo>
                    <a:pt x="1058" y="145737"/>
                  </a:lnTo>
                  <a:lnTo>
                    <a:pt x="2822" y="144744"/>
                  </a:lnTo>
                  <a:lnTo>
                    <a:pt x="17333" y="142875"/>
                  </a:lnTo>
                  <a:lnTo>
                    <a:pt x="32157" y="142768"/>
                  </a:lnTo>
                  <a:lnTo>
                    <a:pt x="38281" y="139940"/>
                  </a:lnTo>
                  <a:lnTo>
                    <a:pt x="44531" y="136214"/>
                  </a:lnTo>
                  <a:lnTo>
                    <a:pt x="57167" y="133822"/>
                  </a:lnTo>
                  <a:lnTo>
                    <a:pt x="69853" y="133350"/>
                  </a:lnTo>
                  <a:lnTo>
                    <a:pt x="76201" y="130463"/>
                  </a:lnTo>
                  <a:lnTo>
                    <a:pt x="79376" y="128211"/>
                  </a:lnTo>
                  <a:lnTo>
                    <a:pt x="93957" y="125042"/>
                  </a:lnTo>
                  <a:lnTo>
                    <a:pt x="117082" y="123825"/>
                  </a:lnTo>
                  <a:lnTo>
                    <a:pt x="123650" y="120938"/>
                  </a:lnTo>
                  <a:lnTo>
                    <a:pt x="146223" y="108527"/>
                  </a:lnTo>
                  <a:lnTo>
                    <a:pt x="157861" y="104746"/>
                  </a:lnTo>
                  <a:lnTo>
                    <a:pt x="169070" y="98452"/>
                  </a:lnTo>
                  <a:lnTo>
                    <a:pt x="184268" y="95058"/>
                  </a:lnTo>
                  <a:lnTo>
                    <a:pt x="195945" y="87820"/>
                  </a:lnTo>
                  <a:lnTo>
                    <a:pt x="215821" y="70707"/>
                  </a:lnTo>
                  <a:lnTo>
                    <a:pt x="228583" y="64555"/>
                  </a:lnTo>
                  <a:lnTo>
                    <a:pt x="245768" y="49272"/>
                  </a:lnTo>
                  <a:lnTo>
                    <a:pt x="249636" y="48292"/>
                  </a:lnTo>
                  <a:lnTo>
                    <a:pt x="252149" y="48031"/>
                  </a:lnTo>
                  <a:lnTo>
                    <a:pt x="253824" y="46798"/>
                  </a:lnTo>
                  <a:lnTo>
                    <a:pt x="255686" y="42606"/>
                  </a:lnTo>
                  <a:lnTo>
                    <a:pt x="257172" y="37994"/>
                  </a:lnTo>
                  <a:lnTo>
                    <a:pt x="257175" y="52172"/>
                  </a:lnTo>
                  <a:lnTo>
                    <a:pt x="254353" y="57695"/>
                  </a:lnTo>
                  <a:lnTo>
                    <a:pt x="248974" y="64807"/>
                  </a:lnTo>
                  <a:lnTo>
                    <a:pt x="246854" y="73816"/>
                  </a:lnTo>
                  <a:lnTo>
                    <a:pt x="241181" y="82702"/>
                  </a:lnTo>
                  <a:lnTo>
                    <a:pt x="238729" y="95186"/>
                  </a:lnTo>
                  <a:lnTo>
                    <a:pt x="237335" y="102565"/>
                  </a:lnTo>
                  <a:lnTo>
                    <a:pt x="226382" y="132646"/>
                  </a:lnTo>
                  <a:lnTo>
                    <a:pt x="222322" y="139322"/>
                  </a:lnTo>
                  <a:lnTo>
                    <a:pt x="219717" y="152231"/>
                  </a:lnTo>
                  <a:lnTo>
                    <a:pt x="219201" y="164973"/>
                  </a:lnTo>
                  <a:lnTo>
                    <a:pt x="216309" y="171328"/>
                  </a:lnTo>
                  <a:lnTo>
                    <a:pt x="210885" y="178976"/>
                  </a:lnTo>
                  <a:lnTo>
                    <a:pt x="209550" y="190372"/>
                  </a:lnTo>
                  <a:lnTo>
                    <a:pt x="209550" y="190380"/>
                  </a:lnTo>
                  <a:lnTo>
                    <a:pt x="209550" y="182182"/>
                  </a:lnTo>
                  <a:lnTo>
                    <a:pt x="216095" y="173515"/>
                  </a:lnTo>
                  <a:lnTo>
                    <a:pt x="218192" y="164689"/>
                  </a:lnTo>
                  <a:lnTo>
                    <a:pt x="220056" y="139361"/>
                  </a:lnTo>
                  <a:lnTo>
                    <a:pt x="236684" y="93316"/>
                  </a:lnTo>
                  <a:lnTo>
                    <a:pt x="238899" y="79527"/>
                  </a:lnTo>
                  <a:lnTo>
                    <a:pt x="244587" y="68754"/>
                  </a:lnTo>
                  <a:lnTo>
                    <a:pt x="247800" y="53685"/>
                  </a:lnTo>
                  <a:lnTo>
                    <a:pt x="255009" y="38576"/>
                  </a:lnTo>
                  <a:lnTo>
                    <a:pt x="255731" y="35204"/>
                  </a:lnTo>
                  <a:lnTo>
                    <a:pt x="257270" y="32955"/>
                  </a:lnTo>
                  <a:lnTo>
                    <a:pt x="259355" y="31456"/>
                  </a:lnTo>
                  <a:lnTo>
                    <a:pt x="261803" y="30457"/>
                  </a:lnTo>
                  <a:lnTo>
                    <a:pt x="263435" y="28732"/>
                  </a:lnTo>
                  <a:lnTo>
                    <a:pt x="268877" y="18360"/>
                  </a:lnTo>
                  <a:lnTo>
                    <a:pt x="274774" y="11176"/>
                  </a:lnTo>
                  <a:lnTo>
                    <a:pt x="278402" y="10194"/>
                  </a:lnTo>
                  <a:lnTo>
                    <a:pt x="289355" y="9563"/>
                  </a:lnTo>
                  <a:lnTo>
                    <a:pt x="291328" y="8453"/>
                  </a:lnTo>
                  <a:lnTo>
                    <a:pt x="292644" y="6655"/>
                  </a:lnTo>
                  <a:lnTo>
                    <a:pt x="293521" y="4397"/>
                  </a:lnTo>
                  <a:lnTo>
                    <a:pt x="295164" y="2893"/>
                  </a:lnTo>
                  <a:lnTo>
                    <a:pt x="303322" y="279"/>
                  </a:lnTo>
                  <a:lnTo>
                    <a:pt x="309419" y="0"/>
                  </a:lnTo>
                  <a:lnTo>
                    <a:pt x="311054" y="1020"/>
                  </a:lnTo>
                  <a:lnTo>
                    <a:pt x="312145" y="2757"/>
                  </a:lnTo>
                  <a:lnTo>
                    <a:pt x="312872" y="4974"/>
                  </a:lnTo>
                  <a:lnTo>
                    <a:pt x="314414" y="6452"/>
                  </a:lnTo>
                  <a:lnTo>
                    <a:pt x="323941" y="10207"/>
                  </a:lnTo>
                  <a:lnTo>
                    <a:pt x="331924" y="17575"/>
                  </a:lnTo>
                  <a:lnTo>
                    <a:pt x="334147" y="26269"/>
                  </a:lnTo>
                  <a:lnTo>
                    <a:pt x="341538" y="36232"/>
                  </a:lnTo>
                  <a:lnTo>
                    <a:pt x="342631" y="45241"/>
                  </a:lnTo>
                  <a:lnTo>
                    <a:pt x="342780" y="51087"/>
                  </a:lnTo>
                  <a:lnTo>
                    <a:pt x="341762" y="53069"/>
                  </a:lnTo>
                  <a:lnTo>
                    <a:pt x="340025" y="54390"/>
                  </a:lnTo>
                  <a:lnTo>
                    <a:pt x="337808" y="55271"/>
                  </a:lnTo>
                  <a:lnTo>
                    <a:pt x="336331" y="56917"/>
                  </a:lnTo>
                  <a:lnTo>
                    <a:pt x="331136" y="67162"/>
                  </a:lnTo>
                  <a:lnTo>
                    <a:pt x="319220" y="80617"/>
                  </a:lnTo>
                  <a:lnTo>
                    <a:pt x="313678" y="83390"/>
                  </a:lnTo>
                  <a:lnTo>
                    <a:pt x="310719" y="84129"/>
                  </a:lnTo>
                  <a:lnTo>
                    <a:pt x="308745" y="85680"/>
                  </a:lnTo>
                  <a:lnTo>
                    <a:pt x="306553" y="90227"/>
                  </a:lnTo>
                  <a:lnTo>
                    <a:pt x="304910" y="91862"/>
                  </a:lnTo>
                  <a:lnTo>
                    <a:pt x="295405" y="95095"/>
                  </a:lnTo>
                  <a:lnTo>
                    <a:pt x="285867" y="95133"/>
                  </a:lnTo>
                  <a:lnTo>
                    <a:pt x="290841" y="95133"/>
                  </a:lnTo>
                  <a:lnTo>
                    <a:pt x="292319" y="94075"/>
                  </a:lnTo>
                  <a:lnTo>
                    <a:pt x="293962" y="90076"/>
                  </a:lnTo>
                  <a:lnTo>
                    <a:pt x="295458" y="88587"/>
                  </a:lnTo>
                  <a:lnTo>
                    <a:pt x="304899" y="84812"/>
                  </a:lnTo>
                  <a:lnTo>
                    <a:pt x="312874" y="77441"/>
                  </a:lnTo>
                  <a:lnTo>
                    <a:pt x="318952" y="76485"/>
                  </a:lnTo>
                  <a:lnTo>
                    <a:pt x="347410" y="76086"/>
                  </a:lnTo>
                  <a:lnTo>
                    <a:pt x="353018" y="78906"/>
                  </a:lnTo>
                  <a:lnTo>
                    <a:pt x="376093" y="99763"/>
                  </a:lnTo>
                  <a:lnTo>
                    <a:pt x="378820" y="105305"/>
                  </a:lnTo>
                  <a:lnTo>
                    <a:pt x="380915" y="123537"/>
                  </a:lnTo>
                  <a:lnTo>
                    <a:pt x="381000" y="156792"/>
                  </a:lnTo>
                  <a:lnTo>
                    <a:pt x="378178" y="162401"/>
                  </a:lnTo>
                  <a:lnTo>
                    <a:pt x="366811" y="175866"/>
                  </a:lnTo>
                  <a:lnTo>
                    <a:pt x="361288" y="178640"/>
                  </a:lnTo>
                  <a:lnTo>
                    <a:pt x="358334" y="179379"/>
                  </a:lnTo>
                  <a:lnTo>
                    <a:pt x="343069" y="189414"/>
                  </a:lnTo>
                  <a:lnTo>
                    <a:pt x="295469" y="190383"/>
                  </a:lnTo>
                  <a:lnTo>
                    <a:pt x="266700" y="190383"/>
                  </a:lnTo>
                  <a:lnTo>
                    <a:pt x="274901" y="182182"/>
                  </a:lnTo>
                  <a:lnTo>
                    <a:pt x="280889" y="181250"/>
                  </a:lnTo>
                  <a:lnTo>
                    <a:pt x="289366" y="180975"/>
                  </a:lnTo>
                  <a:lnTo>
                    <a:pt x="295471" y="178088"/>
                  </a:lnTo>
                  <a:lnTo>
                    <a:pt x="301712" y="174336"/>
                  </a:lnTo>
                  <a:lnTo>
                    <a:pt x="311176" y="171164"/>
                  </a:lnTo>
                  <a:lnTo>
                    <a:pt x="320682" y="165050"/>
                  </a:lnTo>
                  <a:lnTo>
                    <a:pt x="361362" y="150105"/>
                  </a:lnTo>
                  <a:lnTo>
                    <a:pt x="406986" y="123651"/>
                  </a:lnTo>
                  <a:lnTo>
                    <a:pt x="426168" y="108884"/>
                  </a:lnTo>
                  <a:lnTo>
                    <a:pt x="445621" y="102671"/>
                  </a:lnTo>
                  <a:lnTo>
                    <a:pt x="485758" y="69365"/>
                  </a:lnTo>
                  <a:lnTo>
                    <a:pt x="492118" y="66747"/>
                  </a:lnTo>
                  <a:lnTo>
                    <a:pt x="501648" y="60382"/>
                  </a:lnTo>
                  <a:lnTo>
                    <a:pt x="507999" y="58521"/>
                  </a:lnTo>
                  <a:lnTo>
                    <a:pt x="510116" y="56967"/>
                  </a:lnTo>
                  <a:lnTo>
                    <a:pt x="511528" y="54872"/>
                  </a:lnTo>
                  <a:lnTo>
                    <a:pt x="512469" y="52417"/>
                  </a:lnTo>
                  <a:lnTo>
                    <a:pt x="514154" y="50781"/>
                  </a:lnTo>
                  <a:lnTo>
                    <a:pt x="518849" y="48963"/>
                  </a:lnTo>
                  <a:lnTo>
                    <a:pt x="520525" y="47419"/>
                  </a:lnTo>
                  <a:lnTo>
                    <a:pt x="522386" y="42883"/>
                  </a:lnTo>
                  <a:lnTo>
                    <a:pt x="523940" y="41249"/>
                  </a:lnTo>
                  <a:lnTo>
                    <a:pt x="532969" y="38111"/>
                  </a:lnTo>
                  <a:lnTo>
                    <a:pt x="533362" y="29793"/>
                  </a:lnTo>
                  <a:lnTo>
                    <a:pt x="534433" y="29348"/>
                  </a:lnTo>
                  <a:lnTo>
                    <a:pt x="542925" y="28458"/>
                  </a:lnTo>
                  <a:lnTo>
                    <a:pt x="542925" y="19050"/>
                  </a:lnTo>
                  <a:lnTo>
                    <a:pt x="552440" y="9418"/>
                  </a:lnTo>
                  <a:lnTo>
                    <a:pt x="552450" y="18541"/>
                  </a:lnTo>
                  <a:lnTo>
                    <a:pt x="545905" y="26460"/>
                  </a:lnTo>
                  <a:lnTo>
                    <a:pt x="543808" y="35157"/>
                  </a:lnTo>
                  <a:lnTo>
                    <a:pt x="541889" y="55808"/>
                  </a:lnTo>
                  <a:lnTo>
                    <a:pt x="534727" y="78051"/>
                  </a:lnTo>
                  <a:lnTo>
                    <a:pt x="532604" y="91720"/>
                  </a:lnTo>
                  <a:lnTo>
                    <a:pt x="525912" y="104611"/>
                  </a:lnTo>
                  <a:lnTo>
                    <a:pt x="525233" y="107802"/>
                  </a:lnTo>
                  <a:lnTo>
                    <a:pt x="515793" y="126880"/>
                  </a:lnTo>
                  <a:lnTo>
                    <a:pt x="513577" y="139583"/>
                  </a:lnTo>
                  <a:lnTo>
                    <a:pt x="506867" y="152283"/>
                  </a:lnTo>
                  <a:lnTo>
                    <a:pt x="504945" y="169451"/>
                  </a:lnTo>
                  <a:lnTo>
                    <a:pt x="495305" y="180853"/>
                  </a:lnTo>
                  <a:lnTo>
                    <a:pt x="495303" y="180855"/>
                  </a:lnTo>
                  <a:lnTo>
                    <a:pt x="500357" y="180858"/>
                  </a:lnTo>
                  <a:lnTo>
                    <a:pt x="501847" y="179799"/>
                  </a:lnTo>
                  <a:lnTo>
                    <a:pt x="502839" y="178035"/>
                  </a:lnTo>
                  <a:lnTo>
                    <a:pt x="504433" y="167601"/>
                  </a:lnTo>
                  <a:lnTo>
                    <a:pt x="505622" y="165670"/>
                  </a:lnTo>
                  <a:lnTo>
                    <a:pt x="507474" y="164383"/>
                  </a:lnTo>
                  <a:lnTo>
                    <a:pt x="509765" y="163525"/>
                  </a:lnTo>
                  <a:lnTo>
                    <a:pt x="511294" y="160836"/>
                  </a:lnTo>
                  <a:lnTo>
                    <a:pt x="514502" y="147997"/>
                  </a:lnTo>
                  <a:lnTo>
                    <a:pt x="524532" y="133640"/>
                  </a:lnTo>
                  <a:lnTo>
                    <a:pt x="548242" y="107849"/>
                  </a:lnTo>
                  <a:lnTo>
                    <a:pt x="562564" y="78070"/>
                  </a:lnTo>
                  <a:lnTo>
                    <a:pt x="584234" y="53975"/>
                  </a:lnTo>
                  <a:lnTo>
                    <a:pt x="590566" y="50382"/>
                  </a:lnTo>
                  <a:lnTo>
                    <a:pt x="593735" y="49424"/>
                  </a:lnTo>
                  <a:lnTo>
                    <a:pt x="595849" y="47727"/>
                  </a:lnTo>
                  <a:lnTo>
                    <a:pt x="604575" y="34418"/>
                  </a:lnTo>
                  <a:lnTo>
                    <a:pt x="610189" y="31107"/>
                  </a:lnTo>
                  <a:lnTo>
                    <a:pt x="616212" y="28577"/>
                  </a:lnTo>
                  <a:lnTo>
                    <a:pt x="625553" y="22261"/>
                  </a:lnTo>
                  <a:lnTo>
                    <a:pt x="635023" y="19919"/>
                  </a:lnTo>
                  <a:lnTo>
                    <a:pt x="645821" y="19063"/>
                  </a:lnTo>
                  <a:lnTo>
                    <a:pt x="654933" y="12412"/>
                  </a:lnTo>
                  <a:lnTo>
                    <a:pt x="663837" y="10298"/>
                  </a:lnTo>
                  <a:lnTo>
                    <a:pt x="704730" y="9408"/>
                  </a:lnTo>
                  <a:lnTo>
                    <a:pt x="704839" y="17609"/>
                  </a:lnTo>
                  <a:lnTo>
                    <a:pt x="703785" y="18050"/>
                  </a:lnTo>
                  <a:lnTo>
                    <a:pt x="696648" y="18816"/>
                  </a:lnTo>
                  <a:lnTo>
                    <a:pt x="695913" y="21703"/>
                  </a:lnTo>
                  <a:lnTo>
                    <a:pt x="695325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421"/>
            <p:cNvSpPr/>
            <p:nvPr>
              <p:custDataLst>
                <p:tags r:id="rId169"/>
              </p:custDataLst>
            </p:nvPr>
          </p:nvSpPr>
          <p:spPr>
            <a:xfrm>
              <a:off x="5525824" y="4181475"/>
              <a:ext cx="65352" cy="190501"/>
            </a:xfrm>
            <a:custGeom>
              <a:avLst/>
              <a:gdLst/>
              <a:ahLst/>
              <a:cxnLst/>
              <a:rect l="0" t="0" r="0" b="0"/>
              <a:pathLst>
                <a:path w="65352" h="190501">
                  <a:moveTo>
                    <a:pt x="65351" y="0"/>
                  </a:moveTo>
                  <a:lnTo>
                    <a:pt x="65351" y="0"/>
                  </a:lnTo>
                  <a:lnTo>
                    <a:pt x="57150" y="0"/>
                  </a:lnTo>
                  <a:lnTo>
                    <a:pt x="56709" y="1058"/>
                  </a:lnTo>
                  <a:lnTo>
                    <a:pt x="55860" y="14189"/>
                  </a:lnTo>
                  <a:lnTo>
                    <a:pt x="54790" y="15809"/>
                  </a:lnTo>
                  <a:lnTo>
                    <a:pt x="53019" y="16890"/>
                  </a:lnTo>
                  <a:lnTo>
                    <a:pt x="50780" y="17610"/>
                  </a:lnTo>
                  <a:lnTo>
                    <a:pt x="49287" y="19148"/>
                  </a:lnTo>
                  <a:lnTo>
                    <a:pt x="47628" y="23680"/>
                  </a:lnTo>
                  <a:lnTo>
                    <a:pt x="46417" y="36346"/>
                  </a:lnTo>
                  <a:lnTo>
                    <a:pt x="39777" y="45358"/>
                  </a:lnTo>
                  <a:lnTo>
                    <a:pt x="36607" y="54244"/>
                  </a:lnTo>
                  <a:lnTo>
                    <a:pt x="30493" y="63580"/>
                  </a:lnTo>
                  <a:lnTo>
                    <a:pt x="28212" y="73049"/>
                  </a:lnTo>
                  <a:lnTo>
                    <a:pt x="27678" y="79385"/>
                  </a:lnTo>
                  <a:lnTo>
                    <a:pt x="24619" y="85730"/>
                  </a:lnTo>
                  <a:lnTo>
                    <a:pt x="20789" y="92077"/>
                  </a:lnTo>
                  <a:lnTo>
                    <a:pt x="18331" y="104775"/>
                  </a:lnTo>
                  <a:lnTo>
                    <a:pt x="18129" y="107950"/>
                  </a:lnTo>
                  <a:lnTo>
                    <a:pt x="15083" y="114300"/>
                  </a:lnTo>
                  <a:lnTo>
                    <a:pt x="12789" y="117475"/>
                  </a:lnTo>
                  <a:lnTo>
                    <a:pt x="9561" y="132057"/>
                  </a:lnTo>
                  <a:lnTo>
                    <a:pt x="8201" y="179125"/>
                  </a:lnTo>
                  <a:lnTo>
                    <a:pt x="7143" y="179741"/>
                  </a:lnTo>
                  <a:lnTo>
                    <a:pt x="0" y="180813"/>
                  </a:lnTo>
                  <a:lnTo>
                    <a:pt x="2087" y="183725"/>
                  </a:lnTo>
                  <a:lnTo>
                    <a:pt x="8201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422"/>
            <p:cNvSpPr/>
            <p:nvPr>
              <p:custDataLst>
                <p:tags r:id="rId170"/>
              </p:custDataLst>
            </p:nvPr>
          </p:nvSpPr>
          <p:spPr>
            <a:xfrm>
              <a:off x="5429370" y="4171950"/>
              <a:ext cx="161806" cy="209420"/>
            </a:xfrm>
            <a:custGeom>
              <a:avLst/>
              <a:gdLst/>
              <a:ahLst/>
              <a:cxnLst/>
              <a:rect l="0" t="0" r="0" b="0"/>
              <a:pathLst>
                <a:path w="161806" h="209420">
                  <a:moveTo>
                    <a:pt x="161805" y="0"/>
                  </a:moveTo>
                  <a:lnTo>
                    <a:pt x="161805" y="0"/>
                  </a:lnTo>
                  <a:lnTo>
                    <a:pt x="138125" y="0"/>
                  </a:lnTo>
                  <a:lnTo>
                    <a:pt x="132583" y="2822"/>
                  </a:lnTo>
                  <a:lnTo>
                    <a:pt x="126593" y="6546"/>
                  </a:lnTo>
                  <a:lnTo>
                    <a:pt x="120402" y="8201"/>
                  </a:lnTo>
                  <a:lnTo>
                    <a:pt x="118328" y="9701"/>
                  </a:lnTo>
                  <a:lnTo>
                    <a:pt x="116945" y="11759"/>
                  </a:lnTo>
                  <a:lnTo>
                    <a:pt x="116023" y="14189"/>
                  </a:lnTo>
                  <a:lnTo>
                    <a:pt x="114351" y="15809"/>
                  </a:lnTo>
                  <a:lnTo>
                    <a:pt x="104062" y="21232"/>
                  </a:lnTo>
                  <a:lnTo>
                    <a:pt x="101084" y="23680"/>
                  </a:lnTo>
                  <a:lnTo>
                    <a:pt x="97776" y="29222"/>
                  </a:lnTo>
                  <a:lnTo>
                    <a:pt x="96894" y="32181"/>
                  </a:lnTo>
                  <a:lnTo>
                    <a:pt x="95247" y="34154"/>
                  </a:lnTo>
                  <a:lnTo>
                    <a:pt x="72786" y="51203"/>
                  </a:lnTo>
                  <a:lnTo>
                    <a:pt x="69325" y="57329"/>
                  </a:lnTo>
                  <a:lnTo>
                    <a:pt x="66727" y="63580"/>
                  </a:lnTo>
                  <a:lnTo>
                    <a:pt x="50151" y="85730"/>
                  </a:lnTo>
                  <a:lnTo>
                    <a:pt x="42971" y="103482"/>
                  </a:lnTo>
                  <a:lnTo>
                    <a:pt x="31098" y="123237"/>
                  </a:lnTo>
                  <a:lnTo>
                    <a:pt x="28572" y="129913"/>
                  </a:lnTo>
                  <a:lnTo>
                    <a:pt x="22258" y="139623"/>
                  </a:lnTo>
                  <a:lnTo>
                    <a:pt x="18857" y="149202"/>
                  </a:lnTo>
                  <a:lnTo>
                    <a:pt x="12676" y="158743"/>
                  </a:lnTo>
                  <a:lnTo>
                    <a:pt x="10374" y="168273"/>
                  </a:lnTo>
                  <a:lnTo>
                    <a:pt x="9836" y="174624"/>
                  </a:lnTo>
                  <a:lnTo>
                    <a:pt x="6774" y="180975"/>
                  </a:lnTo>
                  <a:lnTo>
                    <a:pt x="2944" y="187325"/>
                  </a:lnTo>
                  <a:lnTo>
                    <a:pt x="283" y="198144"/>
                  </a:lnTo>
                  <a:lnTo>
                    <a:pt x="0" y="204524"/>
                  </a:lnTo>
                  <a:lnTo>
                    <a:pt x="1018" y="206200"/>
                  </a:lnTo>
                  <a:lnTo>
                    <a:pt x="2755" y="207316"/>
                  </a:lnTo>
                  <a:lnTo>
                    <a:pt x="9016" y="209419"/>
                  </a:lnTo>
                  <a:lnTo>
                    <a:pt x="1893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423"/>
            <p:cNvSpPr/>
            <p:nvPr>
              <p:custDataLst>
                <p:tags r:id="rId171"/>
              </p:custDataLst>
            </p:nvPr>
          </p:nvSpPr>
          <p:spPr>
            <a:xfrm>
              <a:off x="5067695" y="4305335"/>
              <a:ext cx="142481" cy="151973"/>
            </a:xfrm>
            <a:custGeom>
              <a:avLst/>
              <a:gdLst/>
              <a:ahLst/>
              <a:cxnLst/>
              <a:rect l="0" t="0" r="0" b="0"/>
              <a:pathLst>
                <a:path w="142481" h="151973">
                  <a:moveTo>
                    <a:pt x="66280" y="19015"/>
                  </a:moveTo>
                  <a:lnTo>
                    <a:pt x="66280" y="19015"/>
                  </a:lnTo>
                  <a:lnTo>
                    <a:pt x="66280" y="24072"/>
                  </a:lnTo>
                  <a:lnTo>
                    <a:pt x="65222" y="25561"/>
                  </a:lnTo>
                  <a:lnTo>
                    <a:pt x="63458" y="26554"/>
                  </a:lnTo>
                  <a:lnTo>
                    <a:pt x="61224" y="27216"/>
                  </a:lnTo>
                  <a:lnTo>
                    <a:pt x="59735" y="28716"/>
                  </a:lnTo>
                  <a:lnTo>
                    <a:pt x="57147" y="36625"/>
                  </a:lnTo>
                  <a:lnTo>
                    <a:pt x="56871" y="42695"/>
                  </a:lnTo>
                  <a:lnTo>
                    <a:pt x="53985" y="48237"/>
                  </a:lnTo>
                  <a:lnTo>
                    <a:pt x="50233" y="54228"/>
                  </a:lnTo>
                  <a:lnTo>
                    <a:pt x="47061" y="63550"/>
                  </a:lnTo>
                  <a:lnTo>
                    <a:pt x="40947" y="73015"/>
                  </a:lnTo>
                  <a:lnTo>
                    <a:pt x="37607" y="82522"/>
                  </a:lnTo>
                  <a:lnTo>
                    <a:pt x="31444" y="92042"/>
                  </a:lnTo>
                  <a:lnTo>
                    <a:pt x="28609" y="102859"/>
                  </a:lnTo>
                  <a:lnTo>
                    <a:pt x="21719" y="111973"/>
                  </a:lnTo>
                  <a:lnTo>
                    <a:pt x="20017" y="117833"/>
                  </a:lnTo>
                  <a:lnTo>
                    <a:pt x="18505" y="119819"/>
                  </a:lnTo>
                  <a:lnTo>
                    <a:pt x="12378" y="123671"/>
                  </a:lnTo>
                  <a:lnTo>
                    <a:pt x="9256" y="132877"/>
                  </a:lnTo>
                  <a:lnTo>
                    <a:pt x="0" y="133304"/>
                  </a:lnTo>
                  <a:lnTo>
                    <a:pt x="7841" y="125113"/>
                  </a:lnTo>
                  <a:lnTo>
                    <a:pt x="8748" y="119126"/>
                  </a:lnTo>
                  <a:lnTo>
                    <a:pt x="9017" y="110649"/>
                  </a:lnTo>
                  <a:lnTo>
                    <a:pt x="11902" y="104544"/>
                  </a:lnTo>
                  <a:lnTo>
                    <a:pt x="24312" y="88839"/>
                  </a:lnTo>
                  <a:lnTo>
                    <a:pt x="38315" y="59099"/>
                  </a:lnTo>
                  <a:lnTo>
                    <a:pt x="52602" y="41502"/>
                  </a:lnTo>
                  <a:lnTo>
                    <a:pt x="54909" y="35006"/>
                  </a:lnTo>
                  <a:lnTo>
                    <a:pt x="56583" y="32850"/>
                  </a:lnTo>
                  <a:lnTo>
                    <a:pt x="69851" y="24051"/>
                  </a:lnTo>
                  <a:lnTo>
                    <a:pt x="73159" y="18431"/>
                  </a:lnTo>
                  <a:lnTo>
                    <a:pt x="74041" y="15450"/>
                  </a:lnTo>
                  <a:lnTo>
                    <a:pt x="75688" y="13464"/>
                  </a:lnTo>
                  <a:lnTo>
                    <a:pt x="93402" y="1335"/>
                  </a:lnTo>
                  <a:lnTo>
                    <a:pt x="103950" y="0"/>
                  </a:lnTo>
                  <a:lnTo>
                    <a:pt x="113502" y="9099"/>
                  </a:lnTo>
                  <a:lnTo>
                    <a:pt x="113785" y="14430"/>
                  </a:lnTo>
                  <a:lnTo>
                    <a:pt x="114883" y="15959"/>
                  </a:lnTo>
                  <a:lnTo>
                    <a:pt x="116674" y="16978"/>
                  </a:lnTo>
                  <a:lnTo>
                    <a:pt x="118926" y="17657"/>
                  </a:lnTo>
                  <a:lnTo>
                    <a:pt x="120427" y="19168"/>
                  </a:lnTo>
                  <a:lnTo>
                    <a:pt x="123313" y="28112"/>
                  </a:lnTo>
                  <a:lnTo>
                    <a:pt x="129952" y="36059"/>
                  </a:lnTo>
                  <a:lnTo>
                    <a:pt x="132066" y="44761"/>
                  </a:lnTo>
                  <a:lnTo>
                    <a:pt x="132838" y="55279"/>
                  </a:lnTo>
                  <a:lnTo>
                    <a:pt x="139477" y="64357"/>
                  </a:lnTo>
                  <a:lnTo>
                    <a:pt x="142085" y="74401"/>
                  </a:lnTo>
                  <a:lnTo>
                    <a:pt x="142480" y="119194"/>
                  </a:lnTo>
                  <a:lnTo>
                    <a:pt x="141422" y="120726"/>
                  </a:lnTo>
                  <a:lnTo>
                    <a:pt x="139658" y="121747"/>
                  </a:lnTo>
                  <a:lnTo>
                    <a:pt x="137424" y="122428"/>
                  </a:lnTo>
                  <a:lnTo>
                    <a:pt x="135935" y="123940"/>
                  </a:lnTo>
                  <a:lnTo>
                    <a:pt x="134279" y="128443"/>
                  </a:lnTo>
                  <a:lnTo>
                    <a:pt x="132779" y="130067"/>
                  </a:lnTo>
                  <a:lnTo>
                    <a:pt x="123332" y="134089"/>
                  </a:lnTo>
                  <a:lnTo>
                    <a:pt x="115356" y="141478"/>
                  </a:lnTo>
                  <a:lnTo>
                    <a:pt x="109278" y="142437"/>
                  </a:lnTo>
                  <a:lnTo>
                    <a:pt x="91552" y="142804"/>
                  </a:lnTo>
                  <a:lnTo>
                    <a:pt x="85274" y="145646"/>
                  </a:lnTo>
                  <a:lnTo>
                    <a:pt x="77675" y="151038"/>
                  </a:lnTo>
                  <a:lnTo>
                    <a:pt x="71303" y="151972"/>
                  </a:lnTo>
                  <a:lnTo>
                    <a:pt x="65691" y="149368"/>
                  </a:lnTo>
                  <a:lnTo>
                    <a:pt x="58520" y="144129"/>
                  </a:lnTo>
                  <a:lnTo>
                    <a:pt x="48709" y="142953"/>
                  </a:lnTo>
                  <a:lnTo>
                    <a:pt x="37705" y="142840"/>
                  </a:lnTo>
                  <a:lnTo>
                    <a:pt x="42761" y="142840"/>
                  </a:lnTo>
                  <a:lnTo>
                    <a:pt x="44250" y="141782"/>
                  </a:lnTo>
                  <a:lnTo>
                    <a:pt x="45244" y="140018"/>
                  </a:lnTo>
                  <a:lnTo>
                    <a:pt x="46838" y="134639"/>
                  </a:lnTo>
                  <a:lnTo>
                    <a:pt x="49878" y="133904"/>
                  </a:lnTo>
                  <a:lnTo>
                    <a:pt x="56755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SMARTInkShape-Group112"/>
          <p:cNvGrpSpPr/>
          <p:nvPr/>
        </p:nvGrpSpPr>
        <p:grpSpPr>
          <a:xfrm>
            <a:off x="6734291" y="3952875"/>
            <a:ext cx="2276322" cy="381001"/>
            <a:chOff x="6734291" y="3952875"/>
            <a:chExt cx="2276322" cy="381001"/>
          </a:xfrm>
        </p:grpSpPr>
        <p:sp>
          <p:nvSpPr>
            <p:cNvPr id="130" name="SMARTInkShape-424"/>
            <p:cNvSpPr/>
            <p:nvPr>
              <p:custDataLst>
                <p:tags r:id="rId154"/>
              </p:custDataLst>
            </p:nvPr>
          </p:nvSpPr>
          <p:spPr>
            <a:xfrm>
              <a:off x="8705885" y="4048246"/>
              <a:ext cx="304728" cy="123666"/>
            </a:xfrm>
            <a:custGeom>
              <a:avLst/>
              <a:gdLst/>
              <a:ahLst/>
              <a:cxnLst/>
              <a:rect l="0" t="0" r="0" b="0"/>
              <a:pathLst>
                <a:path w="304728" h="123666">
                  <a:moveTo>
                    <a:pt x="57115" y="9404"/>
                  </a:moveTo>
                  <a:lnTo>
                    <a:pt x="57115" y="9404"/>
                  </a:lnTo>
                  <a:lnTo>
                    <a:pt x="57115" y="23593"/>
                  </a:lnTo>
                  <a:lnTo>
                    <a:pt x="54293" y="29116"/>
                  </a:lnTo>
                  <a:lnTo>
                    <a:pt x="48914" y="36228"/>
                  </a:lnTo>
                  <a:lnTo>
                    <a:pt x="46792" y="45237"/>
                  </a:lnTo>
                  <a:lnTo>
                    <a:pt x="41121" y="54123"/>
                  </a:lnTo>
                  <a:lnTo>
                    <a:pt x="37913" y="63459"/>
                  </a:lnTo>
                  <a:lnTo>
                    <a:pt x="31787" y="72928"/>
                  </a:lnTo>
                  <a:lnTo>
                    <a:pt x="28968" y="83725"/>
                  </a:lnTo>
                  <a:lnTo>
                    <a:pt x="22078" y="92837"/>
                  </a:lnTo>
                  <a:lnTo>
                    <a:pt x="18864" y="101741"/>
                  </a:lnTo>
                  <a:lnTo>
                    <a:pt x="10934" y="112332"/>
                  </a:lnTo>
                  <a:lnTo>
                    <a:pt x="9918" y="118688"/>
                  </a:lnTo>
                  <a:lnTo>
                    <a:pt x="8716" y="120360"/>
                  </a:lnTo>
                  <a:lnTo>
                    <a:pt x="6858" y="121475"/>
                  </a:lnTo>
                  <a:lnTo>
                    <a:pt x="84" y="123665"/>
                  </a:lnTo>
                  <a:lnTo>
                    <a:pt x="0" y="118636"/>
                  </a:lnTo>
                  <a:lnTo>
                    <a:pt x="1047" y="117151"/>
                  </a:lnTo>
                  <a:lnTo>
                    <a:pt x="2803" y="116160"/>
                  </a:lnTo>
                  <a:lnTo>
                    <a:pt x="5032" y="115500"/>
                  </a:lnTo>
                  <a:lnTo>
                    <a:pt x="6517" y="114001"/>
                  </a:lnTo>
                  <a:lnTo>
                    <a:pt x="11726" y="103992"/>
                  </a:lnTo>
                  <a:lnTo>
                    <a:pt x="15776" y="98010"/>
                  </a:lnTo>
                  <a:lnTo>
                    <a:pt x="19114" y="88692"/>
                  </a:lnTo>
                  <a:lnTo>
                    <a:pt x="54310" y="47504"/>
                  </a:lnTo>
                  <a:lnTo>
                    <a:pt x="55245" y="44329"/>
                  </a:lnTo>
                  <a:lnTo>
                    <a:pt x="56927" y="42212"/>
                  </a:lnTo>
                  <a:lnTo>
                    <a:pt x="85742" y="21577"/>
                  </a:lnTo>
                  <a:lnTo>
                    <a:pt x="93343" y="19452"/>
                  </a:lnTo>
                  <a:lnTo>
                    <a:pt x="104609" y="9525"/>
                  </a:lnTo>
                  <a:lnTo>
                    <a:pt x="113870" y="18540"/>
                  </a:lnTo>
                  <a:lnTo>
                    <a:pt x="114265" y="64287"/>
                  </a:lnTo>
                  <a:lnTo>
                    <a:pt x="114265" y="90113"/>
                  </a:lnTo>
                  <a:lnTo>
                    <a:pt x="115323" y="91785"/>
                  </a:lnTo>
                  <a:lnTo>
                    <a:pt x="117087" y="92900"/>
                  </a:lnTo>
                  <a:lnTo>
                    <a:pt x="122466" y="94689"/>
                  </a:lnTo>
                  <a:lnTo>
                    <a:pt x="123202" y="97756"/>
                  </a:lnTo>
                  <a:lnTo>
                    <a:pt x="123399" y="100055"/>
                  </a:lnTo>
                  <a:lnTo>
                    <a:pt x="124588" y="101588"/>
                  </a:lnTo>
                  <a:lnTo>
                    <a:pt x="131956" y="104250"/>
                  </a:lnTo>
                  <a:lnTo>
                    <a:pt x="143497" y="97062"/>
                  </a:lnTo>
                  <a:lnTo>
                    <a:pt x="146453" y="96418"/>
                  </a:lnTo>
                  <a:lnTo>
                    <a:pt x="148424" y="94929"/>
                  </a:lnTo>
                  <a:lnTo>
                    <a:pt x="152256" y="88838"/>
                  </a:lnTo>
                  <a:lnTo>
                    <a:pt x="162495" y="83421"/>
                  </a:lnTo>
                  <a:lnTo>
                    <a:pt x="187314" y="61177"/>
                  </a:lnTo>
                  <a:lnTo>
                    <a:pt x="193650" y="58873"/>
                  </a:lnTo>
                  <a:lnTo>
                    <a:pt x="195764" y="57200"/>
                  </a:lnTo>
                  <a:lnTo>
                    <a:pt x="208026" y="39743"/>
                  </a:lnTo>
                  <a:lnTo>
                    <a:pt x="211676" y="38763"/>
                  </a:lnTo>
                  <a:lnTo>
                    <a:pt x="219002" y="37983"/>
                  </a:lnTo>
                  <a:lnTo>
                    <a:pt x="219040" y="82509"/>
                  </a:lnTo>
                  <a:lnTo>
                    <a:pt x="219040" y="102775"/>
                  </a:lnTo>
                  <a:lnTo>
                    <a:pt x="220098" y="103402"/>
                  </a:lnTo>
                  <a:lnTo>
                    <a:pt x="233231" y="104605"/>
                  </a:lnTo>
                  <a:lnTo>
                    <a:pt x="245864" y="104650"/>
                  </a:lnTo>
                  <a:lnTo>
                    <a:pt x="254873" y="98108"/>
                  </a:lnTo>
                  <a:lnTo>
                    <a:pt x="263760" y="94953"/>
                  </a:lnTo>
                  <a:lnTo>
                    <a:pt x="288900" y="72773"/>
                  </a:lnTo>
                  <a:lnTo>
                    <a:pt x="292422" y="66496"/>
                  </a:lnTo>
                  <a:lnTo>
                    <a:pt x="295047" y="60178"/>
                  </a:lnTo>
                  <a:lnTo>
                    <a:pt x="301416" y="50672"/>
                  </a:lnTo>
                  <a:lnTo>
                    <a:pt x="303773" y="41152"/>
                  </a:lnTo>
                  <a:lnTo>
                    <a:pt x="304727" y="15754"/>
                  </a:lnTo>
                  <a:lnTo>
                    <a:pt x="303681" y="13637"/>
                  </a:lnTo>
                  <a:lnTo>
                    <a:pt x="301926" y="12226"/>
                  </a:lnTo>
                  <a:lnTo>
                    <a:pt x="296560" y="9962"/>
                  </a:lnTo>
                  <a:lnTo>
                    <a:pt x="287154" y="1252"/>
                  </a:lnTo>
                  <a:lnTo>
                    <a:pt x="281085" y="286"/>
                  </a:lnTo>
                  <a:lnTo>
                    <a:pt x="272584" y="0"/>
                  </a:lnTo>
                  <a:lnTo>
                    <a:pt x="266474" y="2755"/>
                  </a:lnTo>
                  <a:lnTo>
                    <a:pt x="260231" y="6449"/>
                  </a:lnTo>
                  <a:lnTo>
                    <a:pt x="253927" y="8091"/>
                  </a:lnTo>
                  <a:lnTo>
                    <a:pt x="251822" y="9587"/>
                  </a:lnTo>
                  <a:lnTo>
                    <a:pt x="250420" y="11643"/>
                  </a:lnTo>
                  <a:lnTo>
                    <a:pt x="247803" y="16749"/>
                  </a:lnTo>
                  <a:lnTo>
                    <a:pt x="223196" y="44355"/>
                  </a:lnTo>
                  <a:lnTo>
                    <a:pt x="217038" y="57034"/>
                  </a:lnTo>
                  <a:lnTo>
                    <a:pt x="212860" y="63381"/>
                  </a:lnTo>
                  <a:lnTo>
                    <a:pt x="209447" y="72905"/>
                  </a:lnTo>
                  <a:lnTo>
                    <a:pt x="201444" y="83722"/>
                  </a:lnTo>
                  <a:lnTo>
                    <a:pt x="200421" y="90103"/>
                  </a:lnTo>
                  <a:lnTo>
                    <a:pt x="201336" y="91778"/>
                  </a:lnTo>
                  <a:lnTo>
                    <a:pt x="203004" y="92895"/>
                  </a:lnTo>
                  <a:lnTo>
                    <a:pt x="209515" y="951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425"/>
            <p:cNvSpPr/>
            <p:nvPr>
              <p:custDataLst>
                <p:tags r:id="rId155"/>
              </p:custDataLst>
            </p:nvPr>
          </p:nvSpPr>
          <p:spPr>
            <a:xfrm>
              <a:off x="8543928" y="3952875"/>
              <a:ext cx="161923" cy="314326"/>
            </a:xfrm>
            <a:custGeom>
              <a:avLst/>
              <a:gdLst/>
              <a:ahLst/>
              <a:cxnLst/>
              <a:rect l="0" t="0" r="0" b="0"/>
              <a:pathLst>
                <a:path w="161923" h="314326">
                  <a:moveTo>
                    <a:pt x="161922" y="0"/>
                  </a:moveTo>
                  <a:lnTo>
                    <a:pt x="161922" y="0"/>
                  </a:lnTo>
                  <a:lnTo>
                    <a:pt x="144208" y="0"/>
                  </a:lnTo>
                  <a:lnTo>
                    <a:pt x="135532" y="6546"/>
                  </a:lnTo>
                  <a:lnTo>
                    <a:pt x="129732" y="8201"/>
                  </a:lnTo>
                  <a:lnTo>
                    <a:pt x="127762" y="9701"/>
                  </a:lnTo>
                  <a:lnTo>
                    <a:pt x="125573" y="14189"/>
                  </a:lnTo>
                  <a:lnTo>
                    <a:pt x="123930" y="15809"/>
                  </a:lnTo>
                  <a:lnTo>
                    <a:pt x="119284" y="17610"/>
                  </a:lnTo>
                  <a:lnTo>
                    <a:pt x="117622" y="19148"/>
                  </a:lnTo>
                  <a:lnTo>
                    <a:pt x="109678" y="32181"/>
                  </a:lnTo>
                  <a:lnTo>
                    <a:pt x="99196" y="44535"/>
                  </a:lnTo>
                  <a:lnTo>
                    <a:pt x="93205" y="57167"/>
                  </a:lnTo>
                  <a:lnTo>
                    <a:pt x="82143" y="69853"/>
                  </a:lnTo>
                  <a:lnTo>
                    <a:pt x="78839" y="79024"/>
                  </a:lnTo>
                  <a:lnTo>
                    <a:pt x="76312" y="89096"/>
                  </a:lnTo>
                  <a:lnTo>
                    <a:pt x="51776" y="135761"/>
                  </a:lnTo>
                  <a:lnTo>
                    <a:pt x="40383" y="164950"/>
                  </a:lnTo>
                  <a:lnTo>
                    <a:pt x="32542" y="177873"/>
                  </a:lnTo>
                  <a:lnTo>
                    <a:pt x="26534" y="197845"/>
                  </a:lnTo>
                  <a:lnTo>
                    <a:pt x="13487" y="222159"/>
                  </a:lnTo>
                  <a:lnTo>
                    <a:pt x="6932" y="247459"/>
                  </a:lnTo>
                  <a:lnTo>
                    <a:pt x="3080" y="253915"/>
                  </a:lnTo>
                  <a:lnTo>
                    <a:pt x="605" y="266683"/>
                  </a:lnTo>
                  <a:lnTo>
                    <a:pt x="0" y="302918"/>
                  </a:lnTo>
                  <a:lnTo>
                    <a:pt x="9131" y="313884"/>
                  </a:lnTo>
                  <a:lnTo>
                    <a:pt x="19047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426"/>
            <p:cNvSpPr/>
            <p:nvPr>
              <p:custDataLst>
                <p:tags r:id="rId156"/>
              </p:custDataLst>
            </p:nvPr>
          </p:nvSpPr>
          <p:spPr>
            <a:xfrm>
              <a:off x="8124825" y="4162425"/>
              <a:ext cx="228598" cy="47626"/>
            </a:xfrm>
            <a:custGeom>
              <a:avLst/>
              <a:gdLst/>
              <a:ahLst/>
              <a:cxnLst/>
              <a:rect l="0" t="0" r="0" b="0"/>
              <a:pathLst>
                <a:path w="228598" h="476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8200" y="9522"/>
                  </a:lnTo>
                  <a:lnTo>
                    <a:pt x="8642" y="10582"/>
                  </a:lnTo>
                  <a:lnTo>
                    <a:pt x="9132" y="14581"/>
                  </a:lnTo>
                  <a:lnTo>
                    <a:pt x="10321" y="16071"/>
                  </a:lnTo>
                  <a:lnTo>
                    <a:pt x="18931" y="19016"/>
                  </a:lnTo>
                  <a:lnTo>
                    <a:pt x="36659" y="36659"/>
                  </a:lnTo>
                  <a:lnTo>
                    <a:pt x="42729" y="37673"/>
                  </a:lnTo>
                  <a:lnTo>
                    <a:pt x="44362" y="38874"/>
                  </a:lnTo>
                  <a:lnTo>
                    <a:pt x="46175" y="43030"/>
                  </a:lnTo>
                  <a:lnTo>
                    <a:pt x="47717" y="44562"/>
                  </a:lnTo>
                  <a:lnTo>
                    <a:pt x="52253" y="46263"/>
                  </a:lnTo>
                  <a:lnTo>
                    <a:pt x="98461" y="47624"/>
                  </a:lnTo>
                  <a:lnTo>
                    <a:pt x="107961" y="47625"/>
                  </a:lnTo>
                  <a:lnTo>
                    <a:pt x="114305" y="44803"/>
                  </a:lnTo>
                  <a:lnTo>
                    <a:pt x="117477" y="42568"/>
                  </a:lnTo>
                  <a:lnTo>
                    <a:pt x="140890" y="35866"/>
                  </a:lnTo>
                  <a:lnTo>
                    <a:pt x="148344" y="31816"/>
                  </a:lnTo>
                  <a:lnTo>
                    <a:pt x="158489" y="28477"/>
                  </a:lnTo>
                  <a:lnTo>
                    <a:pt x="168198" y="22313"/>
                  </a:lnTo>
                  <a:lnTo>
                    <a:pt x="177777" y="20017"/>
                  </a:lnTo>
                  <a:lnTo>
                    <a:pt x="184140" y="19480"/>
                  </a:lnTo>
                  <a:lnTo>
                    <a:pt x="190495" y="16419"/>
                  </a:lnTo>
                  <a:lnTo>
                    <a:pt x="196848" y="12589"/>
                  </a:lnTo>
                  <a:lnTo>
                    <a:pt x="207669" y="9928"/>
                  </a:lnTo>
                  <a:lnTo>
                    <a:pt x="218944" y="9528"/>
                  </a:lnTo>
                  <a:lnTo>
                    <a:pt x="219075" y="34"/>
                  </a:lnTo>
                  <a:lnTo>
                    <a:pt x="228597" y="9522"/>
                  </a:lnTo>
                  <a:lnTo>
                    <a:pt x="2190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427"/>
            <p:cNvSpPr/>
            <p:nvPr>
              <p:custDataLst>
                <p:tags r:id="rId157"/>
              </p:custDataLst>
            </p:nvPr>
          </p:nvSpPr>
          <p:spPr>
            <a:xfrm>
              <a:off x="7839086" y="4048125"/>
              <a:ext cx="438129" cy="199909"/>
            </a:xfrm>
            <a:custGeom>
              <a:avLst/>
              <a:gdLst/>
              <a:ahLst/>
              <a:cxnLst/>
              <a:rect l="0" t="0" r="0" b="0"/>
              <a:pathLst>
                <a:path w="438129" h="199909">
                  <a:moveTo>
                    <a:pt x="19039" y="19050"/>
                  </a:moveTo>
                  <a:lnTo>
                    <a:pt x="19039" y="19050"/>
                  </a:lnTo>
                  <a:lnTo>
                    <a:pt x="19039" y="9918"/>
                  </a:lnTo>
                  <a:lnTo>
                    <a:pt x="28171" y="402"/>
                  </a:lnTo>
                  <a:lnTo>
                    <a:pt x="62068" y="0"/>
                  </a:lnTo>
                  <a:lnTo>
                    <a:pt x="63600" y="1058"/>
                  </a:lnTo>
                  <a:lnTo>
                    <a:pt x="64621" y="2822"/>
                  </a:lnTo>
                  <a:lnTo>
                    <a:pt x="66395" y="9701"/>
                  </a:lnTo>
                  <a:lnTo>
                    <a:pt x="66663" y="41679"/>
                  </a:lnTo>
                  <a:lnTo>
                    <a:pt x="63842" y="47804"/>
                  </a:lnTo>
                  <a:lnTo>
                    <a:pt x="60119" y="54055"/>
                  </a:lnTo>
                  <a:lnTo>
                    <a:pt x="56963" y="63524"/>
                  </a:lnTo>
                  <a:lnTo>
                    <a:pt x="50855" y="73032"/>
                  </a:lnTo>
                  <a:lnTo>
                    <a:pt x="47516" y="82552"/>
                  </a:lnTo>
                  <a:lnTo>
                    <a:pt x="34483" y="98425"/>
                  </a:lnTo>
                  <a:lnTo>
                    <a:pt x="28373" y="101953"/>
                  </a:lnTo>
                  <a:lnTo>
                    <a:pt x="20883" y="104217"/>
                  </a:lnTo>
                  <a:lnTo>
                    <a:pt x="10999" y="112927"/>
                  </a:lnTo>
                  <a:lnTo>
                    <a:pt x="1444" y="114179"/>
                  </a:lnTo>
                  <a:lnTo>
                    <a:pt x="959" y="113161"/>
                  </a:lnTo>
                  <a:lnTo>
                    <a:pt x="0" y="99834"/>
                  </a:lnTo>
                  <a:lnTo>
                    <a:pt x="1055" y="98306"/>
                  </a:lnTo>
                  <a:lnTo>
                    <a:pt x="2816" y="97287"/>
                  </a:lnTo>
                  <a:lnTo>
                    <a:pt x="8191" y="95652"/>
                  </a:lnTo>
                  <a:lnTo>
                    <a:pt x="17599" y="87085"/>
                  </a:lnTo>
                  <a:lnTo>
                    <a:pt x="27114" y="85844"/>
                  </a:lnTo>
                  <a:lnTo>
                    <a:pt x="64902" y="85725"/>
                  </a:lnTo>
                  <a:lnTo>
                    <a:pt x="73920" y="92271"/>
                  </a:lnTo>
                  <a:lnTo>
                    <a:pt x="82807" y="94367"/>
                  </a:lnTo>
                  <a:lnTo>
                    <a:pt x="89008" y="94857"/>
                  </a:lnTo>
                  <a:lnTo>
                    <a:pt x="91085" y="96046"/>
                  </a:lnTo>
                  <a:lnTo>
                    <a:pt x="92469" y="97898"/>
                  </a:lnTo>
                  <a:lnTo>
                    <a:pt x="93393" y="100190"/>
                  </a:lnTo>
                  <a:lnTo>
                    <a:pt x="95066" y="101719"/>
                  </a:lnTo>
                  <a:lnTo>
                    <a:pt x="99748" y="103417"/>
                  </a:lnTo>
                  <a:lnTo>
                    <a:pt x="108335" y="104373"/>
                  </a:lnTo>
                  <a:lnTo>
                    <a:pt x="110319" y="105565"/>
                  </a:lnTo>
                  <a:lnTo>
                    <a:pt x="111643" y="107419"/>
                  </a:lnTo>
                  <a:lnTo>
                    <a:pt x="113767" y="112940"/>
                  </a:lnTo>
                  <a:lnTo>
                    <a:pt x="114288" y="146454"/>
                  </a:lnTo>
                  <a:lnTo>
                    <a:pt x="113229" y="148436"/>
                  </a:lnTo>
                  <a:lnTo>
                    <a:pt x="111466" y="149757"/>
                  </a:lnTo>
                  <a:lnTo>
                    <a:pt x="109232" y="150638"/>
                  </a:lnTo>
                  <a:lnTo>
                    <a:pt x="107742" y="152284"/>
                  </a:lnTo>
                  <a:lnTo>
                    <a:pt x="106088" y="156934"/>
                  </a:lnTo>
                  <a:lnTo>
                    <a:pt x="104588" y="158598"/>
                  </a:lnTo>
                  <a:lnTo>
                    <a:pt x="91623" y="166544"/>
                  </a:lnTo>
                  <a:lnTo>
                    <a:pt x="79276" y="177027"/>
                  </a:lnTo>
                  <a:lnTo>
                    <a:pt x="69813" y="179805"/>
                  </a:lnTo>
                  <a:lnTo>
                    <a:pt x="63478" y="180454"/>
                  </a:lnTo>
                  <a:lnTo>
                    <a:pt x="57134" y="183566"/>
                  </a:lnTo>
                  <a:lnTo>
                    <a:pt x="49495" y="189130"/>
                  </a:lnTo>
                  <a:lnTo>
                    <a:pt x="40381" y="190229"/>
                  </a:lnTo>
                  <a:lnTo>
                    <a:pt x="34521" y="190379"/>
                  </a:lnTo>
                  <a:lnTo>
                    <a:pt x="32535" y="191479"/>
                  </a:lnTo>
                  <a:lnTo>
                    <a:pt x="31212" y="193269"/>
                  </a:lnTo>
                  <a:lnTo>
                    <a:pt x="30329" y="195521"/>
                  </a:lnTo>
                  <a:lnTo>
                    <a:pt x="28683" y="197022"/>
                  </a:lnTo>
                  <a:lnTo>
                    <a:pt x="19477" y="199908"/>
                  </a:lnTo>
                  <a:lnTo>
                    <a:pt x="19050" y="190889"/>
                  </a:lnTo>
                  <a:lnTo>
                    <a:pt x="33229" y="176321"/>
                  </a:lnTo>
                  <a:lnTo>
                    <a:pt x="38751" y="173615"/>
                  </a:lnTo>
                  <a:lnTo>
                    <a:pt x="41705" y="172893"/>
                  </a:lnTo>
                  <a:lnTo>
                    <a:pt x="50920" y="166821"/>
                  </a:lnTo>
                  <a:lnTo>
                    <a:pt x="93947" y="130164"/>
                  </a:lnTo>
                  <a:lnTo>
                    <a:pt x="131179" y="113711"/>
                  </a:lnTo>
                  <a:lnTo>
                    <a:pt x="163639" y="92041"/>
                  </a:lnTo>
                  <a:lnTo>
                    <a:pt x="173617" y="88532"/>
                  </a:lnTo>
                  <a:lnTo>
                    <a:pt x="184048" y="85914"/>
                  </a:lnTo>
                  <a:lnTo>
                    <a:pt x="199369" y="75610"/>
                  </a:lnTo>
                  <a:lnTo>
                    <a:pt x="202759" y="72632"/>
                  </a:lnTo>
                  <a:lnTo>
                    <a:pt x="212171" y="69323"/>
                  </a:lnTo>
                  <a:lnTo>
                    <a:pt x="222351" y="66794"/>
                  </a:lnTo>
                  <a:lnTo>
                    <a:pt x="237509" y="59368"/>
                  </a:lnTo>
                  <a:lnTo>
                    <a:pt x="244195" y="57078"/>
                  </a:lnTo>
                  <a:lnTo>
                    <a:pt x="253909" y="50896"/>
                  </a:lnTo>
                  <a:lnTo>
                    <a:pt x="264797" y="48056"/>
                  </a:lnTo>
                  <a:lnTo>
                    <a:pt x="276083" y="38220"/>
                  </a:lnTo>
                  <a:lnTo>
                    <a:pt x="284403" y="38111"/>
                  </a:lnTo>
                  <a:lnTo>
                    <a:pt x="284849" y="39165"/>
                  </a:lnTo>
                  <a:lnTo>
                    <a:pt x="285344" y="43160"/>
                  </a:lnTo>
                  <a:lnTo>
                    <a:pt x="284417" y="44648"/>
                  </a:lnTo>
                  <a:lnTo>
                    <a:pt x="282742" y="45641"/>
                  </a:lnTo>
                  <a:lnTo>
                    <a:pt x="277504" y="47233"/>
                  </a:lnTo>
                  <a:lnTo>
                    <a:pt x="276787" y="50273"/>
                  </a:lnTo>
                  <a:lnTo>
                    <a:pt x="276326" y="55792"/>
                  </a:lnTo>
                  <a:lnTo>
                    <a:pt x="269690" y="64486"/>
                  </a:lnTo>
                  <a:lnTo>
                    <a:pt x="266520" y="73317"/>
                  </a:lnTo>
                  <a:lnTo>
                    <a:pt x="250902" y="92965"/>
                  </a:lnTo>
                  <a:lnTo>
                    <a:pt x="247547" y="101864"/>
                  </a:lnTo>
                  <a:lnTo>
                    <a:pt x="241379" y="111203"/>
                  </a:lnTo>
                  <a:lnTo>
                    <a:pt x="238023" y="120673"/>
                  </a:lnTo>
                  <a:lnTo>
                    <a:pt x="221241" y="143464"/>
                  </a:lnTo>
                  <a:lnTo>
                    <a:pt x="220515" y="146443"/>
                  </a:lnTo>
                  <a:lnTo>
                    <a:pt x="218973" y="148429"/>
                  </a:lnTo>
                  <a:lnTo>
                    <a:pt x="214438" y="150635"/>
                  </a:lnTo>
                  <a:lnTo>
                    <a:pt x="212805" y="152281"/>
                  </a:lnTo>
                  <a:lnTo>
                    <a:pt x="209539" y="161925"/>
                  </a:lnTo>
                  <a:lnTo>
                    <a:pt x="254015" y="116391"/>
                  </a:lnTo>
                  <a:lnTo>
                    <a:pt x="269866" y="93396"/>
                  </a:lnTo>
                  <a:lnTo>
                    <a:pt x="300733" y="70986"/>
                  </a:lnTo>
                  <a:lnTo>
                    <a:pt x="314140" y="64704"/>
                  </a:lnTo>
                  <a:lnTo>
                    <a:pt x="339707" y="42256"/>
                  </a:lnTo>
                  <a:lnTo>
                    <a:pt x="352413" y="36099"/>
                  </a:lnTo>
                  <a:lnTo>
                    <a:pt x="358764" y="31919"/>
                  </a:lnTo>
                  <a:lnTo>
                    <a:pt x="368289" y="29566"/>
                  </a:lnTo>
                  <a:lnTo>
                    <a:pt x="415118" y="28576"/>
                  </a:lnTo>
                  <a:lnTo>
                    <a:pt x="427136" y="28575"/>
                  </a:lnTo>
                  <a:lnTo>
                    <a:pt x="438012" y="37983"/>
                  </a:lnTo>
                  <a:lnTo>
                    <a:pt x="438128" y="46291"/>
                  </a:lnTo>
                  <a:lnTo>
                    <a:pt x="437073" y="46736"/>
                  </a:lnTo>
                  <a:lnTo>
                    <a:pt x="429937" y="47508"/>
                  </a:lnTo>
                  <a:lnTo>
                    <a:pt x="41908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428"/>
            <p:cNvSpPr/>
            <p:nvPr>
              <p:custDataLst>
                <p:tags r:id="rId158"/>
              </p:custDataLst>
            </p:nvPr>
          </p:nvSpPr>
          <p:spPr>
            <a:xfrm>
              <a:off x="7781928" y="4058438"/>
              <a:ext cx="76198" cy="198831"/>
            </a:xfrm>
            <a:custGeom>
              <a:avLst/>
              <a:gdLst/>
              <a:ahLst/>
              <a:cxnLst/>
              <a:rect l="0" t="0" r="0" b="0"/>
              <a:pathLst>
                <a:path w="76198" h="198831">
                  <a:moveTo>
                    <a:pt x="66672" y="27787"/>
                  </a:moveTo>
                  <a:lnTo>
                    <a:pt x="66672" y="27787"/>
                  </a:lnTo>
                  <a:lnTo>
                    <a:pt x="76081" y="18379"/>
                  </a:lnTo>
                  <a:lnTo>
                    <a:pt x="76194" y="0"/>
                  </a:lnTo>
                  <a:lnTo>
                    <a:pt x="76197" y="22916"/>
                  </a:lnTo>
                  <a:lnTo>
                    <a:pt x="75139" y="24540"/>
                  </a:lnTo>
                  <a:lnTo>
                    <a:pt x="73375" y="25622"/>
                  </a:lnTo>
                  <a:lnTo>
                    <a:pt x="71141" y="26344"/>
                  </a:lnTo>
                  <a:lnTo>
                    <a:pt x="69652" y="27884"/>
                  </a:lnTo>
                  <a:lnTo>
                    <a:pt x="67997" y="32416"/>
                  </a:lnTo>
                  <a:lnTo>
                    <a:pt x="64024" y="49850"/>
                  </a:lnTo>
                  <a:lnTo>
                    <a:pt x="59185" y="63958"/>
                  </a:lnTo>
                  <a:lnTo>
                    <a:pt x="56994" y="71379"/>
                  </a:lnTo>
                  <a:lnTo>
                    <a:pt x="49787" y="84768"/>
                  </a:lnTo>
                  <a:lnTo>
                    <a:pt x="42994" y="102660"/>
                  </a:lnTo>
                  <a:lnTo>
                    <a:pt x="31204" y="122444"/>
                  </a:lnTo>
                  <a:lnTo>
                    <a:pt x="25981" y="149574"/>
                  </a:lnTo>
                  <a:lnTo>
                    <a:pt x="22128" y="157056"/>
                  </a:lnTo>
                  <a:lnTo>
                    <a:pt x="18902" y="167218"/>
                  </a:lnTo>
                  <a:lnTo>
                    <a:pt x="12771" y="176933"/>
                  </a:lnTo>
                  <a:lnTo>
                    <a:pt x="10966" y="183327"/>
                  </a:lnTo>
                  <a:lnTo>
                    <a:pt x="9427" y="185455"/>
                  </a:lnTo>
                  <a:lnTo>
                    <a:pt x="7342" y="186874"/>
                  </a:lnTo>
                  <a:lnTo>
                    <a:pt x="1448" y="189151"/>
                  </a:lnTo>
                  <a:lnTo>
                    <a:pt x="642" y="192285"/>
                  </a:lnTo>
                  <a:lnTo>
                    <a:pt x="34" y="198830"/>
                  </a:lnTo>
                  <a:lnTo>
                    <a:pt x="0" y="191001"/>
                  </a:lnTo>
                  <a:lnTo>
                    <a:pt x="9522" y="1801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429"/>
            <p:cNvSpPr/>
            <p:nvPr>
              <p:custDataLst>
                <p:tags r:id="rId159"/>
              </p:custDataLst>
            </p:nvPr>
          </p:nvSpPr>
          <p:spPr>
            <a:xfrm>
              <a:off x="7439025" y="4191000"/>
              <a:ext cx="228601" cy="37984"/>
            </a:xfrm>
            <a:custGeom>
              <a:avLst/>
              <a:gdLst/>
              <a:ahLst/>
              <a:cxnLst/>
              <a:rect l="0" t="0" r="0" b="0"/>
              <a:pathLst>
                <a:path w="228601" h="37984">
                  <a:moveTo>
                    <a:pt x="0" y="28575"/>
                  </a:moveTo>
                  <a:lnTo>
                    <a:pt x="0" y="28575"/>
                  </a:lnTo>
                  <a:lnTo>
                    <a:pt x="0" y="37707"/>
                  </a:lnTo>
                  <a:lnTo>
                    <a:pt x="5056" y="37983"/>
                  </a:lnTo>
                  <a:lnTo>
                    <a:pt x="6545" y="36964"/>
                  </a:lnTo>
                  <a:lnTo>
                    <a:pt x="7538" y="35226"/>
                  </a:lnTo>
                  <a:lnTo>
                    <a:pt x="8200" y="33009"/>
                  </a:lnTo>
                  <a:lnTo>
                    <a:pt x="9701" y="31531"/>
                  </a:lnTo>
                  <a:lnTo>
                    <a:pt x="14189" y="29889"/>
                  </a:lnTo>
                  <a:lnTo>
                    <a:pt x="44476" y="27540"/>
                  </a:lnTo>
                  <a:lnTo>
                    <a:pt x="57155" y="21041"/>
                  </a:lnTo>
                  <a:lnTo>
                    <a:pt x="102658" y="19057"/>
                  </a:lnTo>
                  <a:lnTo>
                    <a:pt x="117671" y="17993"/>
                  </a:lnTo>
                  <a:lnTo>
                    <a:pt x="136132" y="10849"/>
                  </a:lnTo>
                  <a:lnTo>
                    <a:pt x="182960" y="9526"/>
                  </a:lnTo>
                  <a:lnTo>
                    <a:pt x="208072" y="9525"/>
                  </a:lnTo>
                  <a:lnTo>
                    <a:pt x="216862" y="2979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430"/>
            <p:cNvSpPr/>
            <p:nvPr>
              <p:custDataLst>
                <p:tags r:id="rId160"/>
              </p:custDataLst>
            </p:nvPr>
          </p:nvSpPr>
          <p:spPr>
            <a:xfrm>
              <a:off x="7429500" y="4133850"/>
              <a:ext cx="180848" cy="9526"/>
            </a:xfrm>
            <a:custGeom>
              <a:avLst/>
              <a:gdLst/>
              <a:ahLst/>
              <a:cxnLst/>
              <a:rect l="0" t="0" r="0" b="0"/>
              <a:pathLst>
                <a:path w="180848" h="9526">
                  <a:moveTo>
                    <a:pt x="0" y="9525"/>
                  </a:moveTo>
                  <a:lnTo>
                    <a:pt x="0" y="9525"/>
                  </a:lnTo>
                  <a:lnTo>
                    <a:pt x="47510" y="9525"/>
                  </a:lnTo>
                  <a:lnTo>
                    <a:pt x="92082" y="9525"/>
                  </a:lnTo>
                  <a:lnTo>
                    <a:pt x="107951" y="9525"/>
                  </a:lnTo>
                  <a:lnTo>
                    <a:pt x="114300" y="6703"/>
                  </a:lnTo>
                  <a:lnTo>
                    <a:pt x="120650" y="2979"/>
                  </a:lnTo>
                  <a:lnTo>
                    <a:pt x="133350" y="589"/>
                  </a:lnTo>
                  <a:lnTo>
                    <a:pt x="180847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431"/>
            <p:cNvSpPr/>
            <p:nvPr>
              <p:custDataLst>
                <p:tags r:id="rId161"/>
              </p:custDataLst>
            </p:nvPr>
          </p:nvSpPr>
          <p:spPr>
            <a:xfrm>
              <a:off x="7400925" y="413385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432"/>
            <p:cNvSpPr/>
            <p:nvPr>
              <p:custDataLst>
                <p:tags r:id="rId162"/>
              </p:custDataLst>
            </p:nvPr>
          </p:nvSpPr>
          <p:spPr>
            <a:xfrm>
              <a:off x="7086600" y="4210050"/>
              <a:ext cx="200026" cy="85715"/>
            </a:xfrm>
            <a:custGeom>
              <a:avLst/>
              <a:gdLst/>
              <a:ahLst/>
              <a:cxnLst/>
              <a:rect l="0" t="0" r="0" b="0"/>
              <a:pathLst>
                <a:path w="200026" h="85715">
                  <a:moveTo>
                    <a:pt x="0" y="28575"/>
                  </a:moveTo>
                  <a:lnTo>
                    <a:pt x="0" y="28575"/>
                  </a:lnTo>
                  <a:lnTo>
                    <a:pt x="8200" y="36776"/>
                  </a:lnTo>
                  <a:lnTo>
                    <a:pt x="9132" y="42764"/>
                  </a:lnTo>
                  <a:lnTo>
                    <a:pt x="10321" y="44384"/>
                  </a:lnTo>
                  <a:lnTo>
                    <a:pt x="17691" y="47199"/>
                  </a:lnTo>
                  <a:lnTo>
                    <a:pt x="18446" y="50258"/>
                  </a:lnTo>
                  <a:lnTo>
                    <a:pt x="18648" y="52555"/>
                  </a:lnTo>
                  <a:lnTo>
                    <a:pt x="19840" y="54087"/>
                  </a:lnTo>
                  <a:lnTo>
                    <a:pt x="23988" y="55788"/>
                  </a:lnTo>
                  <a:lnTo>
                    <a:pt x="25516" y="57301"/>
                  </a:lnTo>
                  <a:lnTo>
                    <a:pt x="30793" y="67332"/>
                  </a:lnTo>
                  <a:lnTo>
                    <a:pt x="36657" y="74449"/>
                  </a:lnTo>
                  <a:lnTo>
                    <a:pt x="40280" y="75421"/>
                  </a:lnTo>
                  <a:lnTo>
                    <a:pt x="42728" y="75681"/>
                  </a:lnTo>
                  <a:lnTo>
                    <a:pt x="44361" y="76912"/>
                  </a:lnTo>
                  <a:lnTo>
                    <a:pt x="46174" y="81102"/>
                  </a:lnTo>
                  <a:lnTo>
                    <a:pt x="47716" y="82644"/>
                  </a:lnTo>
                  <a:lnTo>
                    <a:pt x="55699" y="85319"/>
                  </a:lnTo>
                  <a:lnTo>
                    <a:pt x="74446" y="85714"/>
                  </a:lnTo>
                  <a:lnTo>
                    <a:pt x="84516" y="79177"/>
                  </a:lnTo>
                  <a:lnTo>
                    <a:pt x="97831" y="76024"/>
                  </a:lnTo>
                  <a:lnTo>
                    <a:pt x="100146" y="73966"/>
                  </a:lnTo>
                  <a:lnTo>
                    <a:pt x="101689" y="71536"/>
                  </a:lnTo>
                  <a:lnTo>
                    <a:pt x="113974" y="63059"/>
                  </a:lnTo>
                  <a:lnTo>
                    <a:pt x="136218" y="52612"/>
                  </a:lnTo>
                  <a:lnTo>
                    <a:pt x="177798" y="13751"/>
                  </a:lnTo>
                  <a:lnTo>
                    <a:pt x="190500" y="7538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433"/>
            <p:cNvSpPr/>
            <p:nvPr>
              <p:custDataLst>
                <p:tags r:id="rId163"/>
              </p:custDataLst>
            </p:nvPr>
          </p:nvSpPr>
          <p:spPr>
            <a:xfrm>
              <a:off x="7048500" y="42291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434"/>
            <p:cNvSpPr/>
            <p:nvPr>
              <p:custDataLst>
                <p:tags r:id="rId164"/>
              </p:custDataLst>
            </p:nvPr>
          </p:nvSpPr>
          <p:spPr>
            <a:xfrm>
              <a:off x="6810375" y="4114800"/>
              <a:ext cx="428623" cy="190499"/>
            </a:xfrm>
            <a:custGeom>
              <a:avLst/>
              <a:gdLst/>
              <a:ahLst/>
              <a:cxnLst/>
              <a:rect l="0" t="0" r="0" b="0"/>
              <a:pathLst>
                <a:path w="428623" h="190499">
                  <a:moveTo>
                    <a:pt x="0" y="123825"/>
                  </a:moveTo>
                  <a:lnTo>
                    <a:pt x="0" y="123825"/>
                  </a:lnTo>
                  <a:lnTo>
                    <a:pt x="22390" y="123825"/>
                  </a:lnTo>
                  <a:lnTo>
                    <a:pt x="28649" y="121003"/>
                  </a:lnTo>
                  <a:lnTo>
                    <a:pt x="34958" y="117279"/>
                  </a:lnTo>
                  <a:lnTo>
                    <a:pt x="47632" y="114889"/>
                  </a:lnTo>
                  <a:lnTo>
                    <a:pt x="55036" y="113504"/>
                  </a:lnTo>
                  <a:lnTo>
                    <a:pt x="102615" y="97415"/>
                  </a:lnTo>
                  <a:lnTo>
                    <a:pt x="116482" y="93069"/>
                  </a:lnTo>
                  <a:lnTo>
                    <a:pt x="131174" y="85079"/>
                  </a:lnTo>
                  <a:lnTo>
                    <a:pt x="149996" y="70823"/>
                  </a:lnTo>
                  <a:lnTo>
                    <a:pt x="169407" y="64672"/>
                  </a:lnTo>
                  <a:lnTo>
                    <a:pt x="199972" y="40870"/>
                  </a:lnTo>
                  <a:lnTo>
                    <a:pt x="206351" y="38272"/>
                  </a:lnTo>
                  <a:lnTo>
                    <a:pt x="215893" y="31919"/>
                  </a:lnTo>
                  <a:lnTo>
                    <a:pt x="225423" y="29566"/>
                  </a:lnTo>
                  <a:lnTo>
                    <a:pt x="231774" y="29015"/>
                  </a:lnTo>
                  <a:lnTo>
                    <a:pt x="233891" y="27810"/>
                  </a:lnTo>
                  <a:lnTo>
                    <a:pt x="235303" y="25948"/>
                  </a:lnTo>
                  <a:lnTo>
                    <a:pt x="236244" y="23649"/>
                  </a:lnTo>
                  <a:lnTo>
                    <a:pt x="237929" y="22116"/>
                  </a:lnTo>
                  <a:lnTo>
                    <a:pt x="247639" y="19053"/>
                  </a:lnTo>
                  <a:lnTo>
                    <a:pt x="252703" y="24107"/>
                  </a:lnTo>
                  <a:lnTo>
                    <a:pt x="253136" y="25596"/>
                  </a:lnTo>
                  <a:lnTo>
                    <a:pt x="252365" y="26589"/>
                  </a:lnTo>
                  <a:lnTo>
                    <a:pt x="248581" y="28183"/>
                  </a:lnTo>
                  <a:lnTo>
                    <a:pt x="247731" y="36742"/>
                  </a:lnTo>
                  <a:lnTo>
                    <a:pt x="247674" y="42754"/>
                  </a:lnTo>
                  <a:lnTo>
                    <a:pt x="244839" y="48282"/>
                  </a:lnTo>
                  <a:lnTo>
                    <a:pt x="241109" y="54267"/>
                  </a:lnTo>
                  <a:lnTo>
                    <a:pt x="238714" y="66733"/>
                  </a:lnTo>
                  <a:lnTo>
                    <a:pt x="238241" y="79386"/>
                  </a:lnTo>
                  <a:lnTo>
                    <a:pt x="235354" y="85730"/>
                  </a:lnTo>
                  <a:lnTo>
                    <a:pt x="231601" y="92077"/>
                  </a:lnTo>
                  <a:lnTo>
                    <a:pt x="229193" y="104775"/>
                  </a:lnTo>
                  <a:lnTo>
                    <a:pt x="228995" y="107950"/>
                  </a:lnTo>
                  <a:lnTo>
                    <a:pt x="225954" y="114300"/>
                  </a:lnTo>
                  <a:lnTo>
                    <a:pt x="222132" y="120650"/>
                  </a:lnTo>
                  <a:lnTo>
                    <a:pt x="218922" y="130175"/>
                  </a:lnTo>
                  <a:lnTo>
                    <a:pt x="212797" y="140758"/>
                  </a:lnTo>
                  <a:lnTo>
                    <a:pt x="209454" y="155771"/>
                  </a:lnTo>
                  <a:lnTo>
                    <a:pt x="200992" y="170992"/>
                  </a:lnTo>
                  <a:lnTo>
                    <a:pt x="200455" y="175833"/>
                  </a:lnTo>
                  <a:lnTo>
                    <a:pt x="197393" y="181512"/>
                  </a:lnTo>
                  <a:lnTo>
                    <a:pt x="190501" y="190498"/>
                  </a:lnTo>
                  <a:lnTo>
                    <a:pt x="190500" y="185443"/>
                  </a:lnTo>
                  <a:lnTo>
                    <a:pt x="191558" y="183954"/>
                  </a:lnTo>
                  <a:lnTo>
                    <a:pt x="193322" y="182961"/>
                  </a:lnTo>
                  <a:lnTo>
                    <a:pt x="195556" y="182299"/>
                  </a:lnTo>
                  <a:lnTo>
                    <a:pt x="197045" y="180799"/>
                  </a:lnTo>
                  <a:lnTo>
                    <a:pt x="202258" y="170788"/>
                  </a:lnTo>
                  <a:lnTo>
                    <a:pt x="206309" y="164806"/>
                  </a:lnTo>
                  <a:lnTo>
                    <a:pt x="216870" y="139478"/>
                  </a:lnTo>
                  <a:lnTo>
                    <a:pt x="233977" y="116676"/>
                  </a:lnTo>
                  <a:lnTo>
                    <a:pt x="240128" y="97287"/>
                  </a:lnTo>
                  <a:lnTo>
                    <a:pt x="282582" y="50807"/>
                  </a:lnTo>
                  <a:lnTo>
                    <a:pt x="292102" y="42335"/>
                  </a:lnTo>
                  <a:lnTo>
                    <a:pt x="321863" y="27987"/>
                  </a:lnTo>
                  <a:lnTo>
                    <a:pt x="329317" y="23022"/>
                  </a:lnTo>
                  <a:lnTo>
                    <a:pt x="339463" y="20227"/>
                  </a:lnTo>
                  <a:lnTo>
                    <a:pt x="345959" y="19573"/>
                  </a:lnTo>
                  <a:lnTo>
                    <a:pt x="352373" y="16460"/>
                  </a:lnTo>
                  <a:lnTo>
                    <a:pt x="358752" y="12607"/>
                  </a:lnTo>
                  <a:lnTo>
                    <a:pt x="368293" y="9380"/>
                  </a:lnTo>
                  <a:lnTo>
                    <a:pt x="377823" y="3249"/>
                  </a:lnTo>
                  <a:lnTo>
                    <a:pt x="387349" y="963"/>
                  </a:lnTo>
                  <a:lnTo>
                    <a:pt x="428187" y="0"/>
                  </a:lnTo>
                  <a:lnTo>
                    <a:pt x="428622" y="17610"/>
                  </a:lnTo>
                  <a:lnTo>
                    <a:pt x="427565" y="18090"/>
                  </a:lnTo>
                  <a:lnTo>
                    <a:pt x="423568" y="18624"/>
                  </a:lnTo>
                  <a:lnTo>
                    <a:pt x="418264" y="21683"/>
                  </a:lnTo>
                  <a:lnTo>
                    <a:pt x="4000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435"/>
            <p:cNvSpPr/>
            <p:nvPr>
              <p:custDataLst>
                <p:tags r:id="rId165"/>
              </p:custDataLst>
            </p:nvPr>
          </p:nvSpPr>
          <p:spPr>
            <a:xfrm>
              <a:off x="6838950" y="4143375"/>
              <a:ext cx="57148" cy="190501"/>
            </a:xfrm>
            <a:custGeom>
              <a:avLst/>
              <a:gdLst/>
              <a:ahLst/>
              <a:cxnLst/>
              <a:rect l="0" t="0" r="0" b="0"/>
              <a:pathLst>
                <a:path w="57148" h="190501">
                  <a:moveTo>
                    <a:pt x="38100" y="9525"/>
                  </a:moveTo>
                  <a:lnTo>
                    <a:pt x="38100" y="9525"/>
                  </a:lnTo>
                  <a:lnTo>
                    <a:pt x="43156" y="9525"/>
                  </a:lnTo>
                  <a:lnTo>
                    <a:pt x="44645" y="8467"/>
                  </a:lnTo>
                  <a:lnTo>
                    <a:pt x="45638" y="6703"/>
                  </a:lnTo>
                  <a:lnTo>
                    <a:pt x="47591" y="117"/>
                  </a:lnTo>
                  <a:lnTo>
                    <a:pt x="57034" y="0"/>
                  </a:lnTo>
                  <a:lnTo>
                    <a:pt x="57147" y="9132"/>
                  </a:lnTo>
                  <a:lnTo>
                    <a:pt x="50603" y="17052"/>
                  </a:lnTo>
                  <a:lnTo>
                    <a:pt x="48508" y="25749"/>
                  </a:lnTo>
                  <a:lnTo>
                    <a:pt x="48016" y="31905"/>
                  </a:lnTo>
                  <a:lnTo>
                    <a:pt x="44976" y="38169"/>
                  </a:lnTo>
                  <a:lnTo>
                    <a:pt x="41156" y="44481"/>
                  </a:lnTo>
                  <a:lnTo>
                    <a:pt x="38704" y="57156"/>
                  </a:lnTo>
                  <a:lnTo>
                    <a:pt x="38502" y="60329"/>
                  </a:lnTo>
                  <a:lnTo>
                    <a:pt x="35457" y="66677"/>
                  </a:lnTo>
                  <a:lnTo>
                    <a:pt x="31634" y="73026"/>
                  </a:lnTo>
                  <a:lnTo>
                    <a:pt x="28422" y="82550"/>
                  </a:lnTo>
                  <a:lnTo>
                    <a:pt x="22297" y="92075"/>
                  </a:lnTo>
                  <a:lnTo>
                    <a:pt x="20012" y="101600"/>
                  </a:lnTo>
                  <a:lnTo>
                    <a:pt x="19478" y="107950"/>
                  </a:lnTo>
                  <a:lnTo>
                    <a:pt x="16418" y="114300"/>
                  </a:lnTo>
                  <a:lnTo>
                    <a:pt x="14120" y="117475"/>
                  </a:lnTo>
                  <a:lnTo>
                    <a:pt x="963" y="158488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436"/>
            <p:cNvSpPr/>
            <p:nvPr>
              <p:custDataLst>
                <p:tags r:id="rId166"/>
              </p:custDataLst>
            </p:nvPr>
          </p:nvSpPr>
          <p:spPr>
            <a:xfrm>
              <a:off x="6734291" y="4143375"/>
              <a:ext cx="133235" cy="171440"/>
            </a:xfrm>
            <a:custGeom>
              <a:avLst/>
              <a:gdLst/>
              <a:ahLst/>
              <a:cxnLst/>
              <a:rect l="0" t="0" r="0" b="0"/>
              <a:pathLst>
                <a:path w="133235" h="171440">
                  <a:moveTo>
                    <a:pt x="133234" y="9525"/>
                  </a:moveTo>
                  <a:lnTo>
                    <a:pt x="133234" y="9525"/>
                  </a:lnTo>
                  <a:lnTo>
                    <a:pt x="123825" y="117"/>
                  </a:lnTo>
                  <a:lnTo>
                    <a:pt x="105986" y="0"/>
                  </a:lnTo>
                  <a:lnTo>
                    <a:pt x="105543" y="1058"/>
                  </a:lnTo>
                  <a:lnTo>
                    <a:pt x="104775" y="8201"/>
                  </a:lnTo>
                  <a:lnTo>
                    <a:pt x="101888" y="8936"/>
                  </a:lnTo>
                  <a:lnTo>
                    <a:pt x="96468" y="9408"/>
                  </a:lnTo>
                  <a:lnTo>
                    <a:pt x="87050" y="17716"/>
                  </a:lnTo>
                  <a:lnTo>
                    <a:pt x="86036" y="23711"/>
                  </a:lnTo>
                  <a:lnTo>
                    <a:pt x="84835" y="25333"/>
                  </a:lnTo>
                  <a:lnTo>
                    <a:pt x="80679" y="27134"/>
                  </a:lnTo>
                  <a:lnTo>
                    <a:pt x="79147" y="28672"/>
                  </a:lnTo>
                  <a:lnTo>
                    <a:pt x="73867" y="38746"/>
                  </a:lnTo>
                  <a:lnTo>
                    <a:pt x="43930" y="75302"/>
                  </a:lnTo>
                  <a:lnTo>
                    <a:pt x="35945" y="94714"/>
                  </a:lnTo>
                  <a:lnTo>
                    <a:pt x="31785" y="101362"/>
                  </a:lnTo>
                  <a:lnTo>
                    <a:pt x="28386" y="111054"/>
                  </a:lnTo>
                  <a:lnTo>
                    <a:pt x="22204" y="120629"/>
                  </a:lnTo>
                  <a:lnTo>
                    <a:pt x="18845" y="130168"/>
                  </a:lnTo>
                  <a:lnTo>
                    <a:pt x="12675" y="139698"/>
                  </a:lnTo>
                  <a:lnTo>
                    <a:pt x="9839" y="150518"/>
                  </a:lnTo>
                  <a:lnTo>
                    <a:pt x="9446" y="160436"/>
                  </a:lnTo>
                  <a:lnTo>
                    <a:pt x="0" y="171322"/>
                  </a:lnTo>
                  <a:lnTo>
                    <a:pt x="8095" y="171439"/>
                  </a:lnTo>
                  <a:lnTo>
                    <a:pt x="8533" y="170385"/>
                  </a:lnTo>
                  <a:lnTo>
                    <a:pt x="9019" y="166390"/>
                  </a:lnTo>
                  <a:lnTo>
                    <a:pt x="10207" y="164902"/>
                  </a:lnTo>
                  <a:lnTo>
                    <a:pt x="2845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6" name="SMARTInkShape-Group113"/>
          <p:cNvGrpSpPr/>
          <p:nvPr/>
        </p:nvGrpSpPr>
        <p:grpSpPr>
          <a:xfrm>
            <a:off x="9220210" y="3838578"/>
            <a:ext cx="1514466" cy="457194"/>
            <a:chOff x="9220210" y="3838578"/>
            <a:chExt cx="1514466" cy="457194"/>
          </a:xfrm>
        </p:grpSpPr>
        <p:sp>
          <p:nvSpPr>
            <p:cNvPr id="144" name="SMARTInkShape-437"/>
            <p:cNvSpPr/>
            <p:nvPr>
              <p:custDataLst>
                <p:tags r:id="rId152"/>
              </p:custDataLst>
            </p:nvPr>
          </p:nvSpPr>
          <p:spPr>
            <a:xfrm>
              <a:off x="10629900" y="3867150"/>
              <a:ext cx="104776" cy="323851"/>
            </a:xfrm>
            <a:custGeom>
              <a:avLst/>
              <a:gdLst/>
              <a:ahLst/>
              <a:cxnLst/>
              <a:rect l="0" t="0" r="0" b="0"/>
              <a:pathLst>
                <a:path w="104776" h="323851">
                  <a:moveTo>
                    <a:pt x="76200" y="0"/>
                  </a:moveTo>
                  <a:lnTo>
                    <a:pt x="76200" y="0"/>
                  </a:lnTo>
                  <a:lnTo>
                    <a:pt x="81257" y="0"/>
                  </a:lnTo>
                  <a:lnTo>
                    <a:pt x="82746" y="1058"/>
                  </a:lnTo>
                  <a:lnTo>
                    <a:pt x="83738" y="2822"/>
                  </a:lnTo>
                  <a:lnTo>
                    <a:pt x="85465" y="9701"/>
                  </a:lnTo>
                  <a:lnTo>
                    <a:pt x="85690" y="22666"/>
                  </a:lnTo>
                  <a:lnTo>
                    <a:pt x="86760" y="24636"/>
                  </a:lnTo>
                  <a:lnTo>
                    <a:pt x="88532" y="25949"/>
                  </a:lnTo>
                  <a:lnTo>
                    <a:pt x="90770" y="26824"/>
                  </a:lnTo>
                  <a:lnTo>
                    <a:pt x="92264" y="28466"/>
                  </a:lnTo>
                  <a:lnTo>
                    <a:pt x="93923" y="33113"/>
                  </a:lnTo>
                  <a:lnTo>
                    <a:pt x="96046" y="44719"/>
                  </a:lnTo>
                  <a:lnTo>
                    <a:pt x="101717" y="54055"/>
                  </a:lnTo>
                  <a:lnTo>
                    <a:pt x="104171" y="66691"/>
                  </a:lnTo>
                  <a:lnTo>
                    <a:pt x="104774" y="114300"/>
                  </a:lnTo>
                  <a:lnTo>
                    <a:pt x="104775" y="155183"/>
                  </a:lnTo>
                  <a:lnTo>
                    <a:pt x="90584" y="198329"/>
                  </a:lnTo>
                  <a:lnTo>
                    <a:pt x="83545" y="218434"/>
                  </a:lnTo>
                  <a:lnTo>
                    <a:pt x="61299" y="253092"/>
                  </a:lnTo>
                  <a:lnTo>
                    <a:pt x="55147" y="266521"/>
                  </a:lnTo>
                  <a:lnTo>
                    <a:pt x="32730" y="292093"/>
                  </a:lnTo>
                  <a:lnTo>
                    <a:pt x="30421" y="298447"/>
                  </a:lnTo>
                  <a:lnTo>
                    <a:pt x="28749" y="300565"/>
                  </a:lnTo>
                  <a:lnTo>
                    <a:pt x="26" y="323825"/>
                  </a:lnTo>
                  <a:lnTo>
                    <a:pt x="1" y="323849"/>
                  </a:lnTo>
                  <a:lnTo>
                    <a:pt x="0" y="323850"/>
                  </a:lnTo>
                  <a:lnTo>
                    <a:pt x="5057" y="323850"/>
                  </a:lnTo>
                  <a:lnTo>
                    <a:pt x="6546" y="322792"/>
                  </a:lnTo>
                  <a:lnTo>
                    <a:pt x="7538" y="321028"/>
                  </a:lnTo>
                  <a:lnTo>
                    <a:pt x="9525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438"/>
            <p:cNvSpPr/>
            <p:nvPr>
              <p:custDataLst>
                <p:tags r:id="rId153"/>
              </p:custDataLst>
            </p:nvPr>
          </p:nvSpPr>
          <p:spPr>
            <a:xfrm>
              <a:off x="9220210" y="3838578"/>
              <a:ext cx="1409679" cy="457194"/>
            </a:xfrm>
            <a:custGeom>
              <a:avLst/>
              <a:gdLst/>
              <a:ahLst/>
              <a:cxnLst/>
              <a:rect l="0" t="0" r="0" b="0"/>
              <a:pathLst>
                <a:path w="1409679" h="457194">
                  <a:moveTo>
                    <a:pt x="66665" y="161922"/>
                  </a:moveTo>
                  <a:lnTo>
                    <a:pt x="66665" y="161922"/>
                  </a:lnTo>
                  <a:lnTo>
                    <a:pt x="58464" y="161922"/>
                  </a:lnTo>
                  <a:lnTo>
                    <a:pt x="58021" y="162980"/>
                  </a:lnTo>
                  <a:lnTo>
                    <a:pt x="57143" y="188746"/>
                  </a:lnTo>
                  <a:lnTo>
                    <a:pt x="50595" y="197755"/>
                  </a:lnTo>
                  <a:lnTo>
                    <a:pt x="48498" y="206641"/>
                  </a:lnTo>
                  <a:lnTo>
                    <a:pt x="47615" y="252262"/>
                  </a:lnTo>
                  <a:lnTo>
                    <a:pt x="48673" y="253899"/>
                  </a:lnTo>
                  <a:lnTo>
                    <a:pt x="50437" y="254990"/>
                  </a:lnTo>
                  <a:lnTo>
                    <a:pt x="55816" y="256741"/>
                  </a:lnTo>
                  <a:lnTo>
                    <a:pt x="66763" y="247446"/>
                  </a:lnTo>
                  <a:lnTo>
                    <a:pt x="71294" y="242972"/>
                  </a:lnTo>
                  <a:lnTo>
                    <a:pt x="79659" y="240277"/>
                  </a:lnTo>
                  <a:lnTo>
                    <a:pt x="89374" y="238022"/>
                  </a:lnTo>
                  <a:lnTo>
                    <a:pt x="104234" y="227950"/>
                  </a:lnTo>
                  <a:lnTo>
                    <a:pt x="120571" y="211578"/>
                  </a:lnTo>
                  <a:lnTo>
                    <a:pt x="130144" y="197684"/>
                  </a:lnTo>
                  <a:lnTo>
                    <a:pt x="155564" y="177520"/>
                  </a:lnTo>
                  <a:lnTo>
                    <a:pt x="159093" y="171324"/>
                  </a:lnTo>
                  <a:lnTo>
                    <a:pt x="160033" y="168190"/>
                  </a:lnTo>
                  <a:lnTo>
                    <a:pt x="161719" y="166101"/>
                  </a:lnTo>
                  <a:lnTo>
                    <a:pt x="168088" y="162102"/>
                  </a:lnTo>
                  <a:lnTo>
                    <a:pt x="171428" y="152436"/>
                  </a:lnTo>
                  <a:lnTo>
                    <a:pt x="171440" y="166587"/>
                  </a:lnTo>
                  <a:lnTo>
                    <a:pt x="168618" y="172109"/>
                  </a:lnTo>
                  <a:lnTo>
                    <a:pt x="163239" y="179221"/>
                  </a:lnTo>
                  <a:lnTo>
                    <a:pt x="161117" y="188230"/>
                  </a:lnTo>
                  <a:lnTo>
                    <a:pt x="155446" y="197116"/>
                  </a:lnTo>
                  <a:lnTo>
                    <a:pt x="152238" y="206452"/>
                  </a:lnTo>
                  <a:lnTo>
                    <a:pt x="146112" y="215921"/>
                  </a:lnTo>
                  <a:lnTo>
                    <a:pt x="135545" y="241495"/>
                  </a:lnTo>
                  <a:lnTo>
                    <a:pt x="127762" y="253115"/>
                  </a:lnTo>
                  <a:lnTo>
                    <a:pt x="112125" y="297490"/>
                  </a:lnTo>
                  <a:lnTo>
                    <a:pt x="104123" y="312157"/>
                  </a:lnTo>
                  <a:lnTo>
                    <a:pt x="91939" y="331651"/>
                  </a:lnTo>
                  <a:lnTo>
                    <a:pt x="75597" y="369295"/>
                  </a:lnTo>
                  <a:lnTo>
                    <a:pt x="72619" y="373196"/>
                  </a:lnTo>
                  <a:lnTo>
                    <a:pt x="69312" y="383174"/>
                  </a:lnTo>
                  <a:lnTo>
                    <a:pt x="66783" y="393606"/>
                  </a:lnTo>
                  <a:lnTo>
                    <a:pt x="56536" y="408927"/>
                  </a:lnTo>
                  <a:lnTo>
                    <a:pt x="42245" y="425362"/>
                  </a:lnTo>
                  <a:lnTo>
                    <a:pt x="36088" y="438130"/>
                  </a:lnTo>
                  <a:lnTo>
                    <a:pt x="31910" y="444490"/>
                  </a:lnTo>
                  <a:lnTo>
                    <a:pt x="30051" y="450844"/>
                  </a:lnTo>
                  <a:lnTo>
                    <a:pt x="28497" y="452962"/>
                  </a:lnTo>
                  <a:lnTo>
                    <a:pt x="26403" y="454373"/>
                  </a:lnTo>
                  <a:lnTo>
                    <a:pt x="19471" y="457032"/>
                  </a:lnTo>
                  <a:lnTo>
                    <a:pt x="9918" y="457193"/>
                  </a:lnTo>
                  <a:lnTo>
                    <a:pt x="1349" y="448996"/>
                  </a:lnTo>
                  <a:lnTo>
                    <a:pt x="109" y="439587"/>
                  </a:lnTo>
                  <a:lnTo>
                    <a:pt x="0" y="425016"/>
                  </a:lnTo>
                  <a:lnTo>
                    <a:pt x="2817" y="418905"/>
                  </a:lnTo>
                  <a:lnTo>
                    <a:pt x="6538" y="412662"/>
                  </a:lnTo>
                  <a:lnTo>
                    <a:pt x="8192" y="406359"/>
                  </a:lnTo>
                  <a:lnTo>
                    <a:pt x="9691" y="404255"/>
                  </a:lnTo>
                  <a:lnTo>
                    <a:pt x="11750" y="402852"/>
                  </a:lnTo>
                  <a:lnTo>
                    <a:pt x="14181" y="401917"/>
                  </a:lnTo>
                  <a:lnTo>
                    <a:pt x="15800" y="400235"/>
                  </a:lnTo>
                  <a:lnTo>
                    <a:pt x="17601" y="395545"/>
                  </a:lnTo>
                  <a:lnTo>
                    <a:pt x="19814" y="377364"/>
                  </a:lnTo>
                  <a:lnTo>
                    <a:pt x="26560" y="365927"/>
                  </a:lnTo>
                  <a:lnTo>
                    <a:pt x="41419" y="349353"/>
                  </a:lnTo>
                  <a:lnTo>
                    <a:pt x="84034" y="315618"/>
                  </a:lnTo>
                  <a:lnTo>
                    <a:pt x="131528" y="282689"/>
                  </a:lnTo>
                  <a:lnTo>
                    <a:pt x="175753" y="253807"/>
                  </a:lnTo>
                  <a:lnTo>
                    <a:pt x="221365" y="232034"/>
                  </a:lnTo>
                  <a:lnTo>
                    <a:pt x="266638" y="209562"/>
                  </a:lnTo>
                  <a:lnTo>
                    <a:pt x="310942" y="184147"/>
                  </a:lnTo>
                  <a:lnTo>
                    <a:pt x="331130" y="174269"/>
                  </a:lnTo>
                  <a:lnTo>
                    <a:pt x="338722" y="171643"/>
                  </a:lnTo>
                  <a:lnTo>
                    <a:pt x="348946" y="165273"/>
                  </a:lnTo>
                  <a:lnTo>
                    <a:pt x="358678" y="162915"/>
                  </a:lnTo>
                  <a:lnTo>
                    <a:pt x="380859" y="161923"/>
                  </a:lnTo>
                  <a:lnTo>
                    <a:pt x="380990" y="190486"/>
                  </a:lnTo>
                  <a:lnTo>
                    <a:pt x="380990" y="153848"/>
                  </a:lnTo>
                  <a:lnTo>
                    <a:pt x="379932" y="153364"/>
                  </a:lnTo>
                  <a:lnTo>
                    <a:pt x="354166" y="152400"/>
                  </a:lnTo>
                  <a:lnTo>
                    <a:pt x="345157" y="158943"/>
                  </a:lnTo>
                  <a:lnTo>
                    <a:pt x="336270" y="161039"/>
                  </a:lnTo>
                  <a:lnTo>
                    <a:pt x="330070" y="161530"/>
                  </a:lnTo>
                  <a:lnTo>
                    <a:pt x="327992" y="162719"/>
                  </a:lnTo>
                  <a:lnTo>
                    <a:pt x="326609" y="164570"/>
                  </a:lnTo>
                  <a:lnTo>
                    <a:pt x="324013" y="169449"/>
                  </a:lnTo>
                  <a:lnTo>
                    <a:pt x="301498" y="198774"/>
                  </a:lnTo>
                  <a:lnTo>
                    <a:pt x="290756" y="221859"/>
                  </a:lnTo>
                  <a:lnTo>
                    <a:pt x="280185" y="234870"/>
                  </a:lnTo>
                  <a:lnTo>
                    <a:pt x="267676" y="265616"/>
                  </a:lnTo>
                  <a:lnTo>
                    <a:pt x="266819" y="279673"/>
                  </a:lnTo>
                  <a:lnTo>
                    <a:pt x="269570" y="285869"/>
                  </a:lnTo>
                  <a:lnTo>
                    <a:pt x="280884" y="299778"/>
                  </a:lnTo>
                  <a:lnTo>
                    <a:pt x="286404" y="302567"/>
                  </a:lnTo>
                  <a:lnTo>
                    <a:pt x="299803" y="304666"/>
                  </a:lnTo>
                  <a:lnTo>
                    <a:pt x="305395" y="301917"/>
                  </a:lnTo>
                  <a:lnTo>
                    <a:pt x="308369" y="299702"/>
                  </a:lnTo>
                  <a:lnTo>
                    <a:pt x="322666" y="296585"/>
                  </a:lnTo>
                  <a:lnTo>
                    <a:pt x="335251" y="295661"/>
                  </a:lnTo>
                  <a:lnTo>
                    <a:pt x="342317" y="292623"/>
                  </a:lnTo>
                  <a:lnTo>
                    <a:pt x="365236" y="280106"/>
                  </a:lnTo>
                  <a:lnTo>
                    <a:pt x="393619" y="268959"/>
                  </a:lnTo>
                  <a:lnTo>
                    <a:pt x="405428" y="261135"/>
                  </a:lnTo>
                  <a:lnTo>
                    <a:pt x="418900" y="255133"/>
                  </a:lnTo>
                  <a:lnTo>
                    <a:pt x="425356" y="250974"/>
                  </a:lnTo>
                  <a:lnTo>
                    <a:pt x="434939" y="247575"/>
                  </a:lnTo>
                  <a:lnTo>
                    <a:pt x="445781" y="239576"/>
                  </a:lnTo>
                  <a:lnTo>
                    <a:pt x="455701" y="238250"/>
                  </a:lnTo>
                  <a:lnTo>
                    <a:pt x="465261" y="238133"/>
                  </a:lnTo>
                  <a:lnTo>
                    <a:pt x="465745" y="239187"/>
                  </a:lnTo>
                  <a:lnTo>
                    <a:pt x="466714" y="256770"/>
                  </a:lnTo>
                  <a:lnTo>
                    <a:pt x="476125" y="266578"/>
                  </a:lnTo>
                  <a:lnTo>
                    <a:pt x="490426" y="266694"/>
                  </a:lnTo>
                  <a:lnTo>
                    <a:pt x="492047" y="265637"/>
                  </a:lnTo>
                  <a:lnTo>
                    <a:pt x="493128" y="263874"/>
                  </a:lnTo>
                  <a:lnTo>
                    <a:pt x="493849" y="261640"/>
                  </a:lnTo>
                  <a:lnTo>
                    <a:pt x="499919" y="253439"/>
                  </a:lnTo>
                  <a:lnTo>
                    <a:pt x="505462" y="250221"/>
                  </a:lnTo>
                  <a:lnTo>
                    <a:pt x="511453" y="247733"/>
                  </a:lnTo>
                  <a:lnTo>
                    <a:pt x="555615" y="206362"/>
                  </a:lnTo>
                  <a:lnTo>
                    <a:pt x="559141" y="200017"/>
                  </a:lnTo>
                  <a:lnTo>
                    <a:pt x="561769" y="193670"/>
                  </a:lnTo>
                  <a:lnTo>
                    <a:pt x="578367" y="171447"/>
                  </a:lnTo>
                  <a:lnTo>
                    <a:pt x="580492" y="158747"/>
                  </a:lnTo>
                  <a:lnTo>
                    <a:pt x="581724" y="156630"/>
                  </a:lnTo>
                  <a:lnTo>
                    <a:pt x="583604" y="155219"/>
                  </a:lnTo>
                  <a:lnTo>
                    <a:pt x="589170" y="152955"/>
                  </a:lnTo>
                  <a:lnTo>
                    <a:pt x="589930" y="149822"/>
                  </a:lnTo>
                  <a:lnTo>
                    <a:pt x="590530" y="142993"/>
                  </a:lnTo>
                  <a:lnTo>
                    <a:pt x="590539" y="151084"/>
                  </a:lnTo>
                  <a:lnTo>
                    <a:pt x="583994" y="159742"/>
                  </a:lnTo>
                  <a:lnTo>
                    <a:pt x="581898" y="168567"/>
                  </a:lnTo>
                  <a:lnTo>
                    <a:pt x="581406" y="174753"/>
                  </a:lnTo>
                  <a:lnTo>
                    <a:pt x="578367" y="181030"/>
                  </a:lnTo>
                  <a:lnTo>
                    <a:pt x="574547" y="187348"/>
                  </a:lnTo>
                  <a:lnTo>
                    <a:pt x="572094" y="200027"/>
                  </a:lnTo>
                  <a:lnTo>
                    <a:pt x="571892" y="203200"/>
                  </a:lnTo>
                  <a:lnTo>
                    <a:pt x="568846" y="209549"/>
                  </a:lnTo>
                  <a:lnTo>
                    <a:pt x="565023" y="215898"/>
                  </a:lnTo>
                  <a:lnTo>
                    <a:pt x="562569" y="228597"/>
                  </a:lnTo>
                  <a:lnTo>
                    <a:pt x="561965" y="271588"/>
                  </a:lnTo>
                  <a:lnTo>
                    <a:pt x="563023" y="273133"/>
                  </a:lnTo>
                  <a:lnTo>
                    <a:pt x="564789" y="274163"/>
                  </a:lnTo>
                  <a:lnTo>
                    <a:pt x="570167" y="275815"/>
                  </a:lnTo>
                  <a:lnTo>
                    <a:pt x="578832" y="269595"/>
                  </a:lnTo>
                  <a:lnTo>
                    <a:pt x="587659" y="267556"/>
                  </a:lnTo>
                  <a:lnTo>
                    <a:pt x="593845" y="267079"/>
                  </a:lnTo>
                  <a:lnTo>
                    <a:pt x="600123" y="264044"/>
                  </a:lnTo>
                  <a:lnTo>
                    <a:pt x="646397" y="225408"/>
                  </a:lnTo>
                  <a:lnTo>
                    <a:pt x="678315" y="203196"/>
                  </a:lnTo>
                  <a:lnTo>
                    <a:pt x="720544" y="155748"/>
                  </a:lnTo>
                  <a:lnTo>
                    <a:pt x="723852" y="152436"/>
                  </a:lnTo>
                  <a:lnTo>
                    <a:pt x="718821" y="152408"/>
                  </a:lnTo>
                  <a:lnTo>
                    <a:pt x="717335" y="153462"/>
                  </a:lnTo>
                  <a:lnTo>
                    <a:pt x="716345" y="155224"/>
                  </a:lnTo>
                  <a:lnTo>
                    <a:pt x="714756" y="160599"/>
                  </a:lnTo>
                  <a:lnTo>
                    <a:pt x="698562" y="178767"/>
                  </a:lnTo>
                  <a:lnTo>
                    <a:pt x="696758" y="184578"/>
                  </a:lnTo>
                  <a:lnTo>
                    <a:pt x="695220" y="186551"/>
                  </a:lnTo>
                  <a:lnTo>
                    <a:pt x="690686" y="188743"/>
                  </a:lnTo>
                  <a:lnTo>
                    <a:pt x="689054" y="191445"/>
                  </a:lnTo>
                  <a:lnTo>
                    <a:pt x="685698" y="203242"/>
                  </a:lnTo>
                  <a:lnTo>
                    <a:pt x="683613" y="205344"/>
                  </a:lnTo>
                  <a:lnTo>
                    <a:pt x="672659" y="213773"/>
                  </a:lnTo>
                  <a:lnTo>
                    <a:pt x="669372" y="219539"/>
                  </a:lnTo>
                  <a:lnTo>
                    <a:pt x="667260" y="231864"/>
                  </a:lnTo>
                  <a:lnTo>
                    <a:pt x="666893" y="241325"/>
                  </a:lnTo>
                  <a:lnTo>
                    <a:pt x="663987" y="247659"/>
                  </a:lnTo>
                  <a:lnTo>
                    <a:pt x="661729" y="250830"/>
                  </a:lnTo>
                  <a:lnTo>
                    <a:pt x="661283" y="252944"/>
                  </a:lnTo>
                  <a:lnTo>
                    <a:pt x="662043" y="254354"/>
                  </a:lnTo>
                  <a:lnTo>
                    <a:pt x="663608" y="255293"/>
                  </a:lnTo>
                  <a:lnTo>
                    <a:pt x="664653" y="256978"/>
                  </a:lnTo>
                  <a:lnTo>
                    <a:pt x="666465" y="265208"/>
                  </a:lnTo>
                  <a:lnTo>
                    <a:pt x="667614" y="265704"/>
                  </a:lnTo>
                  <a:lnTo>
                    <a:pt x="684348" y="266686"/>
                  </a:lnTo>
                  <a:lnTo>
                    <a:pt x="693110" y="260149"/>
                  </a:lnTo>
                  <a:lnTo>
                    <a:pt x="701953" y="256996"/>
                  </a:lnTo>
                  <a:lnTo>
                    <a:pt x="728506" y="233495"/>
                  </a:lnTo>
                  <a:lnTo>
                    <a:pt x="731235" y="227952"/>
                  </a:lnTo>
                  <a:lnTo>
                    <a:pt x="733225" y="206668"/>
                  </a:lnTo>
                  <a:lnTo>
                    <a:pt x="733287" y="201278"/>
                  </a:lnTo>
                  <a:lnTo>
                    <a:pt x="732272" y="197684"/>
                  </a:lnTo>
                  <a:lnTo>
                    <a:pt x="730535" y="195288"/>
                  </a:lnTo>
                  <a:lnTo>
                    <a:pt x="728321" y="193691"/>
                  </a:lnTo>
                  <a:lnTo>
                    <a:pt x="726845" y="191568"/>
                  </a:lnTo>
                  <a:lnTo>
                    <a:pt x="725202" y="186387"/>
                  </a:lnTo>
                  <a:lnTo>
                    <a:pt x="723091" y="174437"/>
                  </a:lnTo>
                  <a:lnTo>
                    <a:pt x="715723" y="163779"/>
                  </a:lnTo>
                  <a:lnTo>
                    <a:pt x="714767" y="157416"/>
                  </a:lnTo>
                  <a:lnTo>
                    <a:pt x="713574" y="155743"/>
                  </a:lnTo>
                  <a:lnTo>
                    <a:pt x="711721" y="154627"/>
                  </a:lnTo>
                  <a:lnTo>
                    <a:pt x="704850" y="152400"/>
                  </a:lnTo>
                  <a:lnTo>
                    <a:pt x="751084" y="152397"/>
                  </a:lnTo>
                  <a:lnTo>
                    <a:pt x="764892" y="152397"/>
                  </a:lnTo>
                  <a:lnTo>
                    <a:pt x="807922" y="143265"/>
                  </a:lnTo>
                  <a:lnTo>
                    <a:pt x="838385" y="132563"/>
                  </a:lnTo>
                  <a:lnTo>
                    <a:pt x="882652" y="111076"/>
                  </a:lnTo>
                  <a:lnTo>
                    <a:pt x="925902" y="85720"/>
                  </a:lnTo>
                  <a:lnTo>
                    <a:pt x="968246" y="60322"/>
                  </a:lnTo>
                  <a:lnTo>
                    <a:pt x="1002852" y="34922"/>
                  </a:lnTo>
                  <a:lnTo>
                    <a:pt x="1014846" y="22222"/>
                  </a:lnTo>
                  <a:lnTo>
                    <a:pt x="1018597" y="11404"/>
                  </a:lnTo>
                  <a:lnTo>
                    <a:pt x="1019150" y="438"/>
                  </a:lnTo>
                  <a:lnTo>
                    <a:pt x="996497" y="0"/>
                  </a:lnTo>
                  <a:lnTo>
                    <a:pt x="990394" y="2821"/>
                  </a:lnTo>
                  <a:lnTo>
                    <a:pt x="984153" y="6543"/>
                  </a:lnTo>
                  <a:lnTo>
                    <a:pt x="974690" y="9698"/>
                  </a:lnTo>
                  <a:lnTo>
                    <a:pt x="931126" y="44473"/>
                  </a:lnTo>
                  <a:lnTo>
                    <a:pt x="892475" y="88505"/>
                  </a:lnTo>
                  <a:lnTo>
                    <a:pt x="880584" y="108065"/>
                  </a:lnTo>
                  <a:lnTo>
                    <a:pt x="869063" y="136450"/>
                  </a:lnTo>
                  <a:lnTo>
                    <a:pt x="861213" y="148260"/>
                  </a:lnTo>
                  <a:lnTo>
                    <a:pt x="849194" y="182785"/>
                  </a:lnTo>
                  <a:lnTo>
                    <a:pt x="846744" y="206292"/>
                  </a:lnTo>
                  <a:lnTo>
                    <a:pt x="840193" y="219056"/>
                  </a:lnTo>
                  <a:lnTo>
                    <a:pt x="839526" y="222237"/>
                  </a:lnTo>
                  <a:lnTo>
                    <a:pt x="840139" y="225415"/>
                  </a:lnTo>
                  <a:lnTo>
                    <a:pt x="846911" y="237926"/>
                  </a:lnTo>
                  <a:lnTo>
                    <a:pt x="847610" y="246158"/>
                  </a:lnTo>
                  <a:lnTo>
                    <a:pt x="848702" y="246654"/>
                  </a:lnTo>
                  <a:lnTo>
                    <a:pt x="874539" y="247644"/>
                  </a:lnTo>
                  <a:lnTo>
                    <a:pt x="899875" y="224049"/>
                  </a:lnTo>
                  <a:lnTo>
                    <a:pt x="902647" y="218462"/>
                  </a:lnTo>
                  <a:lnTo>
                    <a:pt x="903386" y="215490"/>
                  </a:lnTo>
                  <a:lnTo>
                    <a:pt x="912210" y="199969"/>
                  </a:lnTo>
                  <a:lnTo>
                    <a:pt x="914372" y="170858"/>
                  </a:lnTo>
                  <a:lnTo>
                    <a:pt x="914378" y="167879"/>
                  </a:lnTo>
                  <a:lnTo>
                    <a:pt x="913323" y="165893"/>
                  </a:lnTo>
                  <a:lnTo>
                    <a:pt x="911563" y="164570"/>
                  </a:lnTo>
                  <a:lnTo>
                    <a:pt x="906188" y="162445"/>
                  </a:lnTo>
                  <a:lnTo>
                    <a:pt x="878133" y="161926"/>
                  </a:lnTo>
                  <a:lnTo>
                    <a:pt x="857064" y="178398"/>
                  </a:lnTo>
                  <a:lnTo>
                    <a:pt x="850812" y="180886"/>
                  </a:lnTo>
                  <a:lnTo>
                    <a:pt x="844506" y="185520"/>
                  </a:lnTo>
                  <a:lnTo>
                    <a:pt x="840997" y="191107"/>
                  </a:lnTo>
                  <a:lnTo>
                    <a:pt x="838379" y="197118"/>
                  </a:lnTo>
                  <a:lnTo>
                    <a:pt x="832014" y="206452"/>
                  </a:lnTo>
                  <a:lnTo>
                    <a:pt x="829657" y="215921"/>
                  </a:lnTo>
                  <a:lnTo>
                    <a:pt x="828668" y="246158"/>
                  </a:lnTo>
                  <a:lnTo>
                    <a:pt x="836867" y="255717"/>
                  </a:lnTo>
                  <a:lnTo>
                    <a:pt x="840425" y="256525"/>
                  </a:lnTo>
                  <a:lnTo>
                    <a:pt x="842856" y="256741"/>
                  </a:lnTo>
                  <a:lnTo>
                    <a:pt x="888479" y="244994"/>
                  </a:lnTo>
                  <a:lnTo>
                    <a:pt x="902833" y="237336"/>
                  </a:lnTo>
                  <a:lnTo>
                    <a:pt x="922220" y="225267"/>
                  </a:lnTo>
                  <a:lnTo>
                    <a:pt x="969727" y="205976"/>
                  </a:lnTo>
                  <a:lnTo>
                    <a:pt x="1015020" y="174615"/>
                  </a:lnTo>
                  <a:lnTo>
                    <a:pt x="1024170" y="165095"/>
                  </a:lnTo>
                  <a:lnTo>
                    <a:pt x="1026681" y="158746"/>
                  </a:lnTo>
                  <a:lnTo>
                    <a:pt x="1028409" y="156630"/>
                  </a:lnTo>
                  <a:lnTo>
                    <a:pt x="1036715" y="152955"/>
                  </a:lnTo>
                  <a:lnTo>
                    <a:pt x="1047612" y="152401"/>
                  </a:lnTo>
                  <a:lnTo>
                    <a:pt x="1033548" y="152397"/>
                  </a:lnTo>
                  <a:lnTo>
                    <a:pt x="1031928" y="153455"/>
                  </a:lnTo>
                  <a:lnTo>
                    <a:pt x="1030849" y="155219"/>
                  </a:lnTo>
                  <a:lnTo>
                    <a:pt x="1030129" y="157454"/>
                  </a:lnTo>
                  <a:lnTo>
                    <a:pt x="1021341" y="171695"/>
                  </a:lnTo>
                  <a:lnTo>
                    <a:pt x="1020615" y="174787"/>
                  </a:lnTo>
                  <a:lnTo>
                    <a:pt x="1019073" y="176849"/>
                  </a:lnTo>
                  <a:lnTo>
                    <a:pt x="1016988" y="178223"/>
                  </a:lnTo>
                  <a:lnTo>
                    <a:pt x="1014539" y="179140"/>
                  </a:lnTo>
                  <a:lnTo>
                    <a:pt x="1012905" y="180808"/>
                  </a:lnTo>
                  <a:lnTo>
                    <a:pt x="1002292" y="200198"/>
                  </a:lnTo>
                  <a:lnTo>
                    <a:pt x="1001566" y="203315"/>
                  </a:lnTo>
                  <a:lnTo>
                    <a:pt x="991557" y="218883"/>
                  </a:lnTo>
                  <a:lnTo>
                    <a:pt x="990593" y="246168"/>
                  </a:lnTo>
                  <a:lnTo>
                    <a:pt x="991650" y="246661"/>
                  </a:lnTo>
                  <a:lnTo>
                    <a:pt x="1014188" y="247636"/>
                  </a:lnTo>
                  <a:lnTo>
                    <a:pt x="1019775" y="244820"/>
                  </a:lnTo>
                  <a:lnTo>
                    <a:pt x="1022746" y="242587"/>
                  </a:lnTo>
                  <a:lnTo>
                    <a:pt x="1031692" y="240106"/>
                  </a:lnTo>
                  <a:lnTo>
                    <a:pt x="1041666" y="237946"/>
                  </a:lnTo>
                  <a:lnTo>
                    <a:pt x="1053231" y="230779"/>
                  </a:lnTo>
                  <a:lnTo>
                    <a:pt x="1100825" y="193665"/>
                  </a:lnTo>
                  <a:lnTo>
                    <a:pt x="1130266" y="166155"/>
                  </a:lnTo>
                  <a:lnTo>
                    <a:pt x="1136630" y="163804"/>
                  </a:lnTo>
                  <a:lnTo>
                    <a:pt x="1138749" y="162118"/>
                  </a:lnTo>
                  <a:lnTo>
                    <a:pt x="1142431" y="153886"/>
                  </a:lnTo>
                  <a:lnTo>
                    <a:pt x="1142989" y="142910"/>
                  </a:lnTo>
                  <a:lnTo>
                    <a:pt x="1134788" y="142875"/>
                  </a:lnTo>
                  <a:lnTo>
                    <a:pt x="1126123" y="149418"/>
                  </a:lnTo>
                  <a:lnTo>
                    <a:pt x="1120324" y="151073"/>
                  </a:lnTo>
                  <a:lnTo>
                    <a:pt x="1118355" y="152573"/>
                  </a:lnTo>
                  <a:lnTo>
                    <a:pt x="1098009" y="181030"/>
                  </a:lnTo>
                  <a:lnTo>
                    <a:pt x="1095480" y="187348"/>
                  </a:lnTo>
                  <a:lnTo>
                    <a:pt x="1089168" y="196854"/>
                  </a:lnTo>
                  <a:lnTo>
                    <a:pt x="1086277" y="207666"/>
                  </a:lnTo>
                  <a:lnTo>
                    <a:pt x="1079381" y="216780"/>
                  </a:lnTo>
                  <a:lnTo>
                    <a:pt x="1077223" y="225684"/>
                  </a:lnTo>
                  <a:lnTo>
                    <a:pt x="1076718" y="231888"/>
                  </a:lnTo>
                  <a:lnTo>
                    <a:pt x="1077642" y="233966"/>
                  </a:lnTo>
                  <a:lnTo>
                    <a:pt x="1079316" y="235352"/>
                  </a:lnTo>
                  <a:lnTo>
                    <a:pt x="1081491" y="236275"/>
                  </a:lnTo>
                  <a:lnTo>
                    <a:pt x="1082940" y="237950"/>
                  </a:lnTo>
                  <a:lnTo>
                    <a:pt x="1085458" y="246161"/>
                  </a:lnTo>
                  <a:lnTo>
                    <a:pt x="1088492" y="246987"/>
                  </a:lnTo>
                  <a:lnTo>
                    <a:pt x="1117636" y="247636"/>
                  </a:lnTo>
                  <a:lnTo>
                    <a:pt x="1123959" y="244820"/>
                  </a:lnTo>
                  <a:lnTo>
                    <a:pt x="1127128" y="242587"/>
                  </a:lnTo>
                  <a:lnTo>
                    <a:pt x="1164530" y="230779"/>
                  </a:lnTo>
                  <a:lnTo>
                    <a:pt x="1211832" y="197183"/>
                  </a:lnTo>
                  <a:lnTo>
                    <a:pt x="1240416" y="172034"/>
                  </a:lnTo>
                  <a:lnTo>
                    <a:pt x="1269559" y="149256"/>
                  </a:lnTo>
                  <a:lnTo>
                    <a:pt x="1282606" y="137587"/>
                  </a:lnTo>
                  <a:lnTo>
                    <a:pt x="1295372" y="131362"/>
                  </a:lnTo>
                  <a:lnTo>
                    <a:pt x="1304909" y="123827"/>
                  </a:lnTo>
                  <a:lnTo>
                    <a:pt x="1304911" y="123825"/>
                  </a:lnTo>
                  <a:lnTo>
                    <a:pt x="1304915" y="132023"/>
                  </a:lnTo>
                  <a:lnTo>
                    <a:pt x="1288439" y="152593"/>
                  </a:lnTo>
                  <a:lnTo>
                    <a:pt x="1287580" y="155703"/>
                  </a:lnTo>
                  <a:lnTo>
                    <a:pt x="1285951" y="157776"/>
                  </a:lnTo>
                  <a:lnTo>
                    <a:pt x="1278600" y="162810"/>
                  </a:lnTo>
                  <a:lnTo>
                    <a:pt x="1260618" y="188021"/>
                  </a:lnTo>
                  <a:lnTo>
                    <a:pt x="1257218" y="197054"/>
                  </a:lnTo>
                  <a:lnTo>
                    <a:pt x="1251036" y="206434"/>
                  </a:lnTo>
                  <a:lnTo>
                    <a:pt x="1248196" y="217198"/>
                  </a:lnTo>
                  <a:lnTo>
                    <a:pt x="1238360" y="228466"/>
                  </a:lnTo>
                  <a:lnTo>
                    <a:pt x="1238243" y="237726"/>
                  </a:lnTo>
                  <a:lnTo>
                    <a:pt x="1238240" y="220510"/>
                  </a:lnTo>
                  <a:lnTo>
                    <a:pt x="1246442" y="210998"/>
                  </a:lnTo>
                  <a:lnTo>
                    <a:pt x="1247650" y="201473"/>
                  </a:lnTo>
                  <a:lnTo>
                    <a:pt x="1247765" y="180973"/>
                  </a:lnTo>
                  <a:lnTo>
                    <a:pt x="1247765" y="186029"/>
                  </a:lnTo>
                  <a:lnTo>
                    <a:pt x="1248823" y="187518"/>
                  </a:lnTo>
                  <a:lnTo>
                    <a:pt x="1250589" y="188511"/>
                  </a:lnTo>
                  <a:lnTo>
                    <a:pt x="1255967" y="190104"/>
                  </a:lnTo>
                  <a:lnTo>
                    <a:pt x="1256702" y="193145"/>
                  </a:lnTo>
                  <a:lnTo>
                    <a:pt x="1257175" y="198664"/>
                  </a:lnTo>
                  <a:lnTo>
                    <a:pt x="1260061" y="199418"/>
                  </a:lnTo>
                  <a:lnTo>
                    <a:pt x="1284114" y="200019"/>
                  </a:lnTo>
                  <a:lnTo>
                    <a:pt x="1293123" y="193476"/>
                  </a:lnTo>
                  <a:lnTo>
                    <a:pt x="1302009" y="191380"/>
                  </a:lnTo>
                  <a:lnTo>
                    <a:pt x="1308209" y="190889"/>
                  </a:lnTo>
                  <a:lnTo>
                    <a:pt x="1314493" y="187849"/>
                  </a:lnTo>
                  <a:lnTo>
                    <a:pt x="1320814" y="184028"/>
                  </a:lnTo>
                  <a:lnTo>
                    <a:pt x="1330324" y="180819"/>
                  </a:lnTo>
                  <a:lnTo>
                    <a:pt x="1339842" y="174694"/>
                  </a:lnTo>
                  <a:lnTo>
                    <a:pt x="1346190" y="172891"/>
                  </a:lnTo>
                  <a:lnTo>
                    <a:pt x="1348307" y="171351"/>
                  </a:lnTo>
                  <a:lnTo>
                    <a:pt x="1349716" y="169266"/>
                  </a:lnTo>
                  <a:lnTo>
                    <a:pt x="1350659" y="166818"/>
                  </a:lnTo>
                  <a:lnTo>
                    <a:pt x="1352344" y="165186"/>
                  </a:lnTo>
                  <a:lnTo>
                    <a:pt x="1361934" y="161960"/>
                  </a:lnTo>
                  <a:lnTo>
                    <a:pt x="1370254" y="153724"/>
                  </a:lnTo>
                  <a:lnTo>
                    <a:pt x="1370699" y="154340"/>
                  </a:lnTo>
                  <a:lnTo>
                    <a:pt x="1371193" y="157846"/>
                  </a:lnTo>
                  <a:lnTo>
                    <a:pt x="1370267" y="159205"/>
                  </a:lnTo>
                  <a:lnTo>
                    <a:pt x="1368592" y="160111"/>
                  </a:lnTo>
                  <a:lnTo>
                    <a:pt x="1366416" y="160715"/>
                  </a:lnTo>
                  <a:lnTo>
                    <a:pt x="1364966" y="162175"/>
                  </a:lnTo>
                  <a:lnTo>
                    <a:pt x="1361262" y="171552"/>
                  </a:lnTo>
                  <a:lnTo>
                    <a:pt x="1353897" y="179522"/>
                  </a:lnTo>
                  <a:lnTo>
                    <a:pt x="1351749" y="188290"/>
                  </a:lnTo>
                  <a:lnTo>
                    <a:pt x="1344374" y="198268"/>
                  </a:lnTo>
                  <a:lnTo>
                    <a:pt x="1342224" y="207280"/>
                  </a:lnTo>
                  <a:lnTo>
                    <a:pt x="1333892" y="218550"/>
                  </a:lnTo>
                  <a:lnTo>
                    <a:pt x="1338666" y="218917"/>
                  </a:lnTo>
                  <a:lnTo>
                    <a:pt x="1340115" y="220027"/>
                  </a:lnTo>
                  <a:lnTo>
                    <a:pt x="1341727" y="224083"/>
                  </a:lnTo>
                  <a:lnTo>
                    <a:pt x="1343213" y="224529"/>
                  </a:lnTo>
                  <a:lnTo>
                    <a:pt x="1352640" y="219690"/>
                  </a:lnTo>
                  <a:lnTo>
                    <a:pt x="1365672" y="219153"/>
                  </a:lnTo>
                  <a:lnTo>
                    <a:pt x="1371780" y="216286"/>
                  </a:lnTo>
                  <a:lnTo>
                    <a:pt x="1387490" y="203888"/>
                  </a:lnTo>
                  <a:lnTo>
                    <a:pt x="1393827" y="201740"/>
                  </a:lnTo>
                  <a:lnTo>
                    <a:pt x="1395939" y="200109"/>
                  </a:lnTo>
                  <a:lnTo>
                    <a:pt x="1406339" y="183876"/>
                  </a:lnTo>
                  <a:lnTo>
                    <a:pt x="1409250" y="173293"/>
                  </a:lnTo>
                  <a:lnTo>
                    <a:pt x="1409678" y="154161"/>
                  </a:lnTo>
                  <a:lnTo>
                    <a:pt x="1408623" y="153573"/>
                  </a:lnTo>
                  <a:lnTo>
                    <a:pt x="1387024" y="152411"/>
                  </a:lnTo>
                  <a:lnTo>
                    <a:pt x="1380919" y="155225"/>
                  </a:lnTo>
                  <a:lnTo>
                    <a:pt x="1365215" y="167586"/>
                  </a:lnTo>
                  <a:lnTo>
                    <a:pt x="1352536" y="173507"/>
                  </a:lnTo>
                  <a:lnTo>
                    <a:pt x="1339840" y="184554"/>
                  </a:lnTo>
                  <a:lnTo>
                    <a:pt x="1336314" y="190678"/>
                  </a:lnTo>
                  <a:lnTo>
                    <a:pt x="1334047" y="203233"/>
                  </a:lnTo>
                  <a:lnTo>
                    <a:pt x="1332802" y="205338"/>
                  </a:lnTo>
                  <a:lnTo>
                    <a:pt x="1330916" y="206741"/>
                  </a:lnTo>
                  <a:lnTo>
                    <a:pt x="1328598" y="207676"/>
                  </a:lnTo>
                  <a:lnTo>
                    <a:pt x="1328113" y="208300"/>
                  </a:lnTo>
                  <a:lnTo>
                    <a:pt x="1328846" y="208716"/>
                  </a:lnTo>
                  <a:lnTo>
                    <a:pt x="1343015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0" name="SMARTInkShape-Group114"/>
          <p:cNvGrpSpPr/>
          <p:nvPr/>
        </p:nvGrpSpPr>
        <p:grpSpPr>
          <a:xfrm>
            <a:off x="10753725" y="3905253"/>
            <a:ext cx="523483" cy="360459"/>
            <a:chOff x="10753725" y="3905253"/>
            <a:chExt cx="523483" cy="360459"/>
          </a:xfrm>
        </p:grpSpPr>
        <p:sp>
          <p:nvSpPr>
            <p:cNvPr id="147" name="SMARTInkShape-439"/>
            <p:cNvSpPr/>
            <p:nvPr>
              <p:custDataLst>
                <p:tags r:id="rId149"/>
              </p:custDataLst>
            </p:nvPr>
          </p:nvSpPr>
          <p:spPr>
            <a:xfrm>
              <a:off x="10887087" y="3905253"/>
              <a:ext cx="390121" cy="360459"/>
            </a:xfrm>
            <a:custGeom>
              <a:avLst/>
              <a:gdLst/>
              <a:ahLst/>
              <a:cxnLst/>
              <a:rect l="0" t="0" r="0" b="0"/>
              <a:pathLst>
                <a:path w="390121" h="360459">
                  <a:moveTo>
                    <a:pt x="114288" y="9522"/>
                  </a:moveTo>
                  <a:lnTo>
                    <a:pt x="114288" y="9522"/>
                  </a:lnTo>
                  <a:lnTo>
                    <a:pt x="122490" y="1321"/>
                  </a:lnTo>
                  <a:lnTo>
                    <a:pt x="133300" y="0"/>
                  </a:lnTo>
                  <a:lnTo>
                    <a:pt x="133338" y="22663"/>
                  </a:lnTo>
                  <a:lnTo>
                    <a:pt x="132280" y="24633"/>
                  </a:lnTo>
                  <a:lnTo>
                    <a:pt x="130514" y="25946"/>
                  </a:lnTo>
                  <a:lnTo>
                    <a:pt x="128281" y="26821"/>
                  </a:lnTo>
                  <a:lnTo>
                    <a:pt x="126792" y="28463"/>
                  </a:lnTo>
                  <a:lnTo>
                    <a:pt x="121578" y="38703"/>
                  </a:lnTo>
                  <a:lnTo>
                    <a:pt x="117528" y="44716"/>
                  </a:lnTo>
                  <a:lnTo>
                    <a:pt x="114715" y="55301"/>
                  </a:lnTo>
                  <a:lnTo>
                    <a:pt x="114415" y="61656"/>
                  </a:lnTo>
                  <a:lnTo>
                    <a:pt x="113314" y="63328"/>
                  </a:lnTo>
                  <a:lnTo>
                    <a:pt x="111522" y="64443"/>
                  </a:lnTo>
                  <a:lnTo>
                    <a:pt x="109269" y="65186"/>
                  </a:lnTo>
                  <a:lnTo>
                    <a:pt x="107767" y="66739"/>
                  </a:lnTo>
                  <a:lnTo>
                    <a:pt x="104767" y="76180"/>
                  </a:lnTo>
                  <a:lnTo>
                    <a:pt x="104765" y="76190"/>
                  </a:lnTo>
                  <a:lnTo>
                    <a:pt x="104764" y="76192"/>
                  </a:lnTo>
                  <a:lnTo>
                    <a:pt x="104764" y="76194"/>
                  </a:lnTo>
                  <a:lnTo>
                    <a:pt x="112965" y="76197"/>
                  </a:lnTo>
                  <a:lnTo>
                    <a:pt x="113405" y="75139"/>
                  </a:lnTo>
                  <a:lnTo>
                    <a:pt x="113897" y="71140"/>
                  </a:lnTo>
                  <a:lnTo>
                    <a:pt x="115086" y="69651"/>
                  </a:lnTo>
                  <a:lnTo>
                    <a:pt x="122454" y="67065"/>
                  </a:lnTo>
                  <a:lnTo>
                    <a:pt x="141502" y="66672"/>
                  </a:lnTo>
                  <a:lnTo>
                    <a:pt x="141955" y="67730"/>
                  </a:lnTo>
                  <a:lnTo>
                    <a:pt x="142743" y="79929"/>
                  </a:lnTo>
                  <a:lnTo>
                    <a:pt x="143842" y="81860"/>
                  </a:lnTo>
                  <a:lnTo>
                    <a:pt x="145633" y="83147"/>
                  </a:lnTo>
                  <a:lnTo>
                    <a:pt x="147885" y="84005"/>
                  </a:lnTo>
                  <a:lnTo>
                    <a:pt x="149386" y="85636"/>
                  </a:lnTo>
                  <a:lnTo>
                    <a:pt x="151052" y="90270"/>
                  </a:lnTo>
                  <a:lnTo>
                    <a:pt x="152381" y="136725"/>
                  </a:lnTo>
                  <a:lnTo>
                    <a:pt x="152387" y="155181"/>
                  </a:lnTo>
                  <a:lnTo>
                    <a:pt x="143037" y="202666"/>
                  </a:lnTo>
                  <a:lnTo>
                    <a:pt x="141881" y="212839"/>
                  </a:lnTo>
                  <a:lnTo>
                    <a:pt x="123153" y="255133"/>
                  </a:lnTo>
                  <a:lnTo>
                    <a:pt x="118228" y="262616"/>
                  </a:lnTo>
                  <a:lnTo>
                    <a:pt x="102598" y="304193"/>
                  </a:lnTo>
                  <a:lnTo>
                    <a:pt x="69468" y="342892"/>
                  </a:lnTo>
                  <a:lnTo>
                    <a:pt x="68533" y="346069"/>
                  </a:lnTo>
                  <a:lnTo>
                    <a:pt x="66851" y="348187"/>
                  </a:lnTo>
                  <a:lnTo>
                    <a:pt x="50525" y="358596"/>
                  </a:lnTo>
                  <a:lnTo>
                    <a:pt x="44321" y="360458"/>
                  </a:lnTo>
                  <a:lnTo>
                    <a:pt x="41185" y="359896"/>
                  </a:lnTo>
                  <a:lnTo>
                    <a:pt x="28548" y="354212"/>
                  </a:lnTo>
                  <a:lnTo>
                    <a:pt x="20916" y="352775"/>
                  </a:lnTo>
                  <a:lnTo>
                    <a:pt x="14538" y="347470"/>
                  </a:lnTo>
                  <a:lnTo>
                    <a:pt x="11748" y="342107"/>
                  </a:lnTo>
                  <a:lnTo>
                    <a:pt x="11002" y="339195"/>
                  </a:lnTo>
                  <a:lnTo>
                    <a:pt x="9448" y="337254"/>
                  </a:lnTo>
                  <a:lnTo>
                    <a:pt x="4897" y="335097"/>
                  </a:lnTo>
                  <a:lnTo>
                    <a:pt x="3260" y="333464"/>
                  </a:lnTo>
                  <a:lnTo>
                    <a:pt x="1442" y="328827"/>
                  </a:lnTo>
                  <a:lnTo>
                    <a:pt x="0" y="292087"/>
                  </a:lnTo>
                  <a:lnTo>
                    <a:pt x="2815" y="285742"/>
                  </a:lnTo>
                  <a:lnTo>
                    <a:pt x="6536" y="279395"/>
                  </a:lnTo>
                  <a:lnTo>
                    <a:pt x="8190" y="273046"/>
                  </a:lnTo>
                  <a:lnTo>
                    <a:pt x="9690" y="270929"/>
                  </a:lnTo>
                  <a:lnTo>
                    <a:pt x="11748" y="269519"/>
                  </a:lnTo>
                  <a:lnTo>
                    <a:pt x="14179" y="268578"/>
                  </a:lnTo>
                  <a:lnTo>
                    <a:pt x="15798" y="266893"/>
                  </a:lnTo>
                  <a:lnTo>
                    <a:pt x="21218" y="256583"/>
                  </a:lnTo>
                  <a:lnTo>
                    <a:pt x="32170" y="244356"/>
                  </a:lnTo>
                  <a:lnTo>
                    <a:pt x="38278" y="240892"/>
                  </a:lnTo>
                  <a:lnTo>
                    <a:pt x="44522" y="238294"/>
                  </a:lnTo>
                  <a:lnTo>
                    <a:pt x="90143" y="203174"/>
                  </a:lnTo>
                  <a:lnTo>
                    <a:pt x="133412" y="178149"/>
                  </a:lnTo>
                  <a:lnTo>
                    <a:pt x="175497" y="145250"/>
                  </a:lnTo>
                  <a:lnTo>
                    <a:pt x="220391" y="111525"/>
                  </a:lnTo>
                  <a:lnTo>
                    <a:pt x="266492" y="76202"/>
                  </a:lnTo>
                  <a:lnTo>
                    <a:pt x="281479" y="60322"/>
                  </a:lnTo>
                  <a:lnTo>
                    <a:pt x="287718" y="47622"/>
                  </a:lnTo>
                  <a:lnTo>
                    <a:pt x="293772" y="39979"/>
                  </a:lnTo>
                  <a:lnTo>
                    <a:pt x="295132" y="30061"/>
                  </a:lnTo>
                  <a:lnTo>
                    <a:pt x="295251" y="20502"/>
                  </a:lnTo>
                  <a:lnTo>
                    <a:pt x="296314" y="20017"/>
                  </a:lnTo>
                  <a:lnTo>
                    <a:pt x="303464" y="19175"/>
                  </a:lnTo>
                  <a:lnTo>
                    <a:pt x="304200" y="16282"/>
                  </a:lnTo>
                  <a:lnTo>
                    <a:pt x="304779" y="9639"/>
                  </a:lnTo>
                  <a:lnTo>
                    <a:pt x="295654" y="18658"/>
                  </a:lnTo>
                  <a:lnTo>
                    <a:pt x="295378" y="23988"/>
                  </a:lnTo>
                  <a:lnTo>
                    <a:pt x="294281" y="25516"/>
                  </a:lnTo>
                  <a:lnTo>
                    <a:pt x="292492" y="26535"/>
                  </a:lnTo>
                  <a:lnTo>
                    <a:pt x="290241" y="27214"/>
                  </a:lnTo>
                  <a:lnTo>
                    <a:pt x="288740" y="28725"/>
                  </a:lnTo>
                  <a:lnTo>
                    <a:pt x="283509" y="38755"/>
                  </a:lnTo>
                  <a:lnTo>
                    <a:pt x="279456" y="44739"/>
                  </a:lnTo>
                  <a:lnTo>
                    <a:pt x="276116" y="54058"/>
                  </a:lnTo>
                  <a:lnTo>
                    <a:pt x="269952" y="63523"/>
                  </a:lnTo>
                  <a:lnTo>
                    <a:pt x="267117" y="74318"/>
                  </a:lnTo>
                  <a:lnTo>
                    <a:pt x="260226" y="83430"/>
                  </a:lnTo>
                  <a:lnTo>
                    <a:pt x="257566" y="93482"/>
                  </a:lnTo>
                  <a:lnTo>
                    <a:pt x="256372" y="94070"/>
                  </a:lnTo>
                  <a:lnTo>
                    <a:pt x="252225" y="94724"/>
                  </a:lnTo>
                  <a:lnTo>
                    <a:pt x="250696" y="95957"/>
                  </a:lnTo>
                  <a:lnTo>
                    <a:pt x="248040" y="103402"/>
                  </a:lnTo>
                  <a:lnTo>
                    <a:pt x="244994" y="104163"/>
                  </a:lnTo>
                  <a:lnTo>
                    <a:pt x="238148" y="104769"/>
                  </a:lnTo>
                  <a:lnTo>
                    <a:pt x="238113" y="81068"/>
                  </a:lnTo>
                  <a:lnTo>
                    <a:pt x="239171" y="79444"/>
                  </a:lnTo>
                  <a:lnTo>
                    <a:pt x="240937" y="78362"/>
                  </a:lnTo>
                  <a:lnTo>
                    <a:pt x="243170" y="77641"/>
                  </a:lnTo>
                  <a:lnTo>
                    <a:pt x="244659" y="76101"/>
                  </a:lnTo>
                  <a:lnTo>
                    <a:pt x="247629" y="66710"/>
                  </a:lnTo>
                  <a:lnTo>
                    <a:pt x="247636" y="66679"/>
                  </a:lnTo>
                  <a:lnTo>
                    <a:pt x="247637" y="66677"/>
                  </a:lnTo>
                  <a:lnTo>
                    <a:pt x="247637" y="66675"/>
                  </a:lnTo>
                  <a:lnTo>
                    <a:pt x="255840" y="66672"/>
                  </a:lnTo>
                  <a:lnTo>
                    <a:pt x="256280" y="67730"/>
                  </a:lnTo>
                  <a:lnTo>
                    <a:pt x="257162" y="84388"/>
                  </a:lnTo>
                  <a:lnTo>
                    <a:pt x="258221" y="84833"/>
                  </a:lnTo>
                  <a:lnTo>
                    <a:pt x="290276" y="85722"/>
                  </a:lnTo>
                  <a:lnTo>
                    <a:pt x="295868" y="82899"/>
                  </a:lnTo>
                  <a:lnTo>
                    <a:pt x="301882" y="79176"/>
                  </a:lnTo>
                  <a:lnTo>
                    <a:pt x="311216" y="76021"/>
                  </a:lnTo>
                  <a:lnTo>
                    <a:pt x="320687" y="69913"/>
                  </a:lnTo>
                  <a:lnTo>
                    <a:pt x="330197" y="66574"/>
                  </a:lnTo>
                  <a:lnTo>
                    <a:pt x="339715" y="60410"/>
                  </a:lnTo>
                  <a:lnTo>
                    <a:pt x="346063" y="58598"/>
                  </a:lnTo>
                  <a:lnTo>
                    <a:pt x="348180" y="57056"/>
                  </a:lnTo>
                  <a:lnTo>
                    <a:pt x="349589" y="54969"/>
                  </a:lnTo>
                  <a:lnTo>
                    <a:pt x="350532" y="52520"/>
                  </a:lnTo>
                  <a:lnTo>
                    <a:pt x="352217" y="50887"/>
                  </a:lnTo>
                  <a:lnTo>
                    <a:pt x="362526" y="45445"/>
                  </a:lnTo>
                  <a:lnTo>
                    <a:pt x="365506" y="42995"/>
                  </a:lnTo>
                  <a:lnTo>
                    <a:pt x="368815" y="37452"/>
                  </a:lnTo>
                  <a:lnTo>
                    <a:pt x="369698" y="34492"/>
                  </a:lnTo>
                  <a:lnTo>
                    <a:pt x="371344" y="32519"/>
                  </a:lnTo>
                  <a:lnTo>
                    <a:pt x="375996" y="30326"/>
                  </a:lnTo>
                  <a:lnTo>
                    <a:pt x="377660" y="28683"/>
                  </a:lnTo>
                  <a:lnTo>
                    <a:pt x="380950" y="19177"/>
                  </a:lnTo>
                  <a:lnTo>
                    <a:pt x="390120" y="19050"/>
                  </a:lnTo>
                  <a:lnTo>
                    <a:pt x="381370" y="19047"/>
                  </a:lnTo>
                  <a:lnTo>
                    <a:pt x="381022" y="32304"/>
                  </a:lnTo>
                  <a:lnTo>
                    <a:pt x="379952" y="34235"/>
                  </a:lnTo>
                  <a:lnTo>
                    <a:pt x="378181" y="35522"/>
                  </a:lnTo>
                  <a:lnTo>
                    <a:pt x="375943" y="36380"/>
                  </a:lnTo>
                  <a:lnTo>
                    <a:pt x="374449" y="38011"/>
                  </a:lnTo>
                  <a:lnTo>
                    <a:pt x="372790" y="42645"/>
                  </a:lnTo>
                  <a:lnTo>
                    <a:pt x="370667" y="54243"/>
                  </a:lnTo>
                  <a:lnTo>
                    <a:pt x="364996" y="63577"/>
                  </a:lnTo>
                  <a:lnTo>
                    <a:pt x="363297" y="69883"/>
                  </a:lnTo>
                  <a:lnTo>
                    <a:pt x="361786" y="71988"/>
                  </a:lnTo>
                  <a:lnTo>
                    <a:pt x="359720" y="73391"/>
                  </a:lnTo>
                  <a:lnTo>
                    <a:pt x="357285" y="74326"/>
                  </a:lnTo>
                  <a:lnTo>
                    <a:pt x="355660" y="76008"/>
                  </a:lnTo>
                  <a:lnTo>
                    <a:pt x="352841" y="84234"/>
                  </a:lnTo>
                  <a:lnTo>
                    <a:pt x="352413" y="104369"/>
                  </a:lnTo>
                  <a:lnTo>
                    <a:pt x="371463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440"/>
            <p:cNvSpPr/>
            <p:nvPr>
              <p:custDataLst>
                <p:tags r:id="rId150"/>
              </p:custDataLst>
            </p:nvPr>
          </p:nvSpPr>
          <p:spPr>
            <a:xfrm>
              <a:off x="10964598" y="3933825"/>
              <a:ext cx="8203" cy="9526"/>
            </a:xfrm>
            <a:custGeom>
              <a:avLst/>
              <a:gdLst/>
              <a:ahLst/>
              <a:cxnLst/>
              <a:rect l="0" t="0" r="0" b="0"/>
              <a:pathLst>
                <a:path w="8203" h="9526">
                  <a:moveTo>
                    <a:pt x="8202" y="9525"/>
                  </a:moveTo>
                  <a:lnTo>
                    <a:pt x="8202" y="9525"/>
                  </a:lnTo>
                  <a:lnTo>
                    <a:pt x="3145" y="9525"/>
                  </a:lnTo>
                  <a:lnTo>
                    <a:pt x="1656" y="8467"/>
                  </a:lnTo>
                  <a:lnTo>
                    <a:pt x="664" y="6703"/>
                  </a:lnTo>
                  <a:lnTo>
                    <a:pt x="0" y="4468"/>
                  </a:lnTo>
                  <a:lnTo>
                    <a:pt x="618" y="2979"/>
                  </a:lnTo>
                  <a:lnTo>
                    <a:pt x="2088" y="1986"/>
                  </a:lnTo>
                  <a:lnTo>
                    <a:pt x="82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441"/>
            <p:cNvSpPr/>
            <p:nvPr>
              <p:custDataLst>
                <p:tags r:id="rId151"/>
              </p:custDataLst>
            </p:nvPr>
          </p:nvSpPr>
          <p:spPr>
            <a:xfrm>
              <a:off x="10753725" y="4076700"/>
              <a:ext cx="75810" cy="123826"/>
            </a:xfrm>
            <a:custGeom>
              <a:avLst/>
              <a:gdLst/>
              <a:ahLst/>
              <a:cxnLst/>
              <a:rect l="0" t="0" r="0" b="0"/>
              <a:pathLst>
                <a:path w="75810" h="123826">
                  <a:moveTo>
                    <a:pt x="57150" y="0"/>
                  </a:moveTo>
                  <a:lnTo>
                    <a:pt x="57150" y="0"/>
                  </a:lnTo>
                  <a:lnTo>
                    <a:pt x="57150" y="9525"/>
                  </a:lnTo>
                  <a:lnTo>
                    <a:pt x="57150" y="1324"/>
                  </a:lnTo>
                  <a:lnTo>
                    <a:pt x="58208" y="883"/>
                  </a:lnTo>
                  <a:lnTo>
                    <a:pt x="66640" y="3"/>
                  </a:lnTo>
                  <a:lnTo>
                    <a:pt x="66672" y="8201"/>
                  </a:lnTo>
                  <a:lnTo>
                    <a:pt x="67732" y="8642"/>
                  </a:lnTo>
                  <a:lnTo>
                    <a:pt x="71731" y="9133"/>
                  </a:lnTo>
                  <a:lnTo>
                    <a:pt x="73220" y="10322"/>
                  </a:lnTo>
                  <a:lnTo>
                    <a:pt x="75809" y="17692"/>
                  </a:lnTo>
                  <a:lnTo>
                    <a:pt x="67965" y="27131"/>
                  </a:lnTo>
                  <a:lnTo>
                    <a:pt x="67057" y="33204"/>
                  </a:lnTo>
                  <a:lnTo>
                    <a:pt x="66789" y="41706"/>
                  </a:lnTo>
                  <a:lnTo>
                    <a:pt x="63903" y="47816"/>
                  </a:lnTo>
                  <a:lnTo>
                    <a:pt x="60151" y="54060"/>
                  </a:lnTo>
                  <a:lnTo>
                    <a:pt x="56982" y="63525"/>
                  </a:lnTo>
                  <a:lnTo>
                    <a:pt x="31338" y="95250"/>
                  </a:lnTo>
                  <a:lnTo>
                    <a:pt x="28745" y="101600"/>
                  </a:lnTo>
                  <a:lnTo>
                    <a:pt x="15479" y="117475"/>
                  </a:lnTo>
                  <a:lnTo>
                    <a:pt x="9348" y="121003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1" name="SMARTInkShape-442"/>
          <p:cNvSpPr/>
          <p:nvPr>
            <p:custDataLst>
              <p:tags r:id="rId14"/>
            </p:custDataLst>
          </p:nvPr>
        </p:nvSpPr>
        <p:spPr>
          <a:xfrm>
            <a:off x="11306578" y="3895725"/>
            <a:ext cx="752073" cy="152362"/>
          </a:xfrm>
          <a:custGeom>
            <a:avLst/>
            <a:gdLst/>
            <a:ahLst/>
            <a:cxnLst/>
            <a:rect l="0" t="0" r="0" b="0"/>
            <a:pathLst>
              <a:path w="752073" h="152362">
                <a:moveTo>
                  <a:pt x="94847" y="76200"/>
                </a:moveTo>
                <a:lnTo>
                  <a:pt x="94847" y="76200"/>
                </a:lnTo>
                <a:lnTo>
                  <a:pt x="85323" y="76200"/>
                </a:lnTo>
                <a:lnTo>
                  <a:pt x="85322" y="38496"/>
                </a:lnTo>
                <a:lnTo>
                  <a:pt x="61611" y="38100"/>
                </a:lnTo>
                <a:lnTo>
                  <a:pt x="59990" y="39158"/>
                </a:lnTo>
                <a:lnTo>
                  <a:pt x="58909" y="40922"/>
                </a:lnTo>
                <a:lnTo>
                  <a:pt x="58189" y="43157"/>
                </a:lnTo>
                <a:lnTo>
                  <a:pt x="56650" y="44646"/>
                </a:lnTo>
                <a:lnTo>
                  <a:pt x="52117" y="46301"/>
                </a:lnTo>
                <a:lnTo>
                  <a:pt x="50486" y="47801"/>
                </a:lnTo>
                <a:lnTo>
                  <a:pt x="48672" y="52289"/>
                </a:lnTo>
                <a:lnTo>
                  <a:pt x="47130" y="53909"/>
                </a:lnTo>
                <a:lnTo>
                  <a:pt x="42596" y="55710"/>
                </a:lnTo>
                <a:lnTo>
                  <a:pt x="40962" y="57248"/>
                </a:lnTo>
                <a:lnTo>
                  <a:pt x="30349" y="76392"/>
                </a:lnTo>
                <a:lnTo>
                  <a:pt x="28601" y="83881"/>
                </a:lnTo>
                <a:lnTo>
                  <a:pt x="21710" y="92965"/>
                </a:lnTo>
                <a:lnTo>
                  <a:pt x="18496" y="101864"/>
                </a:lnTo>
                <a:lnTo>
                  <a:pt x="12371" y="111203"/>
                </a:lnTo>
                <a:lnTo>
                  <a:pt x="10086" y="120673"/>
                </a:lnTo>
                <a:lnTo>
                  <a:pt x="9550" y="127010"/>
                </a:lnTo>
                <a:lnTo>
                  <a:pt x="6490" y="133355"/>
                </a:lnTo>
                <a:lnTo>
                  <a:pt x="958" y="140994"/>
                </a:lnTo>
                <a:lnTo>
                  <a:pt x="0" y="147374"/>
                </a:lnTo>
                <a:lnTo>
                  <a:pt x="924" y="149049"/>
                </a:lnTo>
                <a:lnTo>
                  <a:pt x="2598" y="150166"/>
                </a:lnTo>
                <a:lnTo>
                  <a:pt x="4773" y="150911"/>
                </a:lnTo>
                <a:lnTo>
                  <a:pt x="6222" y="150349"/>
                </a:lnTo>
                <a:lnTo>
                  <a:pt x="7190" y="148916"/>
                </a:lnTo>
                <a:lnTo>
                  <a:pt x="7834" y="146902"/>
                </a:lnTo>
                <a:lnTo>
                  <a:pt x="9320" y="145560"/>
                </a:lnTo>
                <a:lnTo>
                  <a:pt x="17211" y="143228"/>
                </a:lnTo>
                <a:lnTo>
                  <a:pt x="63983" y="97539"/>
                </a:lnTo>
                <a:lnTo>
                  <a:pt x="85319" y="76203"/>
                </a:lnTo>
                <a:lnTo>
                  <a:pt x="85322" y="84401"/>
                </a:lnTo>
                <a:lnTo>
                  <a:pt x="78776" y="93068"/>
                </a:lnTo>
                <a:lnTo>
                  <a:pt x="76188" y="103024"/>
                </a:lnTo>
                <a:lnTo>
                  <a:pt x="75912" y="109313"/>
                </a:lnTo>
                <a:lnTo>
                  <a:pt x="73026" y="114906"/>
                </a:lnTo>
                <a:lnTo>
                  <a:pt x="69274" y="120919"/>
                </a:lnTo>
                <a:lnTo>
                  <a:pt x="66865" y="133403"/>
                </a:lnTo>
                <a:lnTo>
                  <a:pt x="66282" y="150912"/>
                </a:lnTo>
                <a:lnTo>
                  <a:pt x="67339" y="151408"/>
                </a:lnTo>
                <a:lnTo>
                  <a:pt x="80463" y="152361"/>
                </a:lnTo>
                <a:lnTo>
                  <a:pt x="85983" y="149561"/>
                </a:lnTo>
                <a:lnTo>
                  <a:pt x="91966" y="145847"/>
                </a:lnTo>
                <a:lnTo>
                  <a:pt x="101284" y="142697"/>
                </a:lnTo>
                <a:lnTo>
                  <a:pt x="107587" y="138210"/>
                </a:lnTo>
                <a:lnTo>
                  <a:pt x="111092" y="132688"/>
                </a:lnTo>
                <a:lnTo>
                  <a:pt x="112027" y="129734"/>
                </a:lnTo>
                <a:lnTo>
                  <a:pt x="113709" y="127764"/>
                </a:lnTo>
                <a:lnTo>
                  <a:pt x="136239" y="110721"/>
                </a:lnTo>
                <a:lnTo>
                  <a:pt x="158353" y="87818"/>
                </a:lnTo>
                <a:lnTo>
                  <a:pt x="167874" y="73880"/>
                </a:lnTo>
                <a:lnTo>
                  <a:pt x="176339" y="67752"/>
                </a:lnTo>
                <a:lnTo>
                  <a:pt x="187862" y="47502"/>
                </a:lnTo>
                <a:lnTo>
                  <a:pt x="189657" y="34901"/>
                </a:lnTo>
                <a:lnTo>
                  <a:pt x="190861" y="32792"/>
                </a:lnTo>
                <a:lnTo>
                  <a:pt x="192723" y="31386"/>
                </a:lnTo>
                <a:lnTo>
                  <a:pt x="195023" y="30449"/>
                </a:lnTo>
                <a:lnTo>
                  <a:pt x="196556" y="28766"/>
                </a:lnTo>
                <a:lnTo>
                  <a:pt x="199587" y="19181"/>
                </a:lnTo>
                <a:lnTo>
                  <a:pt x="204667" y="19089"/>
                </a:lnTo>
                <a:lnTo>
                  <a:pt x="206161" y="18018"/>
                </a:lnTo>
                <a:lnTo>
                  <a:pt x="207820" y="14005"/>
                </a:lnTo>
                <a:lnTo>
                  <a:pt x="209321" y="12512"/>
                </a:lnTo>
                <a:lnTo>
                  <a:pt x="217231" y="9918"/>
                </a:lnTo>
                <a:lnTo>
                  <a:pt x="261275" y="9525"/>
                </a:lnTo>
                <a:lnTo>
                  <a:pt x="262949" y="10583"/>
                </a:lnTo>
                <a:lnTo>
                  <a:pt x="264065" y="12347"/>
                </a:lnTo>
                <a:lnTo>
                  <a:pt x="264809" y="14582"/>
                </a:lnTo>
                <a:lnTo>
                  <a:pt x="266363" y="16071"/>
                </a:lnTo>
                <a:lnTo>
                  <a:pt x="274367" y="18657"/>
                </a:lnTo>
                <a:lnTo>
                  <a:pt x="275175" y="21698"/>
                </a:lnTo>
                <a:lnTo>
                  <a:pt x="275820" y="50930"/>
                </a:lnTo>
                <a:lnTo>
                  <a:pt x="274762" y="53003"/>
                </a:lnTo>
                <a:lnTo>
                  <a:pt x="272998" y="54385"/>
                </a:lnTo>
                <a:lnTo>
                  <a:pt x="270764" y="55307"/>
                </a:lnTo>
                <a:lnTo>
                  <a:pt x="269276" y="56980"/>
                </a:lnTo>
                <a:lnTo>
                  <a:pt x="267620" y="61660"/>
                </a:lnTo>
                <a:lnTo>
                  <a:pt x="265315" y="82628"/>
                </a:lnTo>
                <a:lnTo>
                  <a:pt x="258774" y="95265"/>
                </a:lnTo>
                <a:lnTo>
                  <a:pt x="255793" y="112008"/>
                </a:lnTo>
                <a:lnTo>
                  <a:pt x="250249" y="120912"/>
                </a:lnTo>
                <a:lnTo>
                  <a:pt x="247642" y="131503"/>
                </a:lnTo>
                <a:lnTo>
                  <a:pt x="248569" y="132119"/>
                </a:lnTo>
                <a:lnTo>
                  <a:pt x="255482" y="133188"/>
                </a:lnTo>
                <a:lnTo>
                  <a:pt x="256198" y="136100"/>
                </a:lnTo>
                <a:lnTo>
                  <a:pt x="256660" y="141537"/>
                </a:lnTo>
                <a:lnTo>
                  <a:pt x="259544" y="142280"/>
                </a:lnTo>
                <a:lnTo>
                  <a:pt x="261795" y="142479"/>
                </a:lnTo>
                <a:lnTo>
                  <a:pt x="263296" y="141552"/>
                </a:lnTo>
                <a:lnTo>
                  <a:pt x="264295" y="139876"/>
                </a:lnTo>
                <a:lnTo>
                  <a:pt x="265902" y="134639"/>
                </a:lnTo>
                <a:lnTo>
                  <a:pt x="271236" y="128675"/>
                </a:lnTo>
                <a:lnTo>
                  <a:pt x="276606" y="125981"/>
                </a:lnTo>
                <a:lnTo>
                  <a:pt x="279521" y="125263"/>
                </a:lnTo>
                <a:lnTo>
                  <a:pt x="288676" y="119195"/>
                </a:lnTo>
                <a:lnTo>
                  <a:pt x="336147" y="73022"/>
                </a:lnTo>
                <a:lnTo>
                  <a:pt x="342497" y="69496"/>
                </a:lnTo>
                <a:lnTo>
                  <a:pt x="348847" y="66870"/>
                </a:lnTo>
                <a:lnTo>
                  <a:pt x="355197" y="62176"/>
                </a:lnTo>
                <a:lnTo>
                  <a:pt x="358723" y="56561"/>
                </a:lnTo>
                <a:lnTo>
                  <a:pt x="361176" y="47744"/>
                </a:lnTo>
                <a:lnTo>
                  <a:pt x="361543" y="38230"/>
                </a:lnTo>
                <a:lnTo>
                  <a:pt x="361547" y="46312"/>
                </a:lnTo>
                <a:lnTo>
                  <a:pt x="355001" y="54970"/>
                </a:lnTo>
                <a:lnTo>
                  <a:pt x="353345" y="60767"/>
                </a:lnTo>
                <a:lnTo>
                  <a:pt x="351845" y="62736"/>
                </a:lnTo>
                <a:lnTo>
                  <a:pt x="338881" y="71213"/>
                </a:lnTo>
                <a:lnTo>
                  <a:pt x="335598" y="76806"/>
                </a:lnTo>
                <a:lnTo>
                  <a:pt x="333081" y="82819"/>
                </a:lnTo>
                <a:lnTo>
                  <a:pt x="326771" y="92155"/>
                </a:lnTo>
                <a:lnTo>
                  <a:pt x="323885" y="102904"/>
                </a:lnTo>
                <a:lnTo>
                  <a:pt x="316988" y="112010"/>
                </a:lnTo>
                <a:lnTo>
                  <a:pt x="314324" y="122060"/>
                </a:lnTo>
                <a:lnTo>
                  <a:pt x="315249" y="122648"/>
                </a:lnTo>
                <a:lnTo>
                  <a:pt x="331536" y="123811"/>
                </a:lnTo>
                <a:lnTo>
                  <a:pt x="346104" y="123823"/>
                </a:lnTo>
                <a:lnTo>
                  <a:pt x="352212" y="121002"/>
                </a:lnTo>
                <a:lnTo>
                  <a:pt x="367922" y="108637"/>
                </a:lnTo>
                <a:lnTo>
                  <a:pt x="380601" y="102716"/>
                </a:lnTo>
                <a:lnTo>
                  <a:pt x="405997" y="80353"/>
                </a:lnTo>
                <a:lnTo>
                  <a:pt x="412347" y="78046"/>
                </a:lnTo>
                <a:lnTo>
                  <a:pt x="414464" y="76372"/>
                </a:lnTo>
                <a:lnTo>
                  <a:pt x="428186" y="57188"/>
                </a:lnTo>
                <a:lnTo>
                  <a:pt x="420019" y="57153"/>
                </a:lnTo>
                <a:lnTo>
                  <a:pt x="419578" y="58211"/>
                </a:lnTo>
                <a:lnTo>
                  <a:pt x="419088" y="62207"/>
                </a:lnTo>
                <a:lnTo>
                  <a:pt x="416049" y="67512"/>
                </a:lnTo>
                <a:lnTo>
                  <a:pt x="410531" y="74483"/>
                </a:lnTo>
                <a:lnTo>
                  <a:pt x="409441" y="83465"/>
                </a:lnTo>
                <a:lnTo>
                  <a:pt x="409291" y="89307"/>
                </a:lnTo>
                <a:lnTo>
                  <a:pt x="406402" y="95431"/>
                </a:lnTo>
                <a:lnTo>
                  <a:pt x="400980" y="102929"/>
                </a:lnTo>
                <a:lnTo>
                  <a:pt x="400042" y="109284"/>
                </a:lnTo>
                <a:lnTo>
                  <a:pt x="402645" y="114893"/>
                </a:lnTo>
                <a:lnTo>
                  <a:pt x="408790" y="123302"/>
                </a:lnTo>
                <a:lnTo>
                  <a:pt x="431551" y="123811"/>
                </a:lnTo>
                <a:lnTo>
                  <a:pt x="462273" y="114124"/>
                </a:lnTo>
                <a:lnTo>
                  <a:pt x="488666" y="99189"/>
                </a:lnTo>
                <a:lnTo>
                  <a:pt x="500341" y="95359"/>
                </a:lnTo>
                <a:lnTo>
                  <a:pt x="541918" y="69444"/>
                </a:lnTo>
                <a:lnTo>
                  <a:pt x="553979" y="66918"/>
                </a:lnTo>
                <a:lnTo>
                  <a:pt x="556511" y="66837"/>
                </a:lnTo>
                <a:lnTo>
                  <a:pt x="558198" y="65724"/>
                </a:lnTo>
                <a:lnTo>
                  <a:pt x="559323" y="63925"/>
                </a:lnTo>
                <a:lnTo>
                  <a:pt x="561128" y="58488"/>
                </a:lnTo>
                <a:lnTo>
                  <a:pt x="561534" y="65468"/>
                </a:lnTo>
                <a:lnTo>
                  <a:pt x="561570" y="79827"/>
                </a:lnTo>
                <a:lnTo>
                  <a:pt x="558748" y="85926"/>
                </a:lnTo>
                <a:lnTo>
                  <a:pt x="555026" y="92164"/>
                </a:lnTo>
                <a:lnTo>
                  <a:pt x="551870" y="101627"/>
                </a:lnTo>
                <a:lnTo>
                  <a:pt x="545762" y="111133"/>
                </a:lnTo>
                <a:lnTo>
                  <a:pt x="543964" y="117478"/>
                </a:lnTo>
                <a:lnTo>
                  <a:pt x="542425" y="119594"/>
                </a:lnTo>
                <a:lnTo>
                  <a:pt x="540342" y="121004"/>
                </a:lnTo>
                <a:lnTo>
                  <a:pt x="537892" y="121944"/>
                </a:lnTo>
                <a:lnTo>
                  <a:pt x="536261" y="123630"/>
                </a:lnTo>
                <a:lnTo>
                  <a:pt x="533427" y="131861"/>
                </a:lnTo>
                <a:lnTo>
                  <a:pt x="532997" y="142837"/>
                </a:lnTo>
                <a:lnTo>
                  <a:pt x="532997" y="95233"/>
                </a:lnTo>
                <a:lnTo>
                  <a:pt x="532997" y="92064"/>
                </a:lnTo>
                <a:lnTo>
                  <a:pt x="531939" y="89951"/>
                </a:lnTo>
                <a:lnTo>
                  <a:pt x="530173" y="88542"/>
                </a:lnTo>
                <a:lnTo>
                  <a:pt x="527939" y="87604"/>
                </a:lnTo>
                <a:lnTo>
                  <a:pt x="526451" y="84860"/>
                </a:lnTo>
                <a:lnTo>
                  <a:pt x="523863" y="69488"/>
                </a:lnTo>
                <a:lnTo>
                  <a:pt x="517004" y="58568"/>
                </a:lnTo>
                <a:lnTo>
                  <a:pt x="513795" y="45105"/>
                </a:lnTo>
                <a:lnTo>
                  <a:pt x="511729" y="42770"/>
                </a:lnTo>
                <a:lnTo>
                  <a:pt x="509294" y="41214"/>
                </a:lnTo>
                <a:lnTo>
                  <a:pt x="507669" y="39117"/>
                </a:lnTo>
                <a:lnTo>
                  <a:pt x="502242" y="28149"/>
                </a:lnTo>
                <a:lnTo>
                  <a:pt x="498161" y="22036"/>
                </a:lnTo>
                <a:lnTo>
                  <a:pt x="495024" y="10075"/>
                </a:lnTo>
                <a:lnTo>
                  <a:pt x="503110" y="1372"/>
                </a:lnTo>
                <a:lnTo>
                  <a:pt x="509091" y="407"/>
                </a:lnTo>
                <a:lnTo>
                  <a:pt x="554298" y="5"/>
                </a:lnTo>
                <a:lnTo>
                  <a:pt x="601716" y="0"/>
                </a:lnTo>
                <a:lnTo>
                  <a:pt x="644240" y="0"/>
                </a:lnTo>
                <a:lnTo>
                  <a:pt x="690757" y="0"/>
                </a:lnTo>
                <a:lnTo>
                  <a:pt x="736194" y="0"/>
                </a:lnTo>
                <a:lnTo>
                  <a:pt x="752072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SMARTInkShape-443"/>
          <p:cNvSpPr/>
          <p:nvPr>
            <p:custDataLst>
              <p:tags r:id="rId15"/>
            </p:custDataLst>
          </p:nvPr>
        </p:nvSpPr>
        <p:spPr>
          <a:xfrm>
            <a:off x="600075" y="4714875"/>
            <a:ext cx="133350" cy="133351"/>
          </a:xfrm>
          <a:custGeom>
            <a:avLst/>
            <a:gdLst/>
            <a:ahLst/>
            <a:cxnLst/>
            <a:rect l="0" t="0" r="0" b="0"/>
            <a:pathLst>
              <a:path w="133350" h="133351">
                <a:moveTo>
                  <a:pt x="28575" y="57150"/>
                </a:moveTo>
                <a:lnTo>
                  <a:pt x="28575" y="57150"/>
                </a:lnTo>
                <a:lnTo>
                  <a:pt x="23518" y="62207"/>
                </a:lnTo>
                <a:lnTo>
                  <a:pt x="21036" y="67511"/>
                </a:lnTo>
                <a:lnTo>
                  <a:pt x="18253" y="88148"/>
                </a:lnTo>
                <a:lnTo>
                  <a:pt x="16402" y="90515"/>
                </a:lnTo>
                <a:lnTo>
                  <a:pt x="14110" y="92093"/>
                </a:lnTo>
                <a:lnTo>
                  <a:pt x="12582" y="94204"/>
                </a:lnTo>
                <a:lnTo>
                  <a:pt x="10883" y="99371"/>
                </a:lnTo>
                <a:lnTo>
                  <a:pt x="9372" y="101172"/>
                </a:lnTo>
                <a:lnTo>
                  <a:pt x="4871" y="103174"/>
                </a:lnTo>
                <a:lnTo>
                  <a:pt x="3247" y="104766"/>
                </a:lnTo>
                <a:lnTo>
                  <a:pt x="127" y="113866"/>
                </a:lnTo>
                <a:lnTo>
                  <a:pt x="0" y="90619"/>
                </a:lnTo>
                <a:lnTo>
                  <a:pt x="2822" y="85078"/>
                </a:lnTo>
                <a:lnTo>
                  <a:pt x="6546" y="79087"/>
                </a:lnTo>
                <a:lnTo>
                  <a:pt x="8937" y="66618"/>
                </a:lnTo>
                <a:lnTo>
                  <a:pt x="9133" y="63462"/>
                </a:lnTo>
                <a:lnTo>
                  <a:pt x="12173" y="57133"/>
                </a:lnTo>
                <a:lnTo>
                  <a:pt x="15993" y="50793"/>
                </a:lnTo>
                <a:lnTo>
                  <a:pt x="19203" y="41273"/>
                </a:lnTo>
                <a:lnTo>
                  <a:pt x="56712" y="438"/>
                </a:lnTo>
                <a:lnTo>
                  <a:pt x="66640" y="0"/>
                </a:lnTo>
                <a:lnTo>
                  <a:pt x="74873" y="8201"/>
                </a:lnTo>
                <a:lnTo>
                  <a:pt x="75807" y="14189"/>
                </a:lnTo>
                <a:lnTo>
                  <a:pt x="76166" y="26824"/>
                </a:lnTo>
                <a:lnTo>
                  <a:pt x="82739" y="35833"/>
                </a:lnTo>
                <a:lnTo>
                  <a:pt x="84840" y="44719"/>
                </a:lnTo>
                <a:lnTo>
                  <a:pt x="85332" y="50919"/>
                </a:lnTo>
                <a:lnTo>
                  <a:pt x="88372" y="57203"/>
                </a:lnTo>
                <a:lnTo>
                  <a:pt x="92193" y="63524"/>
                </a:lnTo>
                <a:lnTo>
                  <a:pt x="95403" y="73032"/>
                </a:lnTo>
                <a:lnTo>
                  <a:pt x="101528" y="82552"/>
                </a:lnTo>
                <a:lnTo>
                  <a:pt x="103332" y="88900"/>
                </a:lnTo>
                <a:lnTo>
                  <a:pt x="104871" y="91017"/>
                </a:lnTo>
                <a:lnTo>
                  <a:pt x="106956" y="92428"/>
                </a:lnTo>
                <a:lnTo>
                  <a:pt x="109404" y="93369"/>
                </a:lnTo>
                <a:lnTo>
                  <a:pt x="111036" y="95054"/>
                </a:lnTo>
                <a:lnTo>
                  <a:pt x="113870" y="103286"/>
                </a:lnTo>
                <a:lnTo>
                  <a:pt x="116931" y="104113"/>
                </a:lnTo>
                <a:lnTo>
                  <a:pt x="119229" y="104334"/>
                </a:lnTo>
                <a:lnTo>
                  <a:pt x="120761" y="105539"/>
                </a:lnTo>
                <a:lnTo>
                  <a:pt x="123421" y="112937"/>
                </a:lnTo>
                <a:lnTo>
                  <a:pt x="126468" y="113694"/>
                </a:lnTo>
                <a:lnTo>
                  <a:pt x="133349" y="114300"/>
                </a:lnTo>
                <a:lnTo>
                  <a:pt x="110602" y="114300"/>
                </a:lnTo>
                <a:lnTo>
                  <a:pt x="108660" y="115358"/>
                </a:lnTo>
                <a:lnTo>
                  <a:pt x="107365" y="117122"/>
                </a:lnTo>
                <a:lnTo>
                  <a:pt x="106501" y="119357"/>
                </a:lnTo>
                <a:lnTo>
                  <a:pt x="104868" y="120846"/>
                </a:lnTo>
                <a:lnTo>
                  <a:pt x="100230" y="122501"/>
                </a:lnTo>
                <a:lnTo>
                  <a:pt x="68913" y="123791"/>
                </a:lnTo>
                <a:lnTo>
                  <a:pt x="48463" y="132465"/>
                </a:lnTo>
                <a:lnTo>
                  <a:pt x="1905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7" name="SMARTInkShape-Group117"/>
          <p:cNvGrpSpPr/>
          <p:nvPr/>
        </p:nvGrpSpPr>
        <p:grpSpPr>
          <a:xfrm>
            <a:off x="885825" y="4543557"/>
            <a:ext cx="1370238" cy="493283"/>
            <a:chOff x="885825" y="4543557"/>
            <a:chExt cx="1370238" cy="493283"/>
          </a:xfrm>
        </p:grpSpPr>
        <p:sp>
          <p:nvSpPr>
            <p:cNvPr id="153" name="SMARTInkShape-444"/>
            <p:cNvSpPr/>
            <p:nvPr>
              <p:custDataLst>
                <p:tags r:id="rId145"/>
              </p:custDataLst>
            </p:nvPr>
          </p:nvSpPr>
          <p:spPr>
            <a:xfrm>
              <a:off x="2047876" y="4562475"/>
              <a:ext cx="208187" cy="474365"/>
            </a:xfrm>
            <a:custGeom>
              <a:avLst/>
              <a:gdLst/>
              <a:ahLst/>
              <a:cxnLst/>
              <a:rect l="0" t="0" r="0" b="0"/>
              <a:pathLst>
                <a:path w="208187" h="474365">
                  <a:moveTo>
                    <a:pt x="142874" y="0"/>
                  </a:moveTo>
                  <a:lnTo>
                    <a:pt x="142874" y="0"/>
                  </a:lnTo>
                  <a:lnTo>
                    <a:pt x="133359" y="0"/>
                  </a:lnTo>
                  <a:lnTo>
                    <a:pt x="133350" y="8201"/>
                  </a:lnTo>
                  <a:lnTo>
                    <a:pt x="126803" y="16868"/>
                  </a:lnTo>
                  <a:lnTo>
                    <a:pt x="124707" y="25694"/>
                  </a:lnTo>
                  <a:lnTo>
                    <a:pt x="124216" y="31881"/>
                  </a:lnTo>
                  <a:lnTo>
                    <a:pt x="121176" y="38159"/>
                  </a:lnTo>
                  <a:lnTo>
                    <a:pt x="118884" y="41314"/>
                  </a:lnTo>
                  <a:lnTo>
                    <a:pt x="106217" y="84040"/>
                  </a:lnTo>
                  <a:lnTo>
                    <a:pt x="95158" y="128146"/>
                  </a:lnTo>
                  <a:lnTo>
                    <a:pt x="85633" y="174808"/>
                  </a:lnTo>
                  <a:lnTo>
                    <a:pt x="76108" y="222349"/>
                  </a:lnTo>
                  <a:lnTo>
                    <a:pt x="63069" y="267131"/>
                  </a:lnTo>
                  <a:lnTo>
                    <a:pt x="50390" y="314382"/>
                  </a:lnTo>
                  <a:lnTo>
                    <a:pt x="45621" y="340094"/>
                  </a:lnTo>
                  <a:lnTo>
                    <a:pt x="32544" y="380826"/>
                  </a:lnTo>
                  <a:lnTo>
                    <a:pt x="21267" y="425607"/>
                  </a:lnTo>
                  <a:lnTo>
                    <a:pt x="18977" y="433634"/>
                  </a:lnTo>
                  <a:lnTo>
                    <a:pt x="11705" y="447410"/>
                  </a:lnTo>
                  <a:lnTo>
                    <a:pt x="10978" y="450673"/>
                  </a:lnTo>
                  <a:lnTo>
                    <a:pt x="429" y="474364"/>
                  </a:lnTo>
                  <a:lnTo>
                    <a:pt x="286" y="473934"/>
                  </a:lnTo>
                  <a:lnTo>
                    <a:pt x="0" y="426331"/>
                  </a:lnTo>
                  <a:lnTo>
                    <a:pt x="1057" y="390027"/>
                  </a:lnTo>
                  <a:lnTo>
                    <a:pt x="8641" y="348427"/>
                  </a:lnTo>
                  <a:lnTo>
                    <a:pt x="12172" y="316357"/>
                  </a:lnTo>
                  <a:lnTo>
                    <a:pt x="17011" y="293055"/>
                  </a:lnTo>
                  <a:lnTo>
                    <a:pt x="21267" y="268864"/>
                  </a:lnTo>
                  <a:lnTo>
                    <a:pt x="26409" y="245469"/>
                  </a:lnTo>
                  <a:lnTo>
                    <a:pt x="30755" y="221251"/>
                  </a:lnTo>
                  <a:lnTo>
                    <a:pt x="45870" y="174753"/>
                  </a:lnTo>
                  <a:lnTo>
                    <a:pt x="49667" y="164804"/>
                  </a:lnTo>
                  <a:lnTo>
                    <a:pt x="73104" y="131150"/>
                  </a:lnTo>
                  <a:lnTo>
                    <a:pt x="119767" y="99430"/>
                  </a:lnTo>
                  <a:lnTo>
                    <a:pt x="129913" y="96488"/>
                  </a:lnTo>
                  <a:lnTo>
                    <a:pt x="174623" y="95254"/>
                  </a:lnTo>
                  <a:lnTo>
                    <a:pt x="180974" y="98074"/>
                  </a:lnTo>
                  <a:lnTo>
                    <a:pt x="198535" y="112860"/>
                  </a:lnTo>
                  <a:lnTo>
                    <a:pt x="200788" y="121620"/>
                  </a:lnTo>
                  <a:lnTo>
                    <a:pt x="208186" y="131596"/>
                  </a:lnTo>
                  <a:lnTo>
                    <a:pt x="207582" y="133240"/>
                  </a:lnTo>
                  <a:lnTo>
                    <a:pt x="202734" y="140607"/>
                  </a:lnTo>
                  <a:lnTo>
                    <a:pt x="199769" y="149494"/>
                  </a:lnTo>
                  <a:lnTo>
                    <a:pt x="183148" y="172043"/>
                  </a:lnTo>
                  <a:lnTo>
                    <a:pt x="182424" y="175020"/>
                  </a:lnTo>
                  <a:lnTo>
                    <a:pt x="176347" y="184267"/>
                  </a:lnTo>
                  <a:lnTo>
                    <a:pt x="170804" y="187730"/>
                  </a:lnTo>
                  <a:lnTo>
                    <a:pt x="164812" y="190328"/>
                  </a:lnTo>
                  <a:lnTo>
                    <a:pt x="155489" y="196681"/>
                  </a:lnTo>
                  <a:lnTo>
                    <a:pt x="146024" y="200092"/>
                  </a:lnTo>
                  <a:lnTo>
                    <a:pt x="135227" y="208095"/>
                  </a:lnTo>
                  <a:lnTo>
                    <a:pt x="125313" y="209422"/>
                  </a:lnTo>
                  <a:lnTo>
                    <a:pt x="124817" y="208406"/>
                  </a:lnTo>
                  <a:lnTo>
                    <a:pt x="123863" y="195357"/>
                  </a:lnTo>
                  <a:lnTo>
                    <a:pt x="124908" y="193739"/>
                  </a:lnTo>
                  <a:lnTo>
                    <a:pt x="126663" y="192659"/>
                  </a:lnTo>
                  <a:lnTo>
                    <a:pt x="1333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445"/>
            <p:cNvSpPr/>
            <p:nvPr>
              <p:custDataLst>
                <p:tags r:id="rId146"/>
              </p:custDataLst>
            </p:nvPr>
          </p:nvSpPr>
          <p:spPr>
            <a:xfrm>
              <a:off x="1743075" y="471487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4535" y="9525"/>
                  </a:lnTo>
                  <a:lnTo>
                    <a:pt x="89097" y="9525"/>
                  </a:lnTo>
                  <a:lnTo>
                    <a:pt x="117359" y="9525"/>
                  </a:lnTo>
                  <a:lnTo>
                    <a:pt x="123773" y="6703"/>
                  </a:lnTo>
                  <a:lnTo>
                    <a:pt x="130152" y="2979"/>
                  </a:lnTo>
                  <a:lnTo>
                    <a:pt x="140751" y="883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446"/>
            <p:cNvSpPr/>
            <p:nvPr>
              <p:custDataLst>
                <p:tags r:id="rId147"/>
              </p:custDataLst>
            </p:nvPr>
          </p:nvSpPr>
          <p:spPr>
            <a:xfrm>
              <a:off x="1552575" y="4752975"/>
              <a:ext cx="95251" cy="37982"/>
            </a:xfrm>
            <a:custGeom>
              <a:avLst/>
              <a:gdLst/>
              <a:ahLst/>
              <a:cxnLst/>
              <a:rect l="0" t="0" r="0" b="0"/>
              <a:pathLst>
                <a:path w="95251" h="37982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9701" y="15810"/>
                  </a:lnTo>
                  <a:lnTo>
                    <a:pt x="14189" y="17610"/>
                  </a:lnTo>
                  <a:lnTo>
                    <a:pt x="15810" y="19148"/>
                  </a:lnTo>
                  <a:lnTo>
                    <a:pt x="17610" y="23680"/>
                  </a:lnTo>
                  <a:lnTo>
                    <a:pt x="19148" y="25312"/>
                  </a:lnTo>
                  <a:lnTo>
                    <a:pt x="28666" y="29347"/>
                  </a:lnTo>
                  <a:lnTo>
                    <a:pt x="35893" y="35036"/>
                  </a:lnTo>
                  <a:lnTo>
                    <a:pt x="45871" y="37697"/>
                  </a:lnTo>
                  <a:lnTo>
                    <a:pt x="52162" y="37981"/>
                  </a:lnTo>
                  <a:lnTo>
                    <a:pt x="57755" y="35225"/>
                  </a:lnTo>
                  <a:lnTo>
                    <a:pt x="63769" y="31530"/>
                  </a:lnTo>
                  <a:lnTo>
                    <a:pt x="73105" y="28392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447"/>
            <p:cNvSpPr/>
            <p:nvPr>
              <p:custDataLst>
                <p:tags r:id="rId148"/>
              </p:custDataLst>
            </p:nvPr>
          </p:nvSpPr>
          <p:spPr>
            <a:xfrm>
              <a:off x="885825" y="4543557"/>
              <a:ext cx="723901" cy="285488"/>
            </a:xfrm>
            <a:custGeom>
              <a:avLst/>
              <a:gdLst/>
              <a:ahLst/>
              <a:cxnLst/>
              <a:rect l="0" t="0" r="0" b="0"/>
              <a:pathLst>
                <a:path w="723901" h="285488">
                  <a:moveTo>
                    <a:pt x="0" y="276093"/>
                  </a:moveTo>
                  <a:lnTo>
                    <a:pt x="0" y="276093"/>
                  </a:lnTo>
                  <a:lnTo>
                    <a:pt x="0" y="271036"/>
                  </a:lnTo>
                  <a:lnTo>
                    <a:pt x="1058" y="269547"/>
                  </a:lnTo>
                  <a:lnTo>
                    <a:pt x="2822" y="268554"/>
                  </a:lnTo>
                  <a:lnTo>
                    <a:pt x="9491" y="266578"/>
                  </a:lnTo>
                  <a:lnTo>
                    <a:pt x="9525" y="275977"/>
                  </a:lnTo>
                  <a:lnTo>
                    <a:pt x="42645" y="276093"/>
                  </a:lnTo>
                  <a:lnTo>
                    <a:pt x="48234" y="273271"/>
                  </a:lnTo>
                  <a:lnTo>
                    <a:pt x="54246" y="269547"/>
                  </a:lnTo>
                  <a:lnTo>
                    <a:pt x="60445" y="267892"/>
                  </a:lnTo>
                  <a:lnTo>
                    <a:pt x="66728" y="261512"/>
                  </a:lnTo>
                  <a:lnTo>
                    <a:pt x="102659" y="214565"/>
                  </a:lnTo>
                  <a:lnTo>
                    <a:pt x="132762" y="171248"/>
                  </a:lnTo>
                  <a:lnTo>
                    <a:pt x="155541" y="126864"/>
                  </a:lnTo>
                  <a:lnTo>
                    <a:pt x="177798" y="82418"/>
                  </a:lnTo>
                  <a:lnTo>
                    <a:pt x="187677" y="59840"/>
                  </a:lnTo>
                  <a:lnTo>
                    <a:pt x="200090" y="23086"/>
                  </a:lnTo>
                  <a:lnTo>
                    <a:pt x="208095" y="11405"/>
                  </a:lnTo>
                  <a:lnTo>
                    <a:pt x="209539" y="0"/>
                  </a:lnTo>
                  <a:lnTo>
                    <a:pt x="209550" y="46214"/>
                  </a:lnTo>
                  <a:lnTo>
                    <a:pt x="206728" y="55038"/>
                  </a:lnTo>
                  <a:lnTo>
                    <a:pt x="203004" y="63546"/>
                  </a:lnTo>
                  <a:lnTo>
                    <a:pt x="199044" y="108788"/>
                  </a:lnTo>
                  <a:lnTo>
                    <a:pt x="191390" y="146004"/>
                  </a:lnTo>
                  <a:lnTo>
                    <a:pt x="190552" y="190373"/>
                  </a:lnTo>
                  <a:lnTo>
                    <a:pt x="190501" y="235759"/>
                  </a:lnTo>
                  <a:lnTo>
                    <a:pt x="190500" y="276044"/>
                  </a:lnTo>
                  <a:lnTo>
                    <a:pt x="190500" y="228451"/>
                  </a:lnTo>
                  <a:lnTo>
                    <a:pt x="190500" y="225282"/>
                  </a:lnTo>
                  <a:lnTo>
                    <a:pt x="187678" y="218938"/>
                  </a:lnTo>
                  <a:lnTo>
                    <a:pt x="183954" y="212591"/>
                  </a:lnTo>
                  <a:lnTo>
                    <a:pt x="180799" y="203068"/>
                  </a:lnTo>
                  <a:lnTo>
                    <a:pt x="174691" y="193543"/>
                  </a:lnTo>
                  <a:lnTo>
                    <a:pt x="171352" y="184018"/>
                  </a:lnTo>
                  <a:lnTo>
                    <a:pt x="166820" y="177668"/>
                  </a:lnTo>
                  <a:lnTo>
                    <a:pt x="161278" y="174140"/>
                  </a:lnTo>
                  <a:lnTo>
                    <a:pt x="154154" y="171876"/>
                  </a:lnTo>
                  <a:lnTo>
                    <a:pt x="145142" y="164882"/>
                  </a:lnTo>
                  <a:lnTo>
                    <a:pt x="136256" y="162708"/>
                  </a:lnTo>
                  <a:lnTo>
                    <a:pt x="120615" y="161914"/>
                  </a:lnTo>
                  <a:lnTo>
                    <a:pt x="118510" y="162931"/>
                  </a:lnTo>
                  <a:lnTo>
                    <a:pt x="117107" y="164669"/>
                  </a:lnTo>
                  <a:lnTo>
                    <a:pt x="116171" y="166885"/>
                  </a:lnTo>
                  <a:lnTo>
                    <a:pt x="114489" y="168363"/>
                  </a:lnTo>
                  <a:lnTo>
                    <a:pt x="104185" y="173557"/>
                  </a:lnTo>
                  <a:lnTo>
                    <a:pt x="90716" y="185473"/>
                  </a:lnTo>
                  <a:lnTo>
                    <a:pt x="87943" y="191015"/>
                  </a:lnTo>
                  <a:lnTo>
                    <a:pt x="87204" y="193974"/>
                  </a:lnTo>
                  <a:lnTo>
                    <a:pt x="85653" y="195948"/>
                  </a:lnTo>
                  <a:lnTo>
                    <a:pt x="81107" y="198139"/>
                  </a:lnTo>
                  <a:lnTo>
                    <a:pt x="79471" y="199783"/>
                  </a:lnTo>
                  <a:lnTo>
                    <a:pt x="77654" y="204430"/>
                  </a:lnTo>
                  <a:lnTo>
                    <a:pt x="78228" y="207150"/>
                  </a:lnTo>
                  <a:lnTo>
                    <a:pt x="85370" y="218421"/>
                  </a:lnTo>
                  <a:lnTo>
                    <a:pt x="122578" y="218939"/>
                  </a:lnTo>
                  <a:lnTo>
                    <a:pt x="131385" y="216119"/>
                  </a:lnTo>
                  <a:lnTo>
                    <a:pt x="139885" y="212396"/>
                  </a:lnTo>
                  <a:lnTo>
                    <a:pt x="174920" y="202075"/>
                  </a:lnTo>
                  <a:lnTo>
                    <a:pt x="217235" y="177629"/>
                  </a:lnTo>
                  <a:lnTo>
                    <a:pt x="260428" y="155441"/>
                  </a:lnTo>
                  <a:lnTo>
                    <a:pt x="282943" y="145565"/>
                  </a:lnTo>
                  <a:lnTo>
                    <a:pt x="302952" y="138244"/>
                  </a:lnTo>
                  <a:lnTo>
                    <a:pt x="323189" y="126341"/>
                  </a:lnTo>
                  <a:lnTo>
                    <a:pt x="342842" y="123926"/>
                  </a:lnTo>
                  <a:lnTo>
                    <a:pt x="356921" y="123707"/>
                  </a:lnTo>
                  <a:lnTo>
                    <a:pt x="358597" y="124761"/>
                  </a:lnTo>
                  <a:lnTo>
                    <a:pt x="359715" y="126521"/>
                  </a:lnTo>
                  <a:lnTo>
                    <a:pt x="360460" y="128754"/>
                  </a:lnTo>
                  <a:lnTo>
                    <a:pt x="362015" y="130241"/>
                  </a:lnTo>
                  <a:lnTo>
                    <a:pt x="366565" y="131895"/>
                  </a:lnTo>
                  <a:lnTo>
                    <a:pt x="368202" y="133394"/>
                  </a:lnTo>
                  <a:lnTo>
                    <a:pt x="370020" y="137882"/>
                  </a:lnTo>
                  <a:lnTo>
                    <a:pt x="371468" y="184221"/>
                  </a:lnTo>
                  <a:lnTo>
                    <a:pt x="370414" y="196896"/>
                  </a:lnTo>
                  <a:lnTo>
                    <a:pt x="355665" y="241080"/>
                  </a:lnTo>
                  <a:lnTo>
                    <a:pt x="352615" y="266377"/>
                  </a:lnTo>
                  <a:lnTo>
                    <a:pt x="352462" y="274174"/>
                  </a:lnTo>
                  <a:lnTo>
                    <a:pt x="343017" y="285487"/>
                  </a:lnTo>
                  <a:lnTo>
                    <a:pt x="342935" y="280523"/>
                  </a:lnTo>
                  <a:lnTo>
                    <a:pt x="343981" y="279046"/>
                  </a:lnTo>
                  <a:lnTo>
                    <a:pt x="345738" y="278062"/>
                  </a:lnTo>
                  <a:lnTo>
                    <a:pt x="347967" y="277406"/>
                  </a:lnTo>
                  <a:lnTo>
                    <a:pt x="349453" y="275910"/>
                  </a:lnTo>
                  <a:lnTo>
                    <a:pt x="351104" y="271425"/>
                  </a:lnTo>
                  <a:lnTo>
                    <a:pt x="352402" y="224274"/>
                  </a:lnTo>
                  <a:lnTo>
                    <a:pt x="353481" y="193650"/>
                  </a:lnTo>
                  <a:lnTo>
                    <a:pt x="360626" y="164564"/>
                  </a:lnTo>
                  <a:lnTo>
                    <a:pt x="362985" y="118329"/>
                  </a:lnTo>
                  <a:lnTo>
                    <a:pt x="369485" y="104838"/>
                  </a:lnTo>
                  <a:lnTo>
                    <a:pt x="372271" y="88794"/>
                  </a:lnTo>
                  <a:lnTo>
                    <a:pt x="378962" y="76073"/>
                  </a:lnTo>
                  <a:lnTo>
                    <a:pt x="379641" y="72896"/>
                  </a:lnTo>
                  <a:lnTo>
                    <a:pt x="381153" y="70778"/>
                  </a:lnTo>
                  <a:lnTo>
                    <a:pt x="383218" y="69366"/>
                  </a:lnTo>
                  <a:lnTo>
                    <a:pt x="385654" y="68425"/>
                  </a:lnTo>
                  <a:lnTo>
                    <a:pt x="387278" y="66739"/>
                  </a:lnTo>
                  <a:lnTo>
                    <a:pt x="389082" y="62044"/>
                  </a:lnTo>
                  <a:lnTo>
                    <a:pt x="390621" y="60369"/>
                  </a:lnTo>
                  <a:lnTo>
                    <a:pt x="398599" y="57459"/>
                  </a:lnTo>
                  <a:lnTo>
                    <a:pt x="414201" y="57029"/>
                  </a:lnTo>
                  <a:lnTo>
                    <a:pt x="415834" y="58083"/>
                  </a:lnTo>
                  <a:lnTo>
                    <a:pt x="416923" y="59845"/>
                  </a:lnTo>
                  <a:lnTo>
                    <a:pt x="417649" y="62078"/>
                  </a:lnTo>
                  <a:lnTo>
                    <a:pt x="419191" y="63566"/>
                  </a:lnTo>
                  <a:lnTo>
                    <a:pt x="423726" y="65220"/>
                  </a:lnTo>
                  <a:lnTo>
                    <a:pt x="425359" y="66719"/>
                  </a:lnTo>
                  <a:lnTo>
                    <a:pt x="428195" y="74628"/>
                  </a:lnTo>
                  <a:lnTo>
                    <a:pt x="428622" y="107856"/>
                  </a:lnTo>
                  <a:lnTo>
                    <a:pt x="425801" y="114185"/>
                  </a:lnTo>
                  <a:lnTo>
                    <a:pt x="390536" y="152257"/>
                  </a:lnTo>
                  <a:lnTo>
                    <a:pt x="395585" y="152265"/>
                  </a:lnTo>
                  <a:lnTo>
                    <a:pt x="397073" y="151208"/>
                  </a:lnTo>
                  <a:lnTo>
                    <a:pt x="398066" y="149445"/>
                  </a:lnTo>
                  <a:lnTo>
                    <a:pt x="398727" y="147211"/>
                  </a:lnTo>
                  <a:lnTo>
                    <a:pt x="400226" y="145721"/>
                  </a:lnTo>
                  <a:lnTo>
                    <a:pt x="404715" y="144067"/>
                  </a:lnTo>
                  <a:lnTo>
                    <a:pt x="422765" y="141946"/>
                  </a:lnTo>
                  <a:lnTo>
                    <a:pt x="437620" y="135255"/>
                  </a:lnTo>
                  <a:lnTo>
                    <a:pt x="480748" y="133221"/>
                  </a:lnTo>
                  <a:lnTo>
                    <a:pt x="486363" y="136041"/>
                  </a:lnTo>
                  <a:lnTo>
                    <a:pt x="494777" y="142351"/>
                  </a:lnTo>
                  <a:lnTo>
                    <a:pt x="495299" y="188261"/>
                  </a:lnTo>
                  <a:lnTo>
                    <a:pt x="495300" y="221726"/>
                  </a:lnTo>
                  <a:lnTo>
                    <a:pt x="492478" y="228294"/>
                  </a:lnTo>
                  <a:lnTo>
                    <a:pt x="458678" y="265089"/>
                  </a:lnTo>
                  <a:lnTo>
                    <a:pt x="447803" y="266557"/>
                  </a:lnTo>
                  <a:lnTo>
                    <a:pt x="442656" y="266565"/>
                  </a:lnTo>
                  <a:lnTo>
                    <a:pt x="441154" y="265508"/>
                  </a:lnTo>
                  <a:lnTo>
                    <a:pt x="440153" y="263745"/>
                  </a:lnTo>
                  <a:lnTo>
                    <a:pt x="438546" y="258367"/>
                  </a:lnTo>
                  <a:lnTo>
                    <a:pt x="446386" y="248958"/>
                  </a:lnTo>
                  <a:lnTo>
                    <a:pt x="447293" y="242888"/>
                  </a:lnTo>
                  <a:lnTo>
                    <a:pt x="448479" y="241256"/>
                  </a:lnTo>
                  <a:lnTo>
                    <a:pt x="450327" y="240168"/>
                  </a:lnTo>
                  <a:lnTo>
                    <a:pt x="452618" y="239444"/>
                  </a:lnTo>
                  <a:lnTo>
                    <a:pt x="460899" y="233367"/>
                  </a:lnTo>
                  <a:lnTo>
                    <a:pt x="464136" y="227823"/>
                  </a:lnTo>
                  <a:lnTo>
                    <a:pt x="464999" y="224862"/>
                  </a:lnTo>
                  <a:lnTo>
                    <a:pt x="466632" y="222890"/>
                  </a:lnTo>
                  <a:lnTo>
                    <a:pt x="492205" y="202799"/>
                  </a:lnTo>
                  <a:lnTo>
                    <a:pt x="500615" y="193464"/>
                  </a:lnTo>
                  <a:lnTo>
                    <a:pt x="502954" y="187157"/>
                  </a:lnTo>
                  <a:lnTo>
                    <a:pt x="504636" y="185052"/>
                  </a:lnTo>
                  <a:lnTo>
                    <a:pt x="512060" y="179974"/>
                  </a:lnTo>
                  <a:lnTo>
                    <a:pt x="527167" y="159549"/>
                  </a:lnTo>
                  <a:lnTo>
                    <a:pt x="533452" y="155504"/>
                  </a:lnTo>
                  <a:lnTo>
                    <a:pt x="539773" y="152648"/>
                  </a:lnTo>
                  <a:lnTo>
                    <a:pt x="555628" y="139200"/>
                  </a:lnTo>
                  <a:lnTo>
                    <a:pt x="559154" y="133055"/>
                  </a:lnTo>
                  <a:lnTo>
                    <a:pt x="560094" y="129934"/>
                  </a:lnTo>
                  <a:lnTo>
                    <a:pt x="561780" y="127854"/>
                  </a:lnTo>
                  <a:lnTo>
                    <a:pt x="581199" y="116397"/>
                  </a:lnTo>
                  <a:lnTo>
                    <a:pt x="598589" y="114207"/>
                  </a:lnTo>
                  <a:lnTo>
                    <a:pt x="614529" y="114168"/>
                  </a:lnTo>
                  <a:lnTo>
                    <a:pt x="616061" y="115226"/>
                  </a:lnTo>
                  <a:lnTo>
                    <a:pt x="617082" y="116990"/>
                  </a:lnTo>
                  <a:lnTo>
                    <a:pt x="618856" y="123869"/>
                  </a:lnTo>
                  <a:lnTo>
                    <a:pt x="619124" y="164979"/>
                  </a:lnTo>
                  <a:lnTo>
                    <a:pt x="616302" y="171323"/>
                  </a:lnTo>
                  <a:lnTo>
                    <a:pt x="614068" y="174496"/>
                  </a:lnTo>
                  <a:lnTo>
                    <a:pt x="610924" y="189075"/>
                  </a:lnTo>
                  <a:lnTo>
                    <a:pt x="609610" y="231609"/>
                  </a:lnTo>
                  <a:lnTo>
                    <a:pt x="606782" y="237977"/>
                  </a:lnTo>
                  <a:lnTo>
                    <a:pt x="603056" y="244336"/>
                  </a:lnTo>
                  <a:lnTo>
                    <a:pt x="600468" y="255161"/>
                  </a:lnTo>
                  <a:lnTo>
                    <a:pt x="600085" y="266127"/>
                  </a:lnTo>
                  <a:lnTo>
                    <a:pt x="600075" y="252367"/>
                  </a:lnTo>
                  <a:lnTo>
                    <a:pt x="602898" y="246851"/>
                  </a:lnTo>
                  <a:lnTo>
                    <a:pt x="606621" y="240872"/>
                  </a:lnTo>
                  <a:lnTo>
                    <a:pt x="608717" y="230496"/>
                  </a:lnTo>
                  <a:lnTo>
                    <a:pt x="610397" y="215546"/>
                  </a:lnTo>
                  <a:lnTo>
                    <a:pt x="616069" y="202885"/>
                  </a:lnTo>
                  <a:lnTo>
                    <a:pt x="619278" y="187256"/>
                  </a:lnTo>
                  <a:lnTo>
                    <a:pt x="625403" y="174394"/>
                  </a:lnTo>
                  <a:lnTo>
                    <a:pt x="628746" y="158706"/>
                  </a:lnTo>
                  <a:lnTo>
                    <a:pt x="645069" y="125870"/>
                  </a:lnTo>
                  <a:lnTo>
                    <a:pt x="645946" y="121969"/>
                  </a:lnTo>
                  <a:lnTo>
                    <a:pt x="647589" y="119369"/>
                  </a:lnTo>
                  <a:lnTo>
                    <a:pt x="649743" y="117635"/>
                  </a:lnTo>
                  <a:lnTo>
                    <a:pt x="654958" y="114650"/>
                  </a:lnTo>
                  <a:lnTo>
                    <a:pt x="673180" y="99115"/>
                  </a:lnTo>
                  <a:lnTo>
                    <a:pt x="683929" y="95645"/>
                  </a:lnTo>
                  <a:lnTo>
                    <a:pt x="713937" y="95118"/>
                  </a:lnTo>
                  <a:lnTo>
                    <a:pt x="723496" y="104251"/>
                  </a:lnTo>
                  <a:lnTo>
                    <a:pt x="723900" y="1141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8" name="SMARTInkShape-448"/>
          <p:cNvSpPr/>
          <p:nvPr>
            <p:custDataLst>
              <p:tags r:id="rId16"/>
            </p:custDataLst>
          </p:nvPr>
        </p:nvSpPr>
        <p:spPr>
          <a:xfrm>
            <a:off x="2314586" y="4419600"/>
            <a:ext cx="971540" cy="350937"/>
          </a:xfrm>
          <a:custGeom>
            <a:avLst/>
            <a:gdLst/>
            <a:ahLst/>
            <a:cxnLst/>
            <a:rect l="0" t="0" r="0" b="0"/>
            <a:pathLst>
              <a:path w="971540" h="350937">
                <a:moveTo>
                  <a:pt x="66664" y="228600"/>
                </a:moveTo>
                <a:lnTo>
                  <a:pt x="66664" y="228600"/>
                </a:lnTo>
                <a:lnTo>
                  <a:pt x="49054" y="228600"/>
                </a:lnTo>
                <a:lnTo>
                  <a:pt x="40294" y="235146"/>
                </a:lnTo>
                <a:lnTo>
                  <a:pt x="34483" y="236801"/>
                </a:lnTo>
                <a:lnTo>
                  <a:pt x="32510" y="238301"/>
                </a:lnTo>
                <a:lnTo>
                  <a:pt x="20517" y="255424"/>
                </a:lnTo>
                <a:lnTo>
                  <a:pt x="9364" y="291297"/>
                </a:lnTo>
                <a:lnTo>
                  <a:pt x="2154" y="304641"/>
                </a:lnTo>
                <a:lnTo>
                  <a:pt x="0" y="341018"/>
                </a:lnTo>
                <a:lnTo>
                  <a:pt x="8191" y="350936"/>
                </a:lnTo>
                <a:lnTo>
                  <a:pt x="9691" y="350374"/>
                </a:lnTo>
                <a:lnTo>
                  <a:pt x="57021" y="314266"/>
                </a:lnTo>
                <a:lnTo>
                  <a:pt x="66629" y="301960"/>
                </a:lnTo>
                <a:lnTo>
                  <a:pt x="88887" y="273441"/>
                </a:lnTo>
                <a:lnTo>
                  <a:pt x="114158" y="247781"/>
                </a:lnTo>
                <a:lnTo>
                  <a:pt x="119307" y="247689"/>
                </a:lnTo>
                <a:lnTo>
                  <a:pt x="120809" y="248734"/>
                </a:lnTo>
                <a:lnTo>
                  <a:pt x="121811" y="250490"/>
                </a:lnTo>
                <a:lnTo>
                  <a:pt x="122478" y="252718"/>
                </a:lnTo>
                <a:lnTo>
                  <a:pt x="121865" y="254204"/>
                </a:lnTo>
                <a:lnTo>
                  <a:pt x="120398" y="255194"/>
                </a:lnTo>
                <a:lnTo>
                  <a:pt x="118362" y="255855"/>
                </a:lnTo>
                <a:lnTo>
                  <a:pt x="117004" y="257353"/>
                </a:lnTo>
                <a:lnTo>
                  <a:pt x="115496" y="261840"/>
                </a:lnTo>
                <a:lnTo>
                  <a:pt x="113469" y="273345"/>
                </a:lnTo>
                <a:lnTo>
                  <a:pt x="107814" y="282662"/>
                </a:lnTo>
                <a:lnTo>
                  <a:pt x="105366" y="295292"/>
                </a:lnTo>
                <a:lnTo>
                  <a:pt x="105166" y="298461"/>
                </a:lnTo>
                <a:lnTo>
                  <a:pt x="102120" y="304805"/>
                </a:lnTo>
                <a:lnTo>
                  <a:pt x="98298" y="311152"/>
                </a:lnTo>
                <a:lnTo>
                  <a:pt x="95843" y="323850"/>
                </a:lnTo>
                <a:lnTo>
                  <a:pt x="95274" y="332817"/>
                </a:lnTo>
                <a:lnTo>
                  <a:pt x="112574" y="333361"/>
                </a:lnTo>
                <a:lnTo>
                  <a:pt x="121554" y="326826"/>
                </a:lnTo>
                <a:lnTo>
                  <a:pt x="127396" y="325172"/>
                </a:lnTo>
                <a:lnTo>
                  <a:pt x="169764" y="292362"/>
                </a:lnTo>
                <a:lnTo>
                  <a:pt x="192902" y="271847"/>
                </a:lnTo>
                <a:lnTo>
                  <a:pt x="206256" y="254702"/>
                </a:lnTo>
                <a:lnTo>
                  <a:pt x="247819" y="218466"/>
                </a:lnTo>
                <a:lnTo>
                  <a:pt x="283899" y="174589"/>
                </a:lnTo>
                <a:lnTo>
                  <a:pt x="310845" y="131231"/>
                </a:lnTo>
                <a:lnTo>
                  <a:pt x="329105" y="107263"/>
                </a:lnTo>
                <a:lnTo>
                  <a:pt x="333160" y="93047"/>
                </a:lnTo>
                <a:lnTo>
                  <a:pt x="335345" y="90607"/>
                </a:lnTo>
                <a:lnTo>
                  <a:pt x="337860" y="88979"/>
                </a:lnTo>
                <a:lnTo>
                  <a:pt x="339536" y="86837"/>
                </a:lnTo>
                <a:lnTo>
                  <a:pt x="341399" y="81633"/>
                </a:lnTo>
                <a:lnTo>
                  <a:pt x="342447" y="72753"/>
                </a:lnTo>
                <a:lnTo>
                  <a:pt x="341536" y="70727"/>
                </a:lnTo>
                <a:lnTo>
                  <a:pt x="339871" y="69377"/>
                </a:lnTo>
                <a:lnTo>
                  <a:pt x="335197" y="67876"/>
                </a:lnTo>
                <a:lnTo>
                  <a:pt x="320487" y="66833"/>
                </a:lnTo>
                <a:lnTo>
                  <a:pt x="318430" y="67839"/>
                </a:lnTo>
                <a:lnTo>
                  <a:pt x="317058" y="69568"/>
                </a:lnTo>
                <a:lnTo>
                  <a:pt x="316143" y="71779"/>
                </a:lnTo>
                <a:lnTo>
                  <a:pt x="314475" y="73253"/>
                </a:lnTo>
                <a:lnTo>
                  <a:pt x="304194" y="78440"/>
                </a:lnTo>
                <a:lnTo>
                  <a:pt x="291971" y="89342"/>
                </a:lnTo>
                <a:lnTo>
                  <a:pt x="273376" y="112373"/>
                </a:lnTo>
                <a:lnTo>
                  <a:pt x="267972" y="116190"/>
                </a:lnTo>
                <a:lnTo>
                  <a:pt x="264369" y="120852"/>
                </a:lnTo>
                <a:lnTo>
                  <a:pt x="241105" y="166070"/>
                </a:lnTo>
                <a:lnTo>
                  <a:pt x="232768" y="184437"/>
                </a:lnTo>
                <a:lnTo>
                  <a:pt x="221295" y="228617"/>
                </a:lnTo>
                <a:lnTo>
                  <a:pt x="216902" y="247655"/>
                </a:lnTo>
                <a:lnTo>
                  <a:pt x="210994" y="267994"/>
                </a:lnTo>
                <a:lnTo>
                  <a:pt x="209577" y="307534"/>
                </a:lnTo>
                <a:lnTo>
                  <a:pt x="212378" y="314129"/>
                </a:lnTo>
                <a:lnTo>
                  <a:pt x="216092" y="320588"/>
                </a:lnTo>
                <a:lnTo>
                  <a:pt x="219242" y="330174"/>
                </a:lnTo>
                <a:lnTo>
                  <a:pt x="227149" y="341015"/>
                </a:lnTo>
                <a:lnTo>
                  <a:pt x="230771" y="342062"/>
                </a:lnTo>
                <a:lnTo>
                  <a:pt x="241720" y="342735"/>
                </a:lnTo>
                <a:lnTo>
                  <a:pt x="247831" y="340004"/>
                </a:lnTo>
                <a:lnTo>
                  <a:pt x="254074" y="336322"/>
                </a:lnTo>
                <a:lnTo>
                  <a:pt x="263539" y="333189"/>
                </a:lnTo>
                <a:lnTo>
                  <a:pt x="298440" y="301586"/>
                </a:lnTo>
                <a:lnTo>
                  <a:pt x="301967" y="295258"/>
                </a:lnTo>
                <a:lnTo>
                  <a:pt x="304593" y="288918"/>
                </a:lnTo>
                <a:lnTo>
                  <a:pt x="321192" y="266700"/>
                </a:lnTo>
                <a:lnTo>
                  <a:pt x="323316" y="259056"/>
                </a:lnTo>
                <a:lnTo>
                  <a:pt x="320784" y="255189"/>
                </a:lnTo>
                <a:lnTo>
                  <a:pt x="315592" y="249139"/>
                </a:lnTo>
                <a:lnTo>
                  <a:pt x="312060" y="248312"/>
                </a:lnTo>
                <a:lnTo>
                  <a:pt x="291657" y="247661"/>
                </a:lnTo>
                <a:lnTo>
                  <a:pt x="277380" y="252710"/>
                </a:lnTo>
                <a:lnTo>
                  <a:pt x="264800" y="260908"/>
                </a:lnTo>
                <a:lnTo>
                  <a:pt x="260558" y="266948"/>
                </a:lnTo>
                <a:lnTo>
                  <a:pt x="259427" y="270040"/>
                </a:lnTo>
                <a:lnTo>
                  <a:pt x="257614" y="272102"/>
                </a:lnTo>
                <a:lnTo>
                  <a:pt x="252778" y="274393"/>
                </a:lnTo>
                <a:lnTo>
                  <a:pt x="247100" y="281055"/>
                </a:lnTo>
                <a:lnTo>
                  <a:pt x="221872" y="314203"/>
                </a:lnTo>
                <a:lnTo>
                  <a:pt x="219228" y="331486"/>
                </a:lnTo>
                <a:lnTo>
                  <a:pt x="219079" y="341410"/>
                </a:lnTo>
                <a:lnTo>
                  <a:pt x="224125" y="347515"/>
                </a:lnTo>
                <a:lnTo>
                  <a:pt x="225613" y="348093"/>
                </a:lnTo>
                <a:lnTo>
                  <a:pt x="226605" y="347421"/>
                </a:lnTo>
                <a:lnTo>
                  <a:pt x="227266" y="345914"/>
                </a:lnTo>
                <a:lnTo>
                  <a:pt x="228766" y="344909"/>
                </a:lnTo>
                <a:lnTo>
                  <a:pt x="233254" y="343793"/>
                </a:lnTo>
                <a:lnTo>
                  <a:pt x="251304" y="342018"/>
                </a:lnTo>
                <a:lnTo>
                  <a:pt x="273862" y="332157"/>
                </a:lnTo>
                <a:lnTo>
                  <a:pt x="320820" y="301887"/>
                </a:lnTo>
                <a:lnTo>
                  <a:pt x="352434" y="282962"/>
                </a:lnTo>
                <a:lnTo>
                  <a:pt x="387693" y="254945"/>
                </a:lnTo>
                <a:lnTo>
                  <a:pt x="396669" y="244542"/>
                </a:lnTo>
                <a:lnTo>
                  <a:pt x="443343" y="204283"/>
                </a:lnTo>
                <a:lnTo>
                  <a:pt x="457150" y="190539"/>
                </a:lnTo>
                <a:lnTo>
                  <a:pt x="457178" y="195568"/>
                </a:lnTo>
                <a:lnTo>
                  <a:pt x="454362" y="200866"/>
                </a:lnTo>
                <a:lnTo>
                  <a:pt x="450641" y="206749"/>
                </a:lnTo>
                <a:lnTo>
                  <a:pt x="448987" y="212891"/>
                </a:lnTo>
                <a:lnTo>
                  <a:pt x="447487" y="214952"/>
                </a:lnTo>
                <a:lnTo>
                  <a:pt x="445430" y="216326"/>
                </a:lnTo>
                <a:lnTo>
                  <a:pt x="442999" y="217243"/>
                </a:lnTo>
                <a:lnTo>
                  <a:pt x="441379" y="219970"/>
                </a:lnTo>
                <a:lnTo>
                  <a:pt x="438041" y="232863"/>
                </a:lnTo>
                <a:lnTo>
                  <a:pt x="427967" y="247238"/>
                </a:lnTo>
                <a:lnTo>
                  <a:pt x="415786" y="265325"/>
                </a:lnTo>
                <a:lnTo>
                  <a:pt x="402268" y="297920"/>
                </a:lnTo>
                <a:lnTo>
                  <a:pt x="399971" y="308092"/>
                </a:lnTo>
                <a:lnTo>
                  <a:pt x="392695" y="323246"/>
                </a:lnTo>
                <a:lnTo>
                  <a:pt x="390525" y="342455"/>
                </a:lnTo>
                <a:lnTo>
                  <a:pt x="390514" y="325554"/>
                </a:lnTo>
                <a:lnTo>
                  <a:pt x="397060" y="315524"/>
                </a:lnTo>
                <a:lnTo>
                  <a:pt x="400215" y="301157"/>
                </a:lnTo>
                <a:lnTo>
                  <a:pt x="407404" y="286285"/>
                </a:lnTo>
                <a:lnTo>
                  <a:pt x="410338" y="269946"/>
                </a:lnTo>
                <a:lnTo>
                  <a:pt x="417047" y="257189"/>
                </a:lnTo>
                <a:lnTo>
                  <a:pt x="419054" y="239615"/>
                </a:lnTo>
                <a:lnTo>
                  <a:pt x="420124" y="239118"/>
                </a:lnTo>
                <a:lnTo>
                  <a:pt x="427287" y="238256"/>
                </a:lnTo>
                <a:lnTo>
                  <a:pt x="427729" y="239271"/>
                </a:lnTo>
                <a:lnTo>
                  <a:pt x="428611" y="260874"/>
                </a:lnTo>
                <a:lnTo>
                  <a:pt x="429670" y="262815"/>
                </a:lnTo>
                <a:lnTo>
                  <a:pt x="431435" y="264111"/>
                </a:lnTo>
                <a:lnTo>
                  <a:pt x="436815" y="266188"/>
                </a:lnTo>
                <a:lnTo>
                  <a:pt x="447237" y="275819"/>
                </a:lnTo>
                <a:lnTo>
                  <a:pt x="470043" y="276214"/>
                </a:lnTo>
                <a:lnTo>
                  <a:pt x="476308" y="273398"/>
                </a:lnTo>
                <a:lnTo>
                  <a:pt x="482619" y="269677"/>
                </a:lnTo>
                <a:lnTo>
                  <a:pt x="488952" y="268023"/>
                </a:lnTo>
                <a:lnTo>
                  <a:pt x="491064" y="266524"/>
                </a:lnTo>
                <a:lnTo>
                  <a:pt x="492473" y="264466"/>
                </a:lnTo>
                <a:lnTo>
                  <a:pt x="495096" y="259357"/>
                </a:lnTo>
                <a:lnTo>
                  <a:pt x="499789" y="253559"/>
                </a:lnTo>
                <a:lnTo>
                  <a:pt x="505403" y="250276"/>
                </a:lnTo>
                <a:lnTo>
                  <a:pt x="511426" y="247759"/>
                </a:lnTo>
                <a:lnTo>
                  <a:pt x="542473" y="219513"/>
                </a:lnTo>
                <a:lnTo>
                  <a:pt x="542875" y="210912"/>
                </a:lnTo>
                <a:lnTo>
                  <a:pt x="542914" y="232227"/>
                </a:lnTo>
                <a:lnTo>
                  <a:pt x="541855" y="234193"/>
                </a:lnTo>
                <a:lnTo>
                  <a:pt x="540092" y="235503"/>
                </a:lnTo>
                <a:lnTo>
                  <a:pt x="537858" y="236377"/>
                </a:lnTo>
                <a:lnTo>
                  <a:pt x="536368" y="238018"/>
                </a:lnTo>
                <a:lnTo>
                  <a:pt x="534713" y="242664"/>
                </a:lnTo>
                <a:lnTo>
                  <a:pt x="532408" y="272247"/>
                </a:lnTo>
                <a:lnTo>
                  <a:pt x="525865" y="285591"/>
                </a:lnTo>
                <a:lnTo>
                  <a:pt x="525198" y="288819"/>
                </a:lnTo>
                <a:lnTo>
                  <a:pt x="525812" y="292029"/>
                </a:lnTo>
                <a:lnTo>
                  <a:pt x="531579" y="304786"/>
                </a:lnTo>
                <a:lnTo>
                  <a:pt x="533031" y="317497"/>
                </a:lnTo>
                <a:lnTo>
                  <a:pt x="534209" y="319615"/>
                </a:lnTo>
                <a:lnTo>
                  <a:pt x="536052" y="321027"/>
                </a:lnTo>
                <a:lnTo>
                  <a:pt x="541558" y="323292"/>
                </a:lnTo>
                <a:lnTo>
                  <a:pt x="550996" y="323802"/>
                </a:lnTo>
                <a:lnTo>
                  <a:pt x="596031" y="288892"/>
                </a:lnTo>
                <a:lnTo>
                  <a:pt x="615864" y="268813"/>
                </a:lnTo>
                <a:lnTo>
                  <a:pt x="631804" y="245799"/>
                </a:lnTo>
                <a:lnTo>
                  <a:pt x="638160" y="241536"/>
                </a:lnTo>
                <a:lnTo>
                  <a:pt x="644512" y="238582"/>
                </a:lnTo>
                <a:lnTo>
                  <a:pt x="650863" y="233742"/>
                </a:lnTo>
                <a:lnTo>
                  <a:pt x="654391" y="228063"/>
                </a:lnTo>
                <a:lnTo>
                  <a:pt x="655333" y="225067"/>
                </a:lnTo>
                <a:lnTo>
                  <a:pt x="657018" y="223070"/>
                </a:lnTo>
                <a:lnTo>
                  <a:pt x="666608" y="219121"/>
                </a:lnTo>
                <a:lnTo>
                  <a:pt x="666728" y="227280"/>
                </a:lnTo>
                <a:lnTo>
                  <a:pt x="660191" y="235943"/>
                </a:lnTo>
                <a:lnTo>
                  <a:pt x="645507" y="275653"/>
                </a:lnTo>
                <a:lnTo>
                  <a:pt x="643059" y="279019"/>
                </a:lnTo>
                <a:lnTo>
                  <a:pt x="640340" y="288403"/>
                </a:lnTo>
                <a:lnTo>
                  <a:pt x="638168" y="331600"/>
                </a:lnTo>
                <a:lnTo>
                  <a:pt x="639225" y="332192"/>
                </a:lnTo>
                <a:lnTo>
                  <a:pt x="646366" y="333219"/>
                </a:lnTo>
                <a:lnTo>
                  <a:pt x="666935" y="316893"/>
                </a:lnTo>
                <a:lnTo>
                  <a:pt x="673176" y="314408"/>
                </a:lnTo>
                <a:lnTo>
                  <a:pt x="679478" y="309776"/>
                </a:lnTo>
                <a:lnTo>
                  <a:pt x="688975" y="296161"/>
                </a:lnTo>
                <a:lnTo>
                  <a:pt x="699814" y="273407"/>
                </a:lnTo>
                <a:lnTo>
                  <a:pt x="710392" y="260421"/>
                </a:lnTo>
                <a:lnTo>
                  <a:pt x="716402" y="247664"/>
                </a:lnTo>
                <a:lnTo>
                  <a:pt x="720561" y="241307"/>
                </a:lnTo>
                <a:lnTo>
                  <a:pt x="722410" y="234953"/>
                </a:lnTo>
                <a:lnTo>
                  <a:pt x="721845" y="232835"/>
                </a:lnTo>
                <a:lnTo>
                  <a:pt x="720410" y="231423"/>
                </a:lnTo>
                <a:lnTo>
                  <a:pt x="718394" y="230482"/>
                </a:lnTo>
                <a:lnTo>
                  <a:pt x="717051" y="228796"/>
                </a:lnTo>
                <a:lnTo>
                  <a:pt x="714718" y="220564"/>
                </a:lnTo>
                <a:lnTo>
                  <a:pt x="711699" y="219737"/>
                </a:lnTo>
                <a:lnTo>
                  <a:pt x="701137" y="219206"/>
                </a:lnTo>
                <a:lnTo>
                  <a:pt x="695080" y="221955"/>
                </a:lnTo>
                <a:lnTo>
                  <a:pt x="679408" y="234271"/>
                </a:lnTo>
                <a:lnTo>
                  <a:pt x="649673" y="248261"/>
                </a:lnTo>
                <a:lnTo>
                  <a:pt x="635381" y="260471"/>
                </a:lnTo>
                <a:lnTo>
                  <a:pt x="613845" y="291224"/>
                </a:lnTo>
                <a:lnTo>
                  <a:pt x="607608" y="304628"/>
                </a:lnTo>
                <a:lnTo>
                  <a:pt x="603417" y="311073"/>
                </a:lnTo>
                <a:lnTo>
                  <a:pt x="601058" y="320652"/>
                </a:lnTo>
                <a:lnTo>
                  <a:pt x="600195" y="331490"/>
                </a:lnTo>
                <a:lnTo>
                  <a:pt x="601210" y="332119"/>
                </a:lnTo>
                <a:lnTo>
                  <a:pt x="616319" y="333265"/>
                </a:lnTo>
                <a:lnTo>
                  <a:pt x="622458" y="333327"/>
                </a:lnTo>
                <a:lnTo>
                  <a:pt x="628714" y="330531"/>
                </a:lnTo>
                <a:lnTo>
                  <a:pt x="631864" y="328304"/>
                </a:lnTo>
                <a:lnTo>
                  <a:pt x="676514" y="313663"/>
                </a:lnTo>
                <a:lnTo>
                  <a:pt x="723919" y="282353"/>
                </a:lnTo>
                <a:lnTo>
                  <a:pt x="768650" y="245914"/>
                </a:lnTo>
                <a:lnTo>
                  <a:pt x="811749" y="213692"/>
                </a:lnTo>
                <a:lnTo>
                  <a:pt x="834644" y="194818"/>
                </a:lnTo>
                <a:lnTo>
                  <a:pt x="847641" y="188531"/>
                </a:lnTo>
                <a:lnTo>
                  <a:pt x="854031" y="184333"/>
                </a:lnTo>
                <a:lnTo>
                  <a:pt x="866599" y="181014"/>
                </a:lnTo>
                <a:lnTo>
                  <a:pt x="866715" y="186043"/>
                </a:lnTo>
                <a:lnTo>
                  <a:pt x="863920" y="191341"/>
                </a:lnTo>
                <a:lnTo>
                  <a:pt x="860208" y="197224"/>
                </a:lnTo>
                <a:lnTo>
                  <a:pt x="857060" y="206485"/>
                </a:lnTo>
                <a:lnTo>
                  <a:pt x="842128" y="231981"/>
                </a:lnTo>
                <a:lnTo>
                  <a:pt x="830931" y="260285"/>
                </a:lnTo>
                <a:lnTo>
                  <a:pt x="823103" y="273148"/>
                </a:lnTo>
                <a:lnTo>
                  <a:pt x="817100" y="293100"/>
                </a:lnTo>
                <a:lnTo>
                  <a:pt x="812941" y="300658"/>
                </a:lnTo>
                <a:lnTo>
                  <a:pt x="809541" y="310863"/>
                </a:lnTo>
                <a:lnTo>
                  <a:pt x="803360" y="320590"/>
                </a:lnTo>
                <a:lnTo>
                  <a:pt x="800519" y="331482"/>
                </a:lnTo>
                <a:lnTo>
                  <a:pt x="800217" y="337870"/>
                </a:lnTo>
                <a:lnTo>
                  <a:pt x="801232" y="339547"/>
                </a:lnTo>
                <a:lnTo>
                  <a:pt x="802968" y="340664"/>
                </a:lnTo>
                <a:lnTo>
                  <a:pt x="808301" y="342459"/>
                </a:lnTo>
                <a:lnTo>
                  <a:pt x="819802" y="335303"/>
                </a:lnTo>
                <a:lnTo>
                  <a:pt x="822756" y="334660"/>
                </a:lnTo>
                <a:lnTo>
                  <a:pt x="824725" y="333174"/>
                </a:lnTo>
                <a:lnTo>
                  <a:pt x="829614" y="326025"/>
                </a:lnTo>
                <a:lnTo>
                  <a:pt x="860141" y="301586"/>
                </a:lnTo>
                <a:lnTo>
                  <a:pt x="881565" y="270755"/>
                </a:lnTo>
                <a:lnTo>
                  <a:pt x="887797" y="257349"/>
                </a:lnTo>
                <a:lnTo>
                  <a:pt x="898905" y="239453"/>
                </a:lnTo>
                <a:lnTo>
                  <a:pt x="903099" y="226759"/>
                </a:lnTo>
                <a:lnTo>
                  <a:pt x="904709" y="206492"/>
                </a:lnTo>
                <a:lnTo>
                  <a:pt x="901973" y="200077"/>
                </a:lnTo>
                <a:lnTo>
                  <a:pt x="898288" y="193698"/>
                </a:lnTo>
                <a:lnTo>
                  <a:pt x="895155" y="184157"/>
                </a:lnTo>
                <a:lnTo>
                  <a:pt x="889052" y="174627"/>
                </a:lnTo>
                <a:lnTo>
                  <a:pt x="887253" y="168276"/>
                </a:lnTo>
                <a:lnTo>
                  <a:pt x="885715" y="166159"/>
                </a:lnTo>
                <a:lnTo>
                  <a:pt x="883631" y="164748"/>
                </a:lnTo>
                <a:lnTo>
                  <a:pt x="881184" y="163807"/>
                </a:lnTo>
                <a:lnTo>
                  <a:pt x="879552" y="162121"/>
                </a:lnTo>
                <a:lnTo>
                  <a:pt x="874111" y="151811"/>
                </a:lnTo>
                <a:lnTo>
                  <a:pt x="871662" y="148832"/>
                </a:lnTo>
                <a:lnTo>
                  <a:pt x="866118" y="145523"/>
                </a:lnTo>
                <a:lnTo>
                  <a:pt x="863159" y="144640"/>
                </a:lnTo>
                <a:lnTo>
                  <a:pt x="861185" y="142994"/>
                </a:lnTo>
                <a:lnTo>
                  <a:pt x="849192" y="125587"/>
                </a:lnTo>
                <a:lnTo>
                  <a:pt x="848152" y="119291"/>
                </a:lnTo>
                <a:lnTo>
                  <a:pt x="847718" y="91672"/>
                </a:lnTo>
                <a:lnTo>
                  <a:pt x="850538" y="85546"/>
                </a:lnTo>
                <a:lnTo>
                  <a:pt x="862903" y="69826"/>
                </a:lnTo>
                <a:lnTo>
                  <a:pt x="868823" y="57145"/>
                </a:lnTo>
                <a:lnTo>
                  <a:pt x="898550" y="25400"/>
                </a:lnTo>
                <a:lnTo>
                  <a:pt x="904880" y="21872"/>
                </a:lnTo>
                <a:lnTo>
                  <a:pt x="911221" y="19246"/>
                </a:lnTo>
                <a:lnTo>
                  <a:pt x="920741" y="12875"/>
                </a:lnTo>
                <a:lnTo>
                  <a:pt x="930265" y="9460"/>
                </a:lnTo>
                <a:lnTo>
                  <a:pt x="939789" y="3273"/>
                </a:lnTo>
                <a:lnTo>
                  <a:pt x="949314" y="970"/>
                </a:lnTo>
                <a:lnTo>
                  <a:pt x="971539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SMARTInkShape-449"/>
          <p:cNvSpPr/>
          <p:nvPr>
            <p:custDataLst>
              <p:tags r:id="rId17"/>
            </p:custDataLst>
          </p:nvPr>
        </p:nvSpPr>
        <p:spPr>
          <a:xfrm>
            <a:off x="3276600" y="4591481"/>
            <a:ext cx="504823" cy="342025"/>
          </a:xfrm>
          <a:custGeom>
            <a:avLst/>
            <a:gdLst/>
            <a:ahLst/>
            <a:cxnLst/>
            <a:rect l="0" t="0" r="0" b="0"/>
            <a:pathLst>
              <a:path w="504823" h="342025">
                <a:moveTo>
                  <a:pt x="0" y="132919"/>
                </a:moveTo>
                <a:lnTo>
                  <a:pt x="0" y="132919"/>
                </a:lnTo>
                <a:lnTo>
                  <a:pt x="5057" y="127862"/>
                </a:lnTo>
                <a:lnTo>
                  <a:pt x="10361" y="125380"/>
                </a:lnTo>
                <a:lnTo>
                  <a:pt x="13257" y="124718"/>
                </a:lnTo>
                <a:lnTo>
                  <a:pt x="22390" y="118730"/>
                </a:lnTo>
                <a:lnTo>
                  <a:pt x="34958" y="108283"/>
                </a:lnTo>
                <a:lnTo>
                  <a:pt x="47632" y="102300"/>
                </a:lnTo>
                <a:lnTo>
                  <a:pt x="82550" y="70453"/>
                </a:lnTo>
                <a:lnTo>
                  <a:pt x="95250" y="64253"/>
                </a:lnTo>
                <a:lnTo>
                  <a:pt x="98425" y="61742"/>
                </a:lnTo>
                <a:lnTo>
                  <a:pt x="101953" y="56130"/>
                </a:lnTo>
                <a:lnTo>
                  <a:pt x="102893" y="53151"/>
                </a:lnTo>
                <a:lnTo>
                  <a:pt x="104579" y="51165"/>
                </a:lnTo>
                <a:lnTo>
                  <a:pt x="109274" y="48959"/>
                </a:lnTo>
                <a:lnTo>
                  <a:pt x="110949" y="47313"/>
                </a:lnTo>
                <a:lnTo>
                  <a:pt x="113859" y="39148"/>
                </a:lnTo>
                <a:lnTo>
                  <a:pt x="114169" y="33050"/>
                </a:lnTo>
                <a:lnTo>
                  <a:pt x="113154" y="31415"/>
                </a:lnTo>
                <a:lnTo>
                  <a:pt x="111420" y="30325"/>
                </a:lnTo>
                <a:lnTo>
                  <a:pt x="104592" y="28431"/>
                </a:lnTo>
                <a:lnTo>
                  <a:pt x="100107" y="28272"/>
                </a:lnTo>
                <a:lnTo>
                  <a:pt x="98489" y="29287"/>
                </a:lnTo>
                <a:lnTo>
                  <a:pt x="97409" y="31023"/>
                </a:lnTo>
                <a:lnTo>
                  <a:pt x="96689" y="33238"/>
                </a:lnTo>
                <a:lnTo>
                  <a:pt x="95151" y="34715"/>
                </a:lnTo>
                <a:lnTo>
                  <a:pt x="85078" y="39908"/>
                </a:lnTo>
                <a:lnTo>
                  <a:pt x="82119" y="42337"/>
                </a:lnTo>
                <a:lnTo>
                  <a:pt x="73186" y="45035"/>
                </a:lnTo>
                <a:lnTo>
                  <a:pt x="67841" y="45754"/>
                </a:lnTo>
                <a:lnTo>
                  <a:pt x="64277" y="47293"/>
                </a:lnTo>
                <a:lnTo>
                  <a:pt x="61901" y="49376"/>
                </a:lnTo>
                <a:lnTo>
                  <a:pt x="25376" y="93537"/>
                </a:lnTo>
                <a:lnTo>
                  <a:pt x="12344" y="113283"/>
                </a:lnTo>
                <a:lnTo>
                  <a:pt x="9896" y="129667"/>
                </a:lnTo>
                <a:lnTo>
                  <a:pt x="9529" y="159612"/>
                </a:lnTo>
                <a:lnTo>
                  <a:pt x="10586" y="160239"/>
                </a:lnTo>
                <a:lnTo>
                  <a:pt x="26830" y="161384"/>
                </a:lnTo>
                <a:lnTo>
                  <a:pt x="36972" y="161446"/>
                </a:lnTo>
                <a:lnTo>
                  <a:pt x="45713" y="158650"/>
                </a:lnTo>
                <a:lnTo>
                  <a:pt x="92228" y="126536"/>
                </a:lnTo>
                <a:lnTo>
                  <a:pt x="136436" y="97993"/>
                </a:lnTo>
                <a:lnTo>
                  <a:pt x="176833" y="70477"/>
                </a:lnTo>
                <a:lnTo>
                  <a:pt x="190309" y="64258"/>
                </a:lnTo>
                <a:lnTo>
                  <a:pt x="196765" y="60069"/>
                </a:lnTo>
                <a:lnTo>
                  <a:pt x="206350" y="57712"/>
                </a:lnTo>
                <a:lnTo>
                  <a:pt x="218517" y="56758"/>
                </a:lnTo>
                <a:lnTo>
                  <a:pt x="227227" y="64924"/>
                </a:lnTo>
                <a:lnTo>
                  <a:pt x="226626" y="66422"/>
                </a:lnTo>
                <a:lnTo>
                  <a:pt x="221783" y="73587"/>
                </a:lnTo>
                <a:lnTo>
                  <a:pt x="219610" y="85490"/>
                </a:lnTo>
                <a:lnTo>
                  <a:pt x="219432" y="88600"/>
                </a:lnTo>
                <a:lnTo>
                  <a:pt x="216411" y="94878"/>
                </a:lnTo>
                <a:lnTo>
                  <a:pt x="212599" y="101195"/>
                </a:lnTo>
                <a:lnTo>
                  <a:pt x="210152" y="113874"/>
                </a:lnTo>
                <a:lnTo>
                  <a:pt x="209560" y="131430"/>
                </a:lnTo>
                <a:lnTo>
                  <a:pt x="210615" y="131926"/>
                </a:lnTo>
                <a:lnTo>
                  <a:pt x="232216" y="132908"/>
                </a:lnTo>
                <a:lnTo>
                  <a:pt x="238321" y="130092"/>
                </a:lnTo>
                <a:lnTo>
                  <a:pt x="260361" y="110529"/>
                </a:lnTo>
                <a:lnTo>
                  <a:pt x="263883" y="104271"/>
                </a:lnTo>
                <a:lnTo>
                  <a:pt x="266506" y="97961"/>
                </a:lnTo>
                <a:lnTo>
                  <a:pt x="283102" y="75767"/>
                </a:lnTo>
                <a:lnTo>
                  <a:pt x="285631" y="69418"/>
                </a:lnTo>
                <a:lnTo>
                  <a:pt x="291947" y="59894"/>
                </a:lnTo>
                <a:lnTo>
                  <a:pt x="294289" y="50369"/>
                </a:lnTo>
                <a:lnTo>
                  <a:pt x="294837" y="44019"/>
                </a:lnTo>
                <a:lnTo>
                  <a:pt x="293924" y="41902"/>
                </a:lnTo>
                <a:lnTo>
                  <a:pt x="292258" y="40491"/>
                </a:lnTo>
                <a:lnTo>
                  <a:pt x="287036" y="38227"/>
                </a:lnTo>
                <a:lnTo>
                  <a:pt x="263094" y="37673"/>
                </a:lnTo>
                <a:lnTo>
                  <a:pt x="261121" y="38730"/>
                </a:lnTo>
                <a:lnTo>
                  <a:pt x="259805" y="40493"/>
                </a:lnTo>
                <a:lnTo>
                  <a:pt x="257286" y="45274"/>
                </a:lnTo>
                <a:lnTo>
                  <a:pt x="231927" y="73486"/>
                </a:lnTo>
                <a:lnTo>
                  <a:pt x="229586" y="82384"/>
                </a:lnTo>
                <a:lnTo>
                  <a:pt x="229038" y="88586"/>
                </a:lnTo>
                <a:lnTo>
                  <a:pt x="227834" y="90664"/>
                </a:lnTo>
                <a:lnTo>
                  <a:pt x="225973" y="92049"/>
                </a:lnTo>
                <a:lnTo>
                  <a:pt x="223674" y="92972"/>
                </a:lnTo>
                <a:lnTo>
                  <a:pt x="222141" y="94647"/>
                </a:lnTo>
                <a:lnTo>
                  <a:pt x="219479" y="102858"/>
                </a:lnTo>
                <a:lnTo>
                  <a:pt x="219075" y="148873"/>
                </a:lnTo>
                <a:lnTo>
                  <a:pt x="219075" y="183719"/>
                </a:lnTo>
                <a:lnTo>
                  <a:pt x="206902" y="230817"/>
                </a:lnTo>
                <a:lnTo>
                  <a:pt x="201383" y="249036"/>
                </a:lnTo>
                <a:lnTo>
                  <a:pt x="199235" y="262826"/>
                </a:lnTo>
                <a:lnTo>
                  <a:pt x="192539" y="275741"/>
                </a:lnTo>
                <a:lnTo>
                  <a:pt x="191860" y="278934"/>
                </a:lnTo>
                <a:lnTo>
                  <a:pt x="182419" y="292959"/>
                </a:lnTo>
                <a:lnTo>
                  <a:pt x="172901" y="302880"/>
                </a:lnTo>
                <a:lnTo>
                  <a:pt x="163376" y="304238"/>
                </a:lnTo>
                <a:lnTo>
                  <a:pt x="144237" y="286677"/>
                </a:lnTo>
                <a:lnTo>
                  <a:pt x="143278" y="280665"/>
                </a:lnTo>
                <a:lnTo>
                  <a:pt x="142995" y="272181"/>
                </a:lnTo>
                <a:lnTo>
                  <a:pt x="144013" y="270210"/>
                </a:lnTo>
                <a:lnTo>
                  <a:pt x="145750" y="268896"/>
                </a:lnTo>
                <a:lnTo>
                  <a:pt x="147967" y="268020"/>
                </a:lnTo>
                <a:lnTo>
                  <a:pt x="149445" y="266379"/>
                </a:lnTo>
                <a:lnTo>
                  <a:pt x="151087" y="261731"/>
                </a:lnTo>
                <a:lnTo>
                  <a:pt x="152583" y="260069"/>
                </a:lnTo>
                <a:lnTo>
                  <a:pt x="165542" y="252125"/>
                </a:lnTo>
                <a:lnTo>
                  <a:pt x="198743" y="224956"/>
                </a:lnTo>
                <a:lnTo>
                  <a:pt x="235965" y="208530"/>
                </a:lnTo>
                <a:lnTo>
                  <a:pt x="245632" y="202507"/>
                </a:lnTo>
                <a:lnTo>
                  <a:pt x="274886" y="187195"/>
                </a:lnTo>
                <a:lnTo>
                  <a:pt x="320596" y="153652"/>
                </a:lnTo>
                <a:lnTo>
                  <a:pt x="363825" y="125114"/>
                </a:lnTo>
                <a:lnTo>
                  <a:pt x="409334" y="91734"/>
                </a:lnTo>
                <a:lnTo>
                  <a:pt x="445303" y="63613"/>
                </a:lnTo>
                <a:lnTo>
                  <a:pt x="454029" y="53433"/>
                </a:lnTo>
                <a:lnTo>
                  <a:pt x="501449" y="12452"/>
                </a:lnTo>
                <a:lnTo>
                  <a:pt x="503324" y="10587"/>
                </a:lnTo>
                <a:lnTo>
                  <a:pt x="504786" y="0"/>
                </a:lnTo>
                <a:lnTo>
                  <a:pt x="504822" y="7808"/>
                </a:lnTo>
                <a:lnTo>
                  <a:pt x="503764" y="8237"/>
                </a:lnTo>
                <a:lnTo>
                  <a:pt x="499768" y="8713"/>
                </a:lnTo>
                <a:lnTo>
                  <a:pt x="498279" y="9898"/>
                </a:lnTo>
                <a:lnTo>
                  <a:pt x="496624" y="14037"/>
                </a:lnTo>
                <a:lnTo>
                  <a:pt x="495124" y="15565"/>
                </a:lnTo>
                <a:lnTo>
                  <a:pt x="490636" y="17261"/>
                </a:lnTo>
                <a:lnTo>
                  <a:pt x="489015" y="18772"/>
                </a:lnTo>
                <a:lnTo>
                  <a:pt x="478425" y="37864"/>
                </a:lnTo>
                <a:lnTo>
                  <a:pt x="477701" y="40974"/>
                </a:lnTo>
                <a:lnTo>
                  <a:pt x="471623" y="50407"/>
                </a:lnTo>
                <a:lnTo>
                  <a:pt x="461147" y="63076"/>
                </a:lnTo>
                <a:lnTo>
                  <a:pt x="455157" y="75770"/>
                </a:lnTo>
                <a:lnTo>
                  <a:pt x="451001" y="82119"/>
                </a:lnTo>
                <a:lnTo>
                  <a:pt x="438061" y="125882"/>
                </a:lnTo>
                <a:lnTo>
                  <a:pt x="421731" y="162104"/>
                </a:lnTo>
                <a:lnTo>
                  <a:pt x="417057" y="180725"/>
                </a:lnTo>
                <a:lnTo>
                  <a:pt x="396755" y="225005"/>
                </a:lnTo>
                <a:lnTo>
                  <a:pt x="383806" y="253923"/>
                </a:lnTo>
                <a:lnTo>
                  <a:pt x="376498" y="273943"/>
                </a:lnTo>
                <a:lnTo>
                  <a:pt x="365921" y="291735"/>
                </a:lnTo>
                <a:lnTo>
                  <a:pt x="359913" y="311712"/>
                </a:lnTo>
                <a:lnTo>
                  <a:pt x="355753" y="319274"/>
                </a:lnTo>
                <a:lnTo>
                  <a:pt x="353904" y="326163"/>
                </a:lnTo>
                <a:lnTo>
                  <a:pt x="352353" y="328423"/>
                </a:lnTo>
                <a:lnTo>
                  <a:pt x="350260" y="329930"/>
                </a:lnTo>
                <a:lnTo>
                  <a:pt x="347806" y="330935"/>
                </a:lnTo>
                <a:lnTo>
                  <a:pt x="346171" y="332663"/>
                </a:lnTo>
                <a:lnTo>
                  <a:pt x="343028" y="342024"/>
                </a:lnTo>
                <a:lnTo>
                  <a:pt x="342938" y="337281"/>
                </a:lnTo>
                <a:lnTo>
                  <a:pt x="340095" y="332049"/>
                </a:lnTo>
                <a:lnTo>
                  <a:pt x="334702" y="325123"/>
                </a:lnTo>
                <a:lnTo>
                  <a:pt x="333390" y="282617"/>
                </a:lnTo>
                <a:lnTo>
                  <a:pt x="334435" y="253214"/>
                </a:lnTo>
                <a:lnTo>
                  <a:pt x="342017" y="215438"/>
                </a:lnTo>
                <a:lnTo>
                  <a:pt x="343697" y="196410"/>
                </a:lnTo>
                <a:lnTo>
                  <a:pt x="354643" y="151969"/>
                </a:lnTo>
                <a:lnTo>
                  <a:pt x="362607" y="135741"/>
                </a:lnTo>
                <a:lnTo>
                  <a:pt x="387376" y="92440"/>
                </a:lnTo>
                <a:lnTo>
                  <a:pt x="422275" y="45389"/>
                </a:lnTo>
                <a:lnTo>
                  <a:pt x="428625" y="41100"/>
                </a:lnTo>
                <a:lnTo>
                  <a:pt x="434975" y="38136"/>
                </a:lnTo>
                <a:lnTo>
                  <a:pt x="457200" y="21282"/>
                </a:lnTo>
                <a:lnTo>
                  <a:pt x="474368" y="18775"/>
                </a:lnTo>
                <a:lnTo>
                  <a:pt x="480749" y="18665"/>
                </a:lnTo>
                <a:lnTo>
                  <a:pt x="482424" y="19708"/>
                </a:lnTo>
                <a:lnTo>
                  <a:pt x="483541" y="21462"/>
                </a:lnTo>
                <a:lnTo>
                  <a:pt x="484286" y="23689"/>
                </a:lnTo>
                <a:lnTo>
                  <a:pt x="493118" y="37919"/>
                </a:lnTo>
                <a:lnTo>
                  <a:pt x="493845" y="41010"/>
                </a:lnTo>
                <a:lnTo>
                  <a:pt x="502647" y="56741"/>
                </a:lnTo>
                <a:lnTo>
                  <a:pt x="504395" y="69424"/>
                </a:lnTo>
                <a:lnTo>
                  <a:pt x="501812" y="75771"/>
                </a:lnTo>
                <a:lnTo>
                  <a:pt x="498194" y="82120"/>
                </a:lnTo>
                <a:lnTo>
                  <a:pt x="495872" y="94819"/>
                </a:lnTo>
                <a:lnTo>
                  <a:pt x="495681" y="97994"/>
                </a:lnTo>
                <a:lnTo>
                  <a:pt x="492647" y="104344"/>
                </a:lnTo>
                <a:lnTo>
                  <a:pt x="488829" y="110694"/>
                </a:lnTo>
                <a:lnTo>
                  <a:pt x="486177" y="121513"/>
                </a:lnTo>
                <a:lnTo>
                  <a:pt x="480838" y="127893"/>
                </a:lnTo>
                <a:lnTo>
                  <a:pt x="475467" y="130685"/>
                </a:lnTo>
                <a:lnTo>
                  <a:pt x="472553" y="131430"/>
                </a:lnTo>
                <a:lnTo>
                  <a:pt x="470610" y="132984"/>
                </a:lnTo>
                <a:lnTo>
                  <a:pt x="468452" y="137534"/>
                </a:lnTo>
                <a:lnTo>
                  <a:pt x="466818" y="139171"/>
                </a:lnTo>
                <a:lnTo>
                  <a:pt x="458676" y="142013"/>
                </a:lnTo>
                <a:lnTo>
                  <a:pt x="452581" y="142316"/>
                </a:lnTo>
                <a:lnTo>
                  <a:pt x="450945" y="141300"/>
                </a:lnTo>
                <a:lnTo>
                  <a:pt x="449855" y="139565"/>
                </a:lnTo>
                <a:lnTo>
                  <a:pt x="447962" y="132736"/>
                </a:lnTo>
                <a:lnTo>
                  <a:pt x="447803" y="128251"/>
                </a:lnTo>
                <a:lnTo>
                  <a:pt x="448818" y="126633"/>
                </a:lnTo>
                <a:lnTo>
                  <a:pt x="450554" y="125553"/>
                </a:lnTo>
                <a:lnTo>
                  <a:pt x="457200" y="12339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2" name="SMARTInkShape-Group120"/>
          <p:cNvGrpSpPr/>
          <p:nvPr/>
        </p:nvGrpSpPr>
        <p:grpSpPr>
          <a:xfrm>
            <a:off x="3838575" y="4581525"/>
            <a:ext cx="1257301" cy="171437"/>
            <a:chOff x="3838575" y="4581525"/>
            <a:chExt cx="1257301" cy="171437"/>
          </a:xfrm>
        </p:grpSpPr>
        <p:sp>
          <p:nvSpPr>
            <p:cNvPr id="160" name="SMARTInkShape-450"/>
            <p:cNvSpPr/>
            <p:nvPr>
              <p:custDataLst>
                <p:tags r:id="rId143"/>
              </p:custDataLst>
            </p:nvPr>
          </p:nvSpPr>
          <p:spPr>
            <a:xfrm>
              <a:off x="4962525" y="45815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0"/>
                  </a:moveTo>
                  <a:lnTo>
                    <a:pt x="0" y="0"/>
                  </a:lnTo>
                  <a:lnTo>
                    <a:pt x="0" y="17723"/>
                  </a:lnTo>
                  <a:lnTo>
                    <a:pt x="1058" y="18165"/>
                  </a:lnTo>
                  <a:lnTo>
                    <a:pt x="36373" y="19050"/>
                  </a:lnTo>
                  <a:lnTo>
                    <a:pt x="46150" y="10849"/>
                  </a:lnTo>
                  <a:lnTo>
                    <a:pt x="72428" y="8544"/>
                  </a:lnTo>
                  <a:lnTo>
                    <a:pt x="83765" y="1334"/>
                  </a:lnTo>
                  <a:lnTo>
                    <a:pt x="95828" y="17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451"/>
            <p:cNvSpPr/>
            <p:nvPr>
              <p:custDataLst>
                <p:tags r:id="rId144"/>
              </p:custDataLst>
            </p:nvPr>
          </p:nvSpPr>
          <p:spPr>
            <a:xfrm>
              <a:off x="3838575" y="4581681"/>
              <a:ext cx="1181087" cy="171281"/>
            </a:xfrm>
            <a:custGeom>
              <a:avLst/>
              <a:gdLst/>
              <a:ahLst/>
              <a:cxnLst/>
              <a:rect l="0" t="0" r="0" b="0"/>
              <a:pathLst>
                <a:path w="1181087" h="171281">
                  <a:moveTo>
                    <a:pt x="0" y="142719"/>
                  </a:moveTo>
                  <a:lnTo>
                    <a:pt x="0" y="142719"/>
                  </a:lnTo>
                  <a:lnTo>
                    <a:pt x="5057" y="142719"/>
                  </a:lnTo>
                  <a:lnTo>
                    <a:pt x="10361" y="139897"/>
                  </a:lnTo>
                  <a:lnTo>
                    <a:pt x="35196" y="118083"/>
                  </a:lnTo>
                  <a:lnTo>
                    <a:pt x="47678" y="112100"/>
                  </a:lnTo>
                  <a:lnTo>
                    <a:pt x="73027" y="89723"/>
                  </a:lnTo>
                  <a:lnTo>
                    <a:pt x="103696" y="75976"/>
                  </a:lnTo>
                  <a:lnTo>
                    <a:pt x="108881" y="71428"/>
                  </a:lnTo>
                  <a:lnTo>
                    <a:pt x="111892" y="65878"/>
                  </a:lnTo>
                  <a:lnTo>
                    <a:pt x="114159" y="57514"/>
                  </a:lnTo>
                  <a:lnTo>
                    <a:pt x="114297" y="47875"/>
                  </a:lnTo>
                  <a:lnTo>
                    <a:pt x="91910" y="47480"/>
                  </a:lnTo>
                  <a:lnTo>
                    <a:pt x="85652" y="50296"/>
                  </a:lnTo>
                  <a:lnTo>
                    <a:pt x="79342" y="54017"/>
                  </a:lnTo>
                  <a:lnTo>
                    <a:pt x="69840" y="57170"/>
                  </a:lnTo>
                  <a:lnTo>
                    <a:pt x="47625" y="73418"/>
                  </a:lnTo>
                  <a:lnTo>
                    <a:pt x="41275" y="75935"/>
                  </a:lnTo>
                  <a:lnTo>
                    <a:pt x="25400" y="89148"/>
                  </a:lnTo>
                  <a:lnTo>
                    <a:pt x="21872" y="95273"/>
                  </a:lnTo>
                  <a:lnTo>
                    <a:pt x="19886" y="107494"/>
                  </a:lnTo>
                  <a:lnTo>
                    <a:pt x="19057" y="152193"/>
                  </a:lnTo>
                  <a:lnTo>
                    <a:pt x="19052" y="164934"/>
                  </a:lnTo>
                  <a:lnTo>
                    <a:pt x="20109" y="167054"/>
                  </a:lnTo>
                  <a:lnTo>
                    <a:pt x="21873" y="168467"/>
                  </a:lnTo>
                  <a:lnTo>
                    <a:pt x="26655" y="170038"/>
                  </a:lnTo>
                  <a:lnTo>
                    <a:pt x="65396" y="171280"/>
                  </a:lnTo>
                  <a:lnTo>
                    <a:pt x="89275" y="163687"/>
                  </a:lnTo>
                  <a:lnTo>
                    <a:pt x="111552" y="151996"/>
                  </a:lnTo>
                  <a:lnTo>
                    <a:pt x="156898" y="118192"/>
                  </a:lnTo>
                  <a:lnTo>
                    <a:pt x="188566" y="101969"/>
                  </a:lnTo>
                  <a:lnTo>
                    <a:pt x="232582" y="63416"/>
                  </a:lnTo>
                  <a:lnTo>
                    <a:pt x="265911" y="40956"/>
                  </a:lnTo>
                  <a:lnTo>
                    <a:pt x="272700" y="38224"/>
                  </a:lnTo>
                  <a:lnTo>
                    <a:pt x="282471" y="31794"/>
                  </a:lnTo>
                  <a:lnTo>
                    <a:pt x="293380" y="28864"/>
                  </a:lnTo>
                  <a:lnTo>
                    <a:pt x="303310" y="28458"/>
                  </a:lnTo>
                  <a:lnTo>
                    <a:pt x="303807" y="29503"/>
                  </a:lnTo>
                  <a:lnTo>
                    <a:pt x="304669" y="41680"/>
                  </a:lnTo>
                  <a:lnTo>
                    <a:pt x="303654" y="43610"/>
                  </a:lnTo>
                  <a:lnTo>
                    <a:pt x="301920" y="44896"/>
                  </a:lnTo>
                  <a:lnTo>
                    <a:pt x="299705" y="45754"/>
                  </a:lnTo>
                  <a:lnTo>
                    <a:pt x="298228" y="47384"/>
                  </a:lnTo>
                  <a:lnTo>
                    <a:pt x="293036" y="57604"/>
                  </a:lnTo>
                  <a:lnTo>
                    <a:pt x="261382" y="101190"/>
                  </a:lnTo>
                  <a:lnTo>
                    <a:pt x="255184" y="114094"/>
                  </a:lnTo>
                  <a:lnTo>
                    <a:pt x="242096" y="130012"/>
                  </a:lnTo>
                  <a:lnTo>
                    <a:pt x="236088" y="142718"/>
                  </a:lnTo>
                  <a:lnTo>
                    <a:pt x="233592" y="145893"/>
                  </a:lnTo>
                  <a:lnTo>
                    <a:pt x="227996" y="149421"/>
                  </a:lnTo>
                  <a:lnTo>
                    <a:pt x="220837" y="151686"/>
                  </a:lnTo>
                  <a:lnTo>
                    <a:pt x="220250" y="152931"/>
                  </a:lnTo>
                  <a:lnTo>
                    <a:pt x="219597" y="157135"/>
                  </a:lnTo>
                  <a:lnTo>
                    <a:pt x="218365" y="158680"/>
                  </a:lnTo>
                  <a:lnTo>
                    <a:pt x="210920" y="161362"/>
                  </a:lnTo>
                  <a:lnTo>
                    <a:pt x="210464" y="160440"/>
                  </a:lnTo>
                  <a:lnTo>
                    <a:pt x="209585" y="147569"/>
                  </a:lnTo>
                  <a:lnTo>
                    <a:pt x="210632" y="145953"/>
                  </a:lnTo>
                  <a:lnTo>
                    <a:pt x="212388" y="144875"/>
                  </a:lnTo>
                  <a:lnTo>
                    <a:pt x="214617" y="144157"/>
                  </a:lnTo>
                  <a:lnTo>
                    <a:pt x="216103" y="142619"/>
                  </a:lnTo>
                  <a:lnTo>
                    <a:pt x="217754" y="138088"/>
                  </a:lnTo>
                  <a:lnTo>
                    <a:pt x="219872" y="126556"/>
                  </a:lnTo>
                  <a:lnTo>
                    <a:pt x="227242" y="115987"/>
                  </a:lnTo>
                  <a:lnTo>
                    <a:pt x="228198" y="109634"/>
                  </a:lnTo>
                  <a:lnTo>
                    <a:pt x="229390" y="107962"/>
                  </a:lnTo>
                  <a:lnTo>
                    <a:pt x="231244" y="106848"/>
                  </a:lnTo>
                  <a:lnTo>
                    <a:pt x="233537" y="106105"/>
                  </a:lnTo>
                  <a:lnTo>
                    <a:pt x="235067" y="104551"/>
                  </a:lnTo>
                  <a:lnTo>
                    <a:pt x="238090" y="95222"/>
                  </a:lnTo>
                  <a:lnTo>
                    <a:pt x="238125" y="113742"/>
                  </a:lnTo>
                  <a:lnTo>
                    <a:pt x="246326" y="122310"/>
                  </a:lnTo>
                  <a:lnTo>
                    <a:pt x="247533" y="131751"/>
                  </a:lnTo>
                  <a:lnTo>
                    <a:pt x="248631" y="132232"/>
                  </a:lnTo>
                  <a:lnTo>
                    <a:pt x="270315" y="133183"/>
                  </a:lnTo>
                  <a:lnTo>
                    <a:pt x="276421" y="130367"/>
                  </a:lnTo>
                  <a:lnTo>
                    <a:pt x="282662" y="126646"/>
                  </a:lnTo>
                  <a:lnTo>
                    <a:pt x="292126" y="123493"/>
                  </a:lnTo>
                  <a:lnTo>
                    <a:pt x="312211" y="108558"/>
                  </a:lnTo>
                  <a:lnTo>
                    <a:pt x="331389" y="102575"/>
                  </a:lnTo>
                  <a:lnTo>
                    <a:pt x="345683" y="91515"/>
                  </a:lnTo>
                  <a:lnTo>
                    <a:pt x="349429" y="85390"/>
                  </a:lnTo>
                  <a:lnTo>
                    <a:pt x="350427" y="82275"/>
                  </a:lnTo>
                  <a:lnTo>
                    <a:pt x="352152" y="80198"/>
                  </a:lnTo>
                  <a:lnTo>
                    <a:pt x="358577" y="76216"/>
                  </a:lnTo>
                  <a:lnTo>
                    <a:pt x="371347" y="57149"/>
                  </a:lnTo>
                  <a:lnTo>
                    <a:pt x="371464" y="48807"/>
                  </a:lnTo>
                  <a:lnTo>
                    <a:pt x="371472" y="52922"/>
                  </a:lnTo>
                  <a:lnTo>
                    <a:pt x="370414" y="54279"/>
                  </a:lnTo>
                  <a:lnTo>
                    <a:pt x="358217" y="61693"/>
                  </a:lnTo>
                  <a:lnTo>
                    <a:pt x="354999" y="67196"/>
                  </a:lnTo>
                  <a:lnTo>
                    <a:pt x="352933" y="74296"/>
                  </a:lnTo>
                  <a:lnTo>
                    <a:pt x="339212" y="94205"/>
                  </a:lnTo>
                  <a:lnTo>
                    <a:pt x="331321" y="113609"/>
                  </a:lnTo>
                  <a:lnTo>
                    <a:pt x="327171" y="120256"/>
                  </a:lnTo>
                  <a:lnTo>
                    <a:pt x="324834" y="131007"/>
                  </a:lnTo>
                  <a:lnTo>
                    <a:pt x="323861" y="165220"/>
                  </a:lnTo>
                  <a:lnTo>
                    <a:pt x="324915" y="167245"/>
                  </a:lnTo>
                  <a:lnTo>
                    <a:pt x="326677" y="168595"/>
                  </a:lnTo>
                  <a:lnTo>
                    <a:pt x="331457" y="170094"/>
                  </a:lnTo>
                  <a:lnTo>
                    <a:pt x="346240" y="171136"/>
                  </a:lnTo>
                  <a:lnTo>
                    <a:pt x="352498" y="168401"/>
                  </a:lnTo>
                  <a:lnTo>
                    <a:pt x="397051" y="136335"/>
                  </a:lnTo>
                  <a:lnTo>
                    <a:pt x="412685" y="125775"/>
                  </a:lnTo>
                  <a:lnTo>
                    <a:pt x="430807" y="106603"/>
                  </a:lnTo>
                  <a:lnTo>
                    <a:pt x="441237" y="98093"/>
                  </a:lnTo>
                  <a:lnTo>
                    <a:pt x="459378" y="78204"/>
                  </a:lnTo>
                  <a:lnTo>
                    <a:pt x="504768" y="37961"/>
                  </a:lnTo>
                  <a:lnTo>
                    <a:pt x="511150" y="32659"/>
                  </a:lnTo>
                  <a:lnTo>
                    <a:pt x="521990" y="28977"/>
                  </a:lnTo>
                  <a:lnTo>
                    <a:pt x="531910" y="28467"/>
                  </a:lnTo>
                  <a:lnTo>
                    <a:pt x="532407" y="29510"/>
                  </a:lnTo>
                  <a:lnTo>
                    <a:pt x="532959" y="33490"/>
                  </a:lnTo>
                  <a:lnTo>
                    <a:pt x="532048" y="34975"/>
                  </a:lnTo>
                  <a:lnTo>
                    <a:pt x="530382" y="35964"/>
                  </a:lnTo>
                  <a:lnTo>
                    <a:pt x="528213" y="36624"/>
                  </a:lnTo>
                  <a:lnTo>
                    <a:pt x="526767" y="38122"/>
                  </a:lnTo>
                  <a:lnTo>
                    <a:pt x="525160" y="42609"/>
                  </a:lnTo>
                  <a:lnTo>
                    <a:pt x="523071" y="54114"/>
                  </a:lnTo>
                  <a:lnTo>
                    <a:pt x="507414" y="76061"/>
                  </a:lnTo>
                  <a:lnTo>
                    <a:pt x="504918" y="82401"/>
                  </a:lnTo>
                  <a:lnTo>
                    <a:pt x="498620" y="91921"/>
                  </a:lnTo>
                  <a:lnTo>
                    <a:pt x="495226" y="101444"/>
                  </a:lnTo>
                  <a:lnTo>
                    <a:pt x="478882" y="123669"/>
                  </a:lnTo>
                  <a:lnTo>
                    <a:pt x="476362" y="130019"/>
                  </a:lnTo>
                  <a:lnTo>
                    <a:pt x="470051" y="139544"/>
                  </a:lnTo>
                  <a:lnTo>
                    <a:pt x="468203" y="145894"/>
                  </a:lnTo>
                  <a:lnTo>
                    <a:pt x="466652" y="148011"/>
                  </a:lnTo>
                  <a:lnTo>
                    <a:pt x="464560" y="149422"/>
                  </a:lnTo>
                  <a:lnTo>
                    <a:pt x="462106" y="150363"/>
                  </a:lnTo>
                  <a:lnTo>
                    <a:pt x="460471" y="152048"/>
                  </a:lnTo>
                  <a:lnTo>
                    <a:pt x="458654" y="156743"/>
                  </a:lnTo>
                  <a:lnTo>
                    <a:pt x="457111" y="158419"/>
                  </a:lnTo>
                  <a:lnTo>
                    <a:pt x="447713" y="161758"/>
                  </a:lnTo>
                  <a:lnTo>
                    <a:pt x="447675" y="139103"/>
                  </a:lnTo>
                  <a:lnTo>
                    <a:pt x="448733" y="137133"/>
                  </a:lnTo>
                  <a:lnTo>
                    <a:pt x="450497" y="135820"/>
                  </a:lnTo>
                  <a:lnTo>
                    <a:pt x="452732" y="134945"/>
                  </a:lnTo>
                  <a:lnTo>
                    <a:pt x="454221" y="133303"/>
                  </a:lnTo>
                  <a:lnTo>
                    <a:pt x="455876" y="128656"/>
                  </a:lnTo>
                  <a:lnTo>
                    <a:pt x="457996" y="117050"/>
                  </a:lnTo>
                  <a:lnTo>
                    <a:pt x="465367" y="106465"/>
                  </a:lnTo>
                  <a:lnTo>
                    <a:pt x="468943" y="105439"/>
                  </a:lnTo>
                  <a:lnTo>
                    <a:pt x="471379" y="105166"/>
                  </a:lnTo>
                  <a:lnTo>
                    <a:pt x="473003" y="103926"/>
                  </a:lnTo>
                  <a:lnTo>
                    <a:pt x="475822" y="96466"/>
                  </a:lnTo>
                  <a:lnTo>
                    <a:pt x="478882" y="95704"/>
                  </a:lnTo>
                  <a:lnTo>
                    <a:pt x="484413" y="95215"/>
                  </a:lnTo>
                  <a:lnTo>
                    <a:pt x="484867" y="96232"/>
                  </a:lnTo>
                  <a:lnTo>
                    <a:pt x="485372" y="100186"/>
                  </a:lnTo>
                  <a:lnTo>
                    <a:pt x="486564" y="101664"/>
                  </a:lnTo>
                  <a:lnTo>
                    <a:pt x="494897" y="104504"/>
                  </a:lnTo>
                  <a:lnTo>
                    <a:pt x="503466" y="112810"/>
                  </a:lnTo>
                  <a:lnTo>
                    <a:pt x="512161" y="114939"/>
                  </a:lnTo>
                  <a:lnTo>
                    <a:pt x="522124" y="122311"/>
                  </a:lnTo>
                  <a:lnTo>
                    <a:pt x="528413" y="123266"/>
                  </a:lnTo>
                  <a:lnTo>
                    <a:pt x="534006" y="120668"/>
                  </a:lnTo>
                  <a:lnTo>
                    <a:pt x="540019" y="117043"/>
                  </a:lnTo>
                  <a:lnTo>
                    <a:pt x="552503" y="114716"/>
                  </a:lnTo>
                  <a:lnTo>
                    <a:pt x="555661" y="114526"/>
                  </a:lnTo>
                  <a:lnTo>
                    <a:pt x="561991" y="111491"/>
                  </a:lnTo>
                  <a:lnTo>
                    <a:pt x="590550" y="88322"/>
                  </a:lnTo>
                  <a:lnTo>
                    <a:pt x="608307" y="81056"/>
                  </a:lnTo>
                  <a:lnTo>
                    <a:pt x="631433" y="63227"/>
                  </a:lnTo>
                  <a:lnTo>
                    <a:pt x="635178" y="56942"/>
                  </a:lnTo>
                  <a:lnTo>
                    <a:pt x="637583" y="49340"/>
                  </a:lnTo>
                  <a:lnTo>
                    <a:pt x="646324" y="39432"/>
                  </a:lnTo>
                  <a:lnTo>
                    <a:pt x="647664" y="28850"/>
                  </a:lnTo>
                  <a:lnTo>
                    <a:pt x="642632" y="28547"/>
                  </a:lnTo>
                  <a:lnTo>
                    <a:pt x="641147" y="29563"/>
                  </a:lnTo>
                  <a:lnTo>
                    <a:pt x="640156" y="31298"/>
                  </a:lnTo>
                  <a:lnTo>
                    <a:pt x="638566" y="36631"/>
                  </a:lnTo>
                  <a:lnTo>
                    <a:pt x="613730" y="63431"/>
                  </a:lnTo>
                  <a:lnTo>
                    <a:pt x="607594" y="76061"/>
                  </a:lnTo>
                  <a:lnTo>
                    <a:pt x="596504" y="88747"/>
                  </a:lnTo>
                  <a:lnTo>
                    <a:pt x="593196" y="97917"/>
                  </a:lnTo>
                  <a:lnTo>
                    <a:pt x="589840" y="119612"/>
                  </a:lnTo>
                  <a:lnTo>
                    <a:pt x="583080" y="133020"/>
                  </a:lnTo>
                  <a:lnTo>
                    <a:pt x="581146" y="155409"/>
                  </a:lnTo>
                  <a:lnTo>
                    <a:pt x="582163" y="157529"/>
                  </a:lnTo>
                  <a:lnTo>
                    <a:pt x="583900" y="158942"/>
                  </a:lnTo>
                  <a:lnTo>
                    <a:pt x="589237" y="161211"/>
                  </a:lnTo>
                  <a:lnTo>
                    <a:pt x="612906" y="161755"/>
                  </a:lnTo>
                  <a:lnTo>
                    <a:pt x="619184" y="158940"/>
                  </a:lnTo>
                  <a:lnTo>
                    <a:pt x="663751" y="126811"/>
                  </a:lnTo>
                  <a:lnTo>
                    <a:pt x="679385" y="116251"/>
                  </a:lnTo>
                  <a:lnTo>
                    <a:pt x="697507" y="97078"/>
                  </a:lnTo>
                  <a:lnTo>
                    <a:pt x="744674" y="55177"/>
                  </a:lnTo>
                  <a:lnTo>
                    <a:pt x="764631" y="30584"/>
                  </a:lnTo>
                  <a:lnTo>
                    <a:pt x="785145" y="14522"/>
                  </a:lnTo>
                  <a:lnTo>
                    <a:pt x="788162" y="8837"/>
                  </a:lnTo>
                  <a:lnTo>
                    <a:pt x="788966" y="5839"/>
                  </a:lnTo>
                  <a:lnTo>
                    <a:pt x="790561" y="3841"/>
                  </a:lnTo>
                  <a:lnTo>
                    <a:pt x="799666" y="0"/>
                  </a:lnTo>
                  <a:lnTo>
                    <a:pt x="799971" y="4946"/>
                  </a:lnTo>
                  <a:lnTo>
                    <a:pt x="797221" y="10226"/>
                  </a:lnTo>
                  <a:lnTo>
                    <a:pt x="785907" y="23443"/>
                  </a:lnTo>
                  <a:lnTo>
                    <a:pt x="783209" y="31852"/>
                  </a:lnTo>
                  <a:lnTo>
                    <a:pt x="780276" y="53017"/>
                  </a:lnTo>
                  <a:lnTo>
                    <a:pt x="755229" y="94491"/>
                  </a:lnTo>
                  <a:lnTo>
                    <a:pt x="742882" y="129113"/>
                  </a:lnTo>
                  <a:lnTo>
                    <a:pt x="734880" y="140719"/>
                  </a:lnTo>
                  <a:lnTo>
                    <a:pt x="733463" y="151799"/>
                  </a:lnTo>
                  <a:lnTo>
                    <a:pt x="741630" y="152205"/>
                  </a:lnTo>
                  <a:lnTo>
                    <a:pt x="750293" y="145690"/>
                  </a:lnTo>
                  <a:lnTo>
                    <a:pt x="759120" y="142541"/>
                  </a:lnTo>
                  <a:lnTo>
                    <a:pt x="765306" y="138054"/>
                  </a:lnTo>
                  <a:lnTo>
                    <a:pt x="768761" y="132532"/>
                  </a:lnTo>
                  <a:lnTo>
                    <a:pt x="771355" y="126549"/>
                  </a:lnTo>
                  <a:lnTo>
                    <a:pt x="787302" y="106904"/>
                  </a:lnTo>
                  <a:lnTo>
                    <a:pt x="789606" y="98005"/>
                  </a:lnTo>
                  <a:lnTo>
                    <a:pt x="790564" y="77530"/>
                  </a:lnTo>
                  <a:lnTo>
                    <a:pt x="789510" y="77035"/>
                  </a:lnTo>
                  <a:lnTo>
                    <a:pt x="762395" y="76044"/>
                  </a:lnTo>
                  <a:lnTo>
                    <a:pt x="767173" y="76044"/>
                  </a:lnTo>
                  <a:lnTo>
                    <a:pt x="768624" y="74986"/>
                  </a:lnTo>
                  <a:lnTo>
                    <a:pt x="770236" y="70987"/>
                  </a:lnTo>
                  <a:lnTo>
                    <a:pt x="771723" y="69498"/>
                  </a:lnTo>
                  <a:lnTo>
                    <a:pt x="779612" y="66911"/>
                  </a:lnTo>
                  <a:lnTo>
                    <a:pt x="798271" y="65483"/>
                  </a:lnTo>
                  <a:lnTo>
                    <a:pt x="821039" y="58321"/>
                  </a:lnTo>
                  <a:lnTo>
                    <a:pt x="834771" y="56198"/>
                  </a:lnTo>
                  <a:lnTo>
                    <a:pt x="847675" y="49506"/>
                  </a:lnTo>
                  <a:lnTo>
                    <a:pt x="873123" y="46490"/>
                  </a:lnTo>
                  <a:lnTo>
                    <a:pt x="885825" y="39945"/>
                  </a:lnTo>
                  <a:lnTo>
                    <a:pt x="889000" y="39278"/>
                  </a:lnTo>
                  <a:lnTo>
                    <a:pt x="892175" y="39892"/>
                  </a:lnTo>
                  <a:lnTo>
                    <a:pt x="904679" y="46664"/>
                  </a:lnTo>
                  <a:lnTo>
                    <a:pt x="909374" y="47111"/>
                  </a:lnTo>
                  <a:lnTo>
                    <a:pt x="911050" y="48289"/>
                  </a:lnTo>
                  <a:lnTo>
                    <a:pt x="912166" y="50132"/>
                  </a:lnTo>
                  <a:lnTo>
                    <a:pt x="912911" y="52419"/>
                  </a:lnTo>
                  <a:lnTo>
                    <a:pt x="914465" y="53945"/>
                  </a:lnTo>
                  <a:lnTo>
                    <a:pt x="919015" y="55639"/>
                  </a:lnTo>
                  <a:lnTo>
                    <a:pt x="920652" y="57149"/>
                  </a:lnTo>
                  <a:lnTo>
                    <a:pt x="922470" y="61649"/>
                  </a:lnTo>
                  <a:lnTo>
                    <a:pt x="923797" y="74293"/>
                  </a:lnTo>
                  <a:lnTo>
                    <a:pt x="917354" y="84361"/>
                  </a:lnTo>
                  <a:lnTo>
                    <a:pt x="914410" y="131281"/>
                  </a:lnTo>
                  <a:lnTo>
                    <a:pt x="914400" y="156777"/>
                  </a:lnTo>
                  <a:lnTo>
                    <a:pt x="915458" y="158442"/>
                  </a:lnTo>
                  <a:lnTo>
                    <a:pt x="917222" y="159551"/>
                  </a:lnTo>
                  <a:lnTo>
                    <a:pt x="922601" y="161331"/>
                  </a:lnTo>
                  <a:lnTo>
                    <a:pt x="934112" y="154173"/>
                  </a:lnTo>
                  <a:lnTo>
                    <a:pt x="949412" y="151440"/>
                  </a:lnTo>
                  <a:lnTo>
                    <a:pt x="965211" y="139020"/>
                  </a:lnTo>
                  <a:lnTo>
                    <a:pt x="983898" y="116061"/>
                  </a:lnTo>
                  <a:lnTo>
                    <a:pt x="1028648" y="76058"/>
                  </a:lnTo>
                  <a:lnTo>
                    <a:pt x="1055393" y="49351"/>
                  </a:lnTo>
                  <a:lnTo>
                    <a:pt x="1059261" y="48305"/>
                  </a:lnTo>
                  <a:lnTo>
                    <a:pt x="1066669" y="47483"/>
                  </a:lnTo>
                  <a:lnTo>
                    <a:pt x="1061705" y="47473"/>
                  </a:lnTo>
                  <a:lnTo>
                    <a:pt x="1060228" y="48530"/>
                  </a:lnTo>
                  <a:lnTo>
                    <a:pt x="1058588" y="52527"/>
                  </a:lnTo>
                  <a:lnTo>
                    <a:pt x="1056475" y="63716"/>
                  </a:lnTo>
                  <a:lnTo>
                    <a:pt x="1045532" y="78052"/>
                  </a:lnTo>
                  <a:lnTo>
                    <a:pt x="1043096" y="80557"/>
                  </a:lnTo>
                  <a:lnTo>
                    <a:pt x="1040390" y="86164"/>
                  </a:lnTo>
                  <a:lnTo>
                    <a:pt x="1037451" y="101522"/>
                  </a:lnTo>
                  <a:lnTo>
                    <a:pt x="1030742" y="114160"/>
                  </a:lnTo>
                  <a:lnTo>
                    <a:pt x="1028819" y="123112"/>
                  </a:lnTo>
                  <a:lnTo>
                    <a:pt x="1033792" y="128561"/>
                  </a:lnTo>
                  <a:lnTo>
                    <a:pt x="1035270" y="129047"/>
                  </a:lnTo>
                  <a:lnTo>
                    <a:pt x="1036255" y="128313"/>
                  </a:lnTo>
                  <a:lnTo>
                    <a:pt x="1036912" y="126765"/>
                  </a:lnTo>
                  <a:lnTo>
                    <a:pt x="1038408" y="125733"/>
                  </a:lnTo>
                  <a:lnTo>
                    <a:pt x="1060940" y="116246"/>
                  </a:lnTo>
                  <a:lnTo>
                    <a:pt x="1106720" y="82382"/>
                  </a:lnTo>
                  <a:lnTo>
                    <a:pt x="1150804" y="53819"/>
                  </a:lnTo>
                  <a:lnTo>
                    <a:pt x="1157052" y="47469"/>
                  </a:lnTo>
                  <a:lnTo>
                    <a:pt x="1158718" y="44294"/>
                  </a:lnTo>
                  <a:lnTo>
                    <a:pt x="1160887" y="42177"/>
                  </a:lnTo>
                  <a:lnTo>
                    <a:pt x="1166120" y="39825"/>
                  </a:lnTo>
                  <a:lnTo>
                    <a:pt x="1175015" y="38502"/>
                  </a:lnTo>
                  <a:lnTo>
                    <a:pt x="1177043" y="37257"/>
                  </a:lnTo>
                  <a:lnTo>
                    <a:pt x="1178395" y="35369"/>
                  </a:lnTo>
                  <a:lnTo>
                    <a:pt x="1179297" y="33053"/>
                  </a:lnTo>
                  <a:lnTo>
                    <a:pt x="1179898" y="32566"/>
                  </a:lnTo>
                  <a:lnTo>
                    <a:pt x="1180298" y="33301"/>
                  </a:lnTo>
                  <a:lnTo>
                    <a:pt x="1181086" y="51121"/>
                  </a:lnTo>
                  <a:lnTo>
                    <a:pt x="1178272" y="57206"/>
                  </a:lnTo>
                  <a:lnTo>
                    <a:pt x="1165911" y="72897"/>
                  </a:lnTo>
                  <a:lnTo>
                    <a:pt x="1151915" y="102635"/>
                  </a:lnTo>
                  <a:lnTo>
                    <a:pt x="1137628" y="120232"/>
                  </a:lnTo>
                  <a:lnTo>
                    <a:pt x="1135321" y="126728"/>
                  </a:lnTo>
                  <a:lnTo>
                    <a:pt x="1133647" y="128884"/>
                  </a:lnTo>
                  <a:lnTo>
                    <a:pt x="1127294" y="132975"/>
                  </a:lnTo>
                  <a:lnTo>
                    <a:pt x="1124390" y="141227"/>
                  </a:lnTo>
                  <a:lnTo>
                    <a:pt x="1121323" y="142055"/>
                  </a:lnTo>
                  <a:lnTo>
                    <a:pt x="1115788" y="142588"/>
                  </a:lnTo>
                  <a:lnTo>
                    <a:pt x="1122745" y="134507"/>
                  </a:lnTo>
                  <a:lnTo>
                    <a:pt x="1123593" y="128526"/>
                  </a:lnTo>
                  <a:lnTo>
                    <a:pt x="1124770" y="126908"/>
                  </a:lnTo>
                  <a:lnTo>
                    <a:pt x="1126613" y="125828"/>
                  </a:lnTo>
                  <a:lnTo>
                    <a:pt x="1133475" y="1236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3" name="SMARTInkShape-452"/>
          <p:cNvSpPr/>
          <p:nvPr>
            <p:custDataLst>
              <p:tags r:id="rId18"/>
            </p:custDataLst>
          </p:nvPr>
        </p:nvSpPr>
        <p:spPr>
          <a:xfrm>
            <a:off x="5343645" y="4600575"/>
            <a:ext cx="133231" cy="85726"/>
          </a:xfrm>
          <a:custGeom>
            <a:avLst/>
            <a:gdLst/>
            <a:ahLst/>
            <a:cxnLst/>
            <a:rect l="0" t="0" r="0" b="0"/>
            <a:pathLst>
              <a:path w="133231" h="85726">
                <a:moveTo>
                  <a:pt x="66555" y="0"/>
                </a:moveTo>
                <a:lnTo>
                  <a:pt x="66555" y="0"/>
                </a:lnTo>
                <a:lnTo>
                  <a:pt x="61499" y="0"/>
                </a:lnTo>
                <a:lnTo>
                  <a:pt x="60010" y="1058"/>
                </a:lnTo>
                <a:lnTo>
                  <a:pt x="59016" y="2822"/>
                </a:lnTo>
                <a:lnTo>
                  <a:pt x="57146" y="9133"/>
                </a:lnTo>
                <a:lnTo>
                  <a:pt x="57030" y="28575"/>
                </a:lnTo>
                <a:lnTo>
                  <a:pt x="57030" y="19053"/>
                </a:lnTo>
                <a:lnTo>
                  <a:pt x="57030" y="36776"/>
                </a:lnTo>
                <a:lnTo>
                  <a:pt x="66439" y="28681"/>
                </a:lnTo>
                <a:lnTo>
                  <a:pt x="66555" y="9928"/>
                </a:lnTo>
                <a:lnTo>
                  <a:pt x="39423" y="9525"/>
                </a:lnTo>
                <a:lnTo>
                  <a:pt x="38942" y="10583"/>
                </a:lnTo>
                <a:lnTo>
                  <a:pt x="38408" y="14582"/>
                </a:lnTo>
                <a:lnTo>
                  <a:pt x="37207" y="16071"/>
                </a:lnTo>
                <a:lnTo>
                  <a:pt x="33050" y="17726"/>
                </a:lnTo>
                <a:lnTo>
                  <a:pt x="31518" y="19226"/>
                </a:lnTo>
                <a:lnTo>
                  <a:pt x="26238" y="29237"/>
                </a:lnTo>
                <a:lnTo>
                  <a:pt x="23802" y="32191"/>
                </a:lnTo>
                <a:lnTo>
                  <a:pt x="18273" y="35474"/>
                </a:lnTo>
                <a:lnTo>
                  <a:pt x="15317" y="36349"/>
                </a:lnTo>
                <a:lnTo>
                  <a:pt x="13346" y="37991"/>
                </a:lnTo>
                <a:lnTo>
                  <a:pt x="11157" y="42638"/>
                </a:lnTo>
                <a:lnTo>
                  <a:pt x="9924" y="51204"/>
                </a:lnTo>
                <a:lnTo>
                  <a:pt x="8693" y="53186"/>
                </a:lnTo>
                <a:lnTo>
                  <a:pt x="6813" y="54507"/>
                </a:lnTo>
                <a:lnTo>
                  <a:pt x="4502" y="55388"/>
                </a:lnTo>
                <a:lnTo>
                  <a:pt x="2961" y="57034"/>
                </a:lnTo>
                <a:lnTo>
                  <a:pt x="1249" y="61684"/>
                </a:lnTo>
                <a:lnTo>
                  <a:pt x="0" y="74438"/>
                </a:lnTo>
                <a:lnTo>
                  <a:pt x="9016" y="85287"/>
                </a:lnTo>
                <a:lnTo>
                  <a:pt x="47550" y="85725"/>
                </a:lnTo>
                <a:lnTo>
                  <a:pt x="55638" y="82902"/>
                </a:lnTo>
                <a:lnTo>
                  <a:pt x="62761" y="79179"/>
                </a:lnTo>
                <a:lnTo>
                  <a:pt x="73781" y="77083"/>
                </a:lnTo>
                <a:lnTo>
                  <a:pt x="88921" y="75404"/>
                </a:lnTo>
                <a:lnTo>
                  <a:pt x="101640" y="69732"/>
                </a:lnTo>
                <a:lnTo>
                  <a:pt x="117285" y="66523"/>
                </a:lnTo>
                <a:lnTo>
                  <a:pt x="133230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SMARTInkShape-453"/>
          <p:cNvSpPr/>
          <p:nvPr>
            <p:custDataLst>
              <p:tags r:id="rId19"/>
            </p:custDataLst>
          </p:nvPr>
        </p:nvSpPr>
        <p:spPr>
          <a:xfrm>
            <a:off x="5705478" y="4410203"/>
            <a:ext cx="2181209" cy="266562"/>
          </a:xfrm>
          <a:custGeom>
            <a:avLst/>
            <a:gdLst/>
            <a:ahLst/>
            <a:cxnLst/>
            <a:rect l="0" t="0" r="0" b="0"/>
            <a:pathLst>
              <a:path w="2181209" h="266562">
                <a:moveTo>
                  <a:pt x="28572" y="171322"/>
                </a:moveTo>
                <a:lnTo>
                  <a:pt x="28572" y="171322"/>
                </a:lnTo>
                <a:lnTo>
                  <a:pt x="28572" y="180455"/>
                </a:lnTo>
                <a:lnTo>
                  <a:pt x="19439" y="189969"/>
                </a:lnTo>
                <a:lnTo>
                  <a:pt x="19163" y="195309"/>
                </a:lnTo>
                <a:lnTo>
                  <a:pt x="18066" y="196839"/>
                </a:lnTo>
                <a:lnTo>
                  <a:pt x="16276" y="197858"/>
                </a:lnTo>
                <a:lnTo>
                  <a:pt x="14024" y="198538"/>
                </a:lnTo>
                <a:lnTo>
                  <a:pt x="12523" y="200049"/>
                </a:lnTo>
                <a:lnTo>
                  <a:pt x="10856" y="204551"/>
                </a:lnTo>
                <a:lnTo>
                  <a:pt x="9917" y="213035"/>
                </a:lnTo>
                <a:lnTo>
                  <a:pt x="8727" y="215006"/>
                </a:lnTo>
                <a:lnTo>
                  <a:pt x="6876" y="216320"/>
                </a:lnTo>
                <a:lnTo>
                  <a:pt x="4583" y="217196"/>
                </a:lnTo>
                <a:lnTo>
                  <a:pt x="3054" y="218837"/>
                </a:lnTo>
                <a:lnTo>
                  <a:pt x="1355" y="223485"/>
                </a:lnTo>
                <a:lnTo>
                  <a:pt x="0" y="255561"/>
                </a:lnTo>
                <a:lnTo>
                  <a:pt x="8198" y="265117"/>
                </a:lnTo>
                <a:lnTo>
                  <a:pt x="11756" y="265926"/>
                </a:lnTo>
                <a:lnTo>
                  <a:pt x="41311" y="266561"/>
                </a:lnTo>
                <a:lnTo>
                  <a:pt x="47639" y="263745"/>
                </a:lnTo>
                <a:lnTo>
                  <a:pt x="53979" y="260024"/>
                </a:lnTo>
                <a:lnTo>
                  <a:pt x="63499" y="256871"/>
                </a:lnTo>
                <a:lnTo>
                  <a:pt x="79372" y="243906"/>
                </a:lnTo>
                <a:lnTo>
                  <a:pt x="82900" y="237801"/>
                </a:lnTo>
                <a:lnTo>
                  <a:pt x="83841" y="234691"/>
                </a:lnTo>
                <a:lnTo>
                  <a:pt x="85526" y="232618"/>
                </a:lnTo>
                <a:lnTo>
                  <a:pt x="98815" y="223961"/>
                </a:lnTo>
                <a:lnTo>
                  <a:pt x="102124" y="218354"/>
                </a:lnTo>
                <a:lnTo>
                  <a:pt x="104249" y="206130"/>
                </a:lnTo>
                <a:lnTo>
                  <a:pt x="104617" y="196688"/>
                </a:lnTo>
                <a:lnTo>
                  <a:pt x="103610" y="194583"/>
                </a:lnTo>
                <a:lnTo>
                  <a:pt x="101881" y="193179"/>
                </a:lnTo>
                <a:lnTo>
                  <a:pt x="99670" y="192243"/>
                </a:lnTo>
                <a:lnTo>
                  <a:pt x="98196" y="190561"/>
                </a:lnTo>
                <a:lnTo>
                  <a:pt x="96557" y="185870"/>
                </a:lnTo>
                <a:lnTo>
                  <a:pt x="95062" y="184196"/>
                </a:lnTo>
                <a:lnTo>
                  <a:pt x="90579" y="182335"/>
                </a:lnTo>
                <a:lnTo>
                  <a:pt x="88960" y="180781"/>
                </a:lnTo>
                <a:lnTo>
                  <a:pt x="87161" y="176232"/>
                </a:lnTo>
                <a:lnTo>
                  <a:pt x="85623" y="174595"/>
                </a:lnTo>
                <a:lnTo>
                  <a:pt x="81092" y="172777"/>
                </a:lnTo>
                <a:lnTo>
                  <a:pt x="63369" y="171450"/>
                </a:lnTo>
                <a:lnTo>
                  <a:pt x="57090" y="174201"/>
                </a:lnTo>
                <a:lnTo>
                  <a:pt x="50772" y="177893"/>
                </a:lnTo>
                <a:lnTo>
                  <a:pt x="44436" y="179534"/>
                </a:lnTo>
                <a:lnTo>
                  <a:pt x="42323" y="181030"/>
                </a:lnTo>
                <a:lnTo>
                  <a:pt x="40914" y="183086"/>
                </a:lnTo>
                <a:lnTo>
                  <a:pt x="38291" y="188192"/>
                </a:lnTo>
                <a:lnTo>
                  <a:pt x="33597" y="193989"/>
                </a:lnTo>
                <a:lnTo>
                  <a:pt x="27983" y="197271"/>
                </a:lnTo>
                <a:lnTo>
                  <a:pt x="25004" y="198147"/>
                </a:lnTo>
                <a:lnTo>
                  <a:pt x="23018" y="199788"/>
                </a:lnTo>
                <a:lnTo>
                  <a:pt x="11740" y="219126"/>
                </a:lnTo>
                <a:lnTo>
                  <a:pt x="9652" y="232982"/>
                </a:lnTo>
                <a:lnTo>
                  <a:pt x="10667" y="234653"/>
                </a:lnTo>
                <a:lnTo>
                  <a:pt x="12402" y="235768"/>
                </a:lnTo>
                <a:lnTo>
                  <a:pt x="14617" y="236511"/>
                </a:lnTo>
                <a:lnTo>
                  <a:pt x="16094" y="238065"/>
                </a:lnTo>
                <a:lnTo>
                  <a:pt x="17734" y="242613"/>
                </a:lnTo>
                <a:lnTo>
                  <a:pt x="19230" y="244249"/>
                </a:lnTo>
                <a:lnTo>
                  <a:pt x="23715" y="246067"/>
                </a:lnTo>
                <a:lnTo>
                  <a:pt x="41403" y="247394"/>
                </a:lnTo>
                <a:lnTo>
                  <a:pt x="84040" y="233329"/>
                </a:lnTo>
                <a:lnTo>
                  <a:pt x="124988" y="212510"/>
                </a:lnTo>
                <a:lnTo>
                  <a:pt x="171329" y="190367"/>
                </a:lnTo>
                <a:lnTo>
                  <a:pt x="215697" y="164972"/>
                </a:lnTo>
                <a:lnTo>
                  <a:pt x="232654" y="156505"/>
                </a:lnTo>
                <a:lnTo>
                  <a:pt x="275923" y="152305"/>
                </a:lnTo>
                <a:lnTo>
                  <a:pt x="284245" y="152276"/>
                </a:lnTo>
                <a:lnTo>
                  <a:pt x="284746" y="153333"/>
                </a:lnTo>
                <a:lnTo>
                  <a:pt x="285302" y="157330"/>
                </a:lnTo>
                <a:lnTo>
                  <a:pt x="286509" y="158819"/>
                </a:lnTo>
                <a:lnTo>
                  <a:pt x="290672" y="160473"/>
                </a:lnTo>
                <a:lnTo>
                  <a:pt x="292206" y="161973"/>
                </a:lnTo>
                <a:lnTo>
                  <a:pt x="295270" y="171315"/>
                </a:lnTo>
                <a:lnTo>
                  <a:pt x="295272" y="171322"/>
                </a:lnTo>
                <a:lnTo>
                  <a:pt x="295272" y="166265"/>
                </a:lnTo>
                <a:lnTo>
                  <a:pt x="296330" y="164776"/>
                </a:lnTo>
                <a:lnTo>
                  <a:pt x="298094" y="163783"/>
                </a:lnTo>
                <a:lnTo>
                  <a:pt x="300328" y="163121"/>
                </a:lnTo>
                <a:lnTo>
                  <a:pt x="301817" y="161621"/>
                </a:lnTo>
                <a:lnTo>
                  <a:pt x="304404" y="153712"/>
                </a:lnTo>
                <a:lnTo>
                  <a:pt x="304681" y="147642"/>
                </a:lnTo>
                <a:lnTo>
                  <a:pt x="303661" y="146010"/>
                </a:lnTo>
                <a:lnTo>
                  <a:pt x="301923" y="144922"/>
                </a:lnTo>
                <a:lnTo>
                  <a:pt x="299707" y="144198"/>
                </a:lnTo>
                <a:lnTo>
                  <a:pt x="298228" y="142656"/>
                </a:lnTo>
                <a:lnTo>
                  <a:pt x="295388" y="133652"/>
                </a:lnTo>
                <a:lnTo>
                  <a:pt x="281086" y="133233"/>
                </a:lnTo>
                <a:lnTo>
                  <a:pt x="279464" y="134287"/>
                </a:lnTo>
                <a:lnTo>
                  <a:pt x="278384" y="136049"/>
                </a:lnTo>
                <a:lnTo>
                  <a:pt x="277663" y="138282"/>
                </a:lnTo>
                <a:lnTo>
                  <a:pt x="276124" y="139770"/>
                </a:lnTo>
                <a:lnTo>
                  <a:pt x="266050" y="144981"/>
                </a:lnTo>
                <a:lnTo>
                  <a:pt x="263091" y="147411"/>
                </a:lnTo>
                <a:lnTo>
                  <a:pt x="259802" y="152934"/>
                </a:lnTo>
                <a:lnTo>
                  <a:pt x="258925" y="155888"/>
                </a:lnTo>
                <a:lnTo>
                  <a:pt x="257282" y="157858"/>
                </a:lnTo>
                <a:lnTo>
                  <a:pt x="244068" y="166335"/>
                </a:lnTo>
                <a:lnTo>
                  <a:pt x="240765" y="171928"/>
                </a:lnTo>
                <a:lnTo>
                  <a:pt x="229254" y="204132"/>
                </a:lnTo>
                <a:lnTo>
                  <a:pt x="229035" y="209070"/>
                </a:lnTo>
                <a:lnTo>
                  <a:pt x="227831" y="212363"/>
                </a:lnTo>
                <a:lnTo>
                  <a:pt x="225970" y="214558"/>
                </a:lnTo>
                <a:lnTo>
                  <a:pt x="223671" y="216020"/>
                </a:lnTo>
                <a:lnTo>
                  <a:pt x="222137" y="218054"/>
                </a:lnTo>
                <a:lnTo>
                  <a:pt x="220435" y="223136"/>
                </a:lnTo>
                <a:lnTo>
                  <a:pt x="221039" y="225973"/>
                </a:lnTo>
                <a:lnTo>
                  <a:pt x="226791" y="238130"/>
                </a:lnTo>
                <a:lnTo>
                  <a:pt x="227392" y="241261"/>
                </a:lnTo>
                <a:lnTo>
                  <a:pt x="228852" y="243347"/>
                </a:lnTo>
                <a:lnTo>
                  <a:pt x="230884" y="244739"/>
                </a:lnTo>
                <a:lnTo>
                  <a:pt x="236691" y="246973"/>
                </a:lnTo>
                <a:lnTo>
                  <a:pt x="260475" y="247508"/>
                </a:lnTo>
                <a:lnTo>
                  <a:pt x="305050" y="231046"/>
                </a:lnTo>
                <a:lnTo>
                  <a:pt x="323922" y="226412"/>
                </a:lnTo>
                <a:lnTo>
                  <a:pt x="330247" y="223924"/>
                </a:lnTo>
                <a:lnTo>
                  <a:pt x="340097" y="215515"/>
                </a:lnTo>
                <a:lnTo>
                  <a:pt x="349061" y="205780"/>
                </a:lnTo>
                <a:lnTo>
                  <a:pt x="390697" y="181006"/>
                </a:lnTo>
                <a:lnTo>
                  <a:pt x="402242" y="173509"/>
                </a:lnTo>
                <a:lnTo>
                  <a:pt x="421098" y="154272"/>
                </a:lnTo>
                <a:lnTo>
                  <a:pt x="447012" y="136220"/>
                </a:lnTo>
                <a:lnTo>
                  <a:pt x="450407" y="135220"/>
                </a:lnTo>
                <a:lnTo>
                  <a:pt x="452670" y="133496"/>
                </a:lnTo>
                <a:lnTo>
                  <a:pt x="456914" y="127070"/>
                </a:lnTo>
                <a:lnTo>
                  <a:pt x="461658" y="125196"/>
                </a:lnTo>
                <a:lnTo>
                  <a:pt x="463346" y="123638"/>
                </a:lnTo>
                <a:lnTo>
                  <a:pt x="466277" y="115627"/>
                </a:lnTo>
                <a:lnTo>
                  <a:pt x="469347" y="114819"/>
                </a:lnTo>
                <a:lnTo>
                  <a:pt x="471647" y="114603"/>
                </a:lnTo>
                <a:lnTo>
                  <a:pt x="473181" y="115518"/>
                </a:lnTo>
                <a:lnTo>
                  <a:pt x="474203" y="117186"/>
                </a:lnTo>
                <a:lnTo>
                  <a:pt x="474884" y="119356"/>
                </a:lnTo>
                <a:lnTo>
                  <a:pt x="474280" y="120803"/>
                </a:lnTo>
                <a:lnTo>
                  <a:pt x="472819" y="121768"/>
                </a:lnTo>
                <a:lnTo>
                  <a:pt x="470787" y="122411"/>
                </a:lnTo>
                <a:lnTo>
                  <a:pt x="469432" y="123898"/>
                </a:lnTo>
                <a:lnTo>
                  <a:pt x="467927" y="128373"/>
                </a:lnTo>
                <a:lnTo>
                  <a:pt x="465734" y="149185"/>
                </a:lnTo>
                <a:lnTo>
                  <a:pt x="459197" y="161814"/>
                </a:lnTo>
                <a:lnTo>
                  <a:pt x="452536" y="179557"/>
                </a:lnTo>
                <a:lnTo>
                  <a:pt x="442087" y="196898"/>
                </a:lnTo>
                <a:lnTo>
                  <a:pt x="437434" y="224337"/>
                </a:lnTo>
                <a:lnTo>
                  <a:pt x="430676" y="237807"/>
                </a:lnTo>
                <a:lnTo>
                  <a:pt x="429991" y="241046"/>
                </a:lnTo>
                <a:lnTo>
                  <a:pt x="428477" y="243204"/>
                </a:lnTo>
                <a:lnTo>
                  <a:pt x="426409" y="244643"/>
                </a:lnTo>
                <a:lnTo>
                  <a:pt x="423971" y="245603"/>
                </a:lnTo>
                <a:lnTo>
                  <a:pt x="422346" y="247301"/>
                </a:lnTo>
                <a:lnTo>
                  <a:pt x="419224" y="256605"/>
                </a:lnTo>
                <a:lnTo>
                  <a:pt x="414078" y="256916"/>
                </a:lnTo>
                <a:lnTo>
                  <a:pt x="412576" y="255901"/>
                </a:lnTo>
                <a:lnTo>
                  <a:pt x="411575" y="254167"/>
                </a:lnTo>
                <a:lnTo>
                  <a:pt x="409689" y="247911"/>
                </a:lnTo>
                <a:lnTo>
                  <a:pt x="416141" y="239994"/>
                </a:lnTo>
                <a:lnTo>
                  <a:pt x="418221" y="231298"/>
                </a:lnTo>
                <a:lnTo>
                  <a:pt x="418981" y="215727"/>
                </a:lnTo>
                <a:lnTo>
                  <a:pt x="421868" y="209402"/>
                </a:lnTo>
                <a:lnTo>
                  <a:pt x="427288" y="201774"/>
                </a:lnTo>
                <a:lnTo>
                  <a:pt x="428622" y="190383"/>
                </a:lnTo>
                <a:lnTo>
                  <a:pt x="433678" y="190375"/>
                </a:lnTo>
                <a:lnTo>
                  <a:pt x="435167" y="191432"/>
                </a:lnTo>
                <a:lnTo>
                  <a:pt x="436161" y="193195"/>
                </a:lnTo>
                <a:lnTo>
                  <a:pt x="437885" y="200073"/>
                </a:lnTo>
                <a:lnTo>
                  <a:pt x="438137" y="208995"/>
                </a:lnTo>
                <a:lnTo>
                  <a:pt x="443200" y="214352"/>
                </a:lnTo>
                <a:lnTo>
                  <a:pt x="448507" y="216905"/>
                </a:lnTo>
                <a:lnTo>
                  <a:pt x="461744" y="218828"/>
                </a:lnTo>
                <a:lnTo>
                  <a:pt x="467332" y="216072"/>
                </a:lnTo>
                <a:lnTo>
                  <a:pt x="473343" y="212377"/>
                </a:lnTo>
                <a:lnTo>
                  <a:pt x="482678" y="209239"/>
                </a:lnTo>
                <a:lnTo>
                  <a:pt x="493204" y="203136"/>
                </a:lnTo>
                <a:lnTo>
                  <a:pt x="508200" y="199798"/>
                </a:lnTo>
                <a:lnTo>
                  <a:pt x="519816" y="192577"/>
                </a:lnTo>
                <a:lnTo>
                  <a:pt x="541512" y="177544"/>
                </a:lnTo>
                <a:lnTo>
                  <a:pt x="564744" y="166812"/>
                </a:lnTo>
                <a:lnTo>
                  <a:pt x="577768" y="156242"/>
                </a:lnTo>
                <a:lnTo>
                  <a:pt x="590530" y="150234"/>
                </a:lnTo>
                <a:lnTo>
                  <a:pt x="600057" y="142758"/>
                </a:lnTo>
                <a:lnTo>
                  <a:pt x="600068" y="147807"/>
                </a:lnTo>
                <a:lnTo>
                  <a:pt x="597248" y="153110"/>
                </a:lnTo>
                <a:lnTo>
                  <a:pt x="585882" y="171401"/>
                </a:lnTo>
                <a:lnTo>
                  <a:pt x="582462" y="183105"/>
                </a:lnTo>
                <a:lnTo>
                  <a:pt x="580248" y="196541"/>
                </a:lnTo>
                <a:lnTo>
                  <a:pt x="574560" y="207252"/>
                </a:lnTo>
                <a:lnTo>
                  <a:pt x="571508" y="245722"/>
                </a:lnTo>
                <a:lnTo>
                  <a:pt x="572562" y="246322"/>
                </a:lnTo>
                <a:lnTo>
                  <a:pt x="585687" y="247475"/>
                </a:lnTo>
                <a:lnTo>
                  <a:pt x="591209" y="244679"/>
                </a:lnTo>
                <a:lnTo>
                  <a:pt x="637589" y="209400"/>
                </a:lnTo>
                <a:lnTo>
                  <a:pt x="685204" y="162385"/>
                </a:lnTo>
                <a:lnTo>
                  <a:pt x="711174" y="137479"/>
                </a:lnTo>
                <a:lnTo>
                  <a:pt x="723849" y="133237"/>
                </a:lnTo>
                <a:lnTo>
                  <a:pt x="723882" y="138283"/>
                </a:lnTo>
                <a:lnTo>
                  <a:pt x="722828" y="139771"/>
                </a:lnTo>
                <a:lnTo>
                  <a:pt x="721068" y="140763"/>
                </a:lnTo>
                <a:lnTo>
                  <a:pt x="718836" y="141425"/>
                </a:lnTo>
                <a:lnTo>
                  <a:pt x="717348" y="142923"/>
                </a:lnTo>
                <a:lnTo>
                  <a:pt x="712138" y="152934"/>
                </a:lnTo>
                <a:lnTo>
                  <a:pt x="708087" y="158916"/>
                </a:lnTo>
                <a:lnTo>
                  <a:pt x="693144" y="199314"/>
                </a:lnTo>
                <a:lnTo>
                  <a:pt x="689062" y="205988"/>
                </a:lnTo>
                <a:lnTo>
                  <a:pt x="686442" y="218896"/>
                </a:lnTo>
                <a:lnTo>
                  <a:pt x="685834" y="232968"/>
                </a:lnTo>
                <a:lnTo>
                  <a:pt x="686880" y="234644"/>
                </a:lnTo>
                <a:lnTo>
                  <a:pt x="688636" y="235762"/>
                </a:lnTo>
                <a:lnTo>
                  <a:pt x="694001" y="237556"/>
                </a:lnTo>
                <a:lnTo>
                  <a:pt x="699987" y="237866"/>
                </a:lnTo>
                <a:lnTo>
                  <a:pt x="705509" y="235117"/>
                </a:lnTo>
                <a:lnTo>
                  <a:pt x="711492" y="231425"/>
                </a:lnTo>
                <a:lnTo>
                  <a:pt x="717678" y="229785"/>
                </a:lnTo>
                <a:lnTo>
                  <a:pt x="719750" y="228289"/>
                </a:lnTo>
                <a:lnTo>
                  <a:pt x="721133" y="226233"/>
                </a:lnTo>
                <a:lnTo>
                  <a:pt x="722055" y="223804"/>
                </a:lnTo>
                <a:lnTo>
                  <a:pt x="724785" y="222186"/>
                </a:lnTo>
                <a:lnTo>
                  <a:pt x="736625" y="218848"/>
                </a:lnTo>
                <a:lnTo>
                  <a:pt x="738732" y="216765"/>
                </a:lnTo>
                <a:lnTo>
                  <a:pt x="750117" y="199705"/>
                </a:lnTo>
                <a:lnTo>
                  <a:pt x="752380" y="181035"/>
                </a:lnTo>
                <a:lnTo>
                  <a:pt x="752431" y="176345"/>
                </a:lnTo>
                <a:lnTo>
                  <a:pt x="749631" y="170733"/>
                </a:lnTo>
                <a:lnTo>
                  <a:pt x="734862" y="153751"/>
                </a:lnTo>
                <a:lnTo>
                  <a:pt x="723953" y="152277"/>
                </a:lnTo>
                <a:lnTo>
                  <a:pt x="723897" y="152272"/>
                </a:lnTo>
                <a:lnTo>
                  <a:pt x="728953" y="152272"/>
                </a:lnTo>
                <a:lnTo>
                  <a:pt x="734258" y="149450"/>
                </a:lnTo>
                <a:lnTo>
                  <a:pt x="740144" y="145726"/>
                </a:lnTo>
                <a:lnTo>
                  <a:pt x="752545" y="143336"/>
                </a:lnTo>
                <a:lnTo>
                  <a:pt x="755695" y="143139"/>
                </a:lnTo>
                <a:lnTo>
                  <a:pt x="762019" y="140099"/>
                </a:lnTo>
                <a:lnTo>
                  <a:pt x="765187" y="137807"/>
                </a:lnTo>
                <a:lnTo>
                  <a:pt x="807048" y="123040"/>
                </a:lnTo>
                <a:lnTo>
                  <a:pt x="826871" y="110867"/>
                </a:lnTo>
                <a:lnTo>
                  <a:pt x="874482" y="91552"/>
                </a:lnTo>
                <a:lnTo>
                  <a:pt x="921152" y="69354"/>
                </a:lnTo>
                <a:lnTo>
                  <a:pt x="941131" y="62045"/>
                </a:lnTo>
                <a:lnTo>
                  <a:pt x="961362" y="47322"/>
                </a:lnTo>
                <a:lnTo>
                  <a:pt x="967020" y="41069"/>
                </a:lnTo>
                <a:lnTo>
                  <a:pt x="973475" y="28431"/>
                </a:lnTo>
                <a:lnTo>
                  <a:pt x="979571" y="20801"/>
                </a:lnTo>
                <a:lnTo>
                  <a:pt x="980939" y="10886"/>
                </a:lnTo>
                <a:lnTo>
                  <a:pt x="981061" y="1327"/>
                </a:lnTo>
                <a:lnTo>
                  <a:pt x="980006" y="842"/>
                </a:lnTo>
                <a:lnTo>
                  <a:pt x="967814" y="0"/>
                </a:lnTo>
                <a:lnTo>
                  <a:pt x="965883" y="1016"/>
                </a:lnTo>
                <a:lnTo>
                  <a:pt x="964596" y="2751"/>
                </a:lnTo>
                <a:lnTo>
                  <a:pt x="963737" y="4967"/>
                </a:lnTo>
                <a:lnTo>
                  <a:pt x="961049" y="6443"/>
                </a:lnTo>
                <a:lnTo>
                  <a:pt x="948210" y="9580"/>
                </a:lnTo>
                <a:lnTo>
                  <a:pt x="933855" y="19586"/>
                </a:lnTo>
                <a:lnTo>
                  <a:pt x="897344" y="50337"/>
                </a:lnTo>
                <a:lnTo>
                  <a:pt x="888826" y="60400"/>
                </a:lnTo>
                <a:lnTo>
                  <a:pt x="868934" y="78308"/>
                </a:lnTo>
                <a:lnTo>
                  <a:pt x="838254" y="124344"/>
                </a:lnTo>
                <a:lnTo>
                  <a:pt x="821974" y="159032"/>
                </a:lnTo>
                <a:lnTo>
                  <a:pt x="819196" y="202632"/>
                </a:lnTo>
                <a:lnTo>
                  <a:pt x="821991" y="209226"/>
                </a:lnTo>
                <a:lnTo>
                  <a:pt x="833338" y="223435"/>
                </a:lnTo>
                <a:lnTo>
                  <a:pt x="838860" y="226233"/>
                </a:lnTo>
                <a:lnTo>
                  <a:pt x="851028" y="228030"/>
                </a:lnTo>
                <a:lnTo>
                  <a:pt x="857305" y="225453"/>
                </a:lnTo>
                <a:lnTo>
                  <a:pt x="863623" y="221839"/>
                </a:lnTo>
                <a:lnTo>
                  <a:pt x="873129" y="218745"/>
                </a:lnTo>
                <a:lnTo>
                  <a:pt x="879474" y="214271"/>
                </a:lnTo>
                <a:lnTo>
                  <a:pt x="883001" y="208755"/>
                </a:lnTo>
                <a:lnTo>
                  <a:pt x="883941" y="205802"/>
                </a:lnTo>
                <a:lnTo>
                  <a:pt x="885626" y="203834"/>
                </a:lnTo>
                <a:lnTo>
                  <a:pt x="890321" y="201647"/>
                </a:lnTo>
                <a:lnTo>
                  <a:pt x="891997" y="200006"/>
                </a:lnTo>
                <a:lnTo>
                  <a:pt x="902690" y="180668"/>
                </a:lnTo>
                <a:lnTo>
                  <a:pt x="905845" y="164082"/>
                </a:lnTo>
                <a:lnTo>
                  <a:pt x="914002" y="152794"/>
                </a:lnTo>
                <a:lnTo>
                  <a:pt x="914387" y="143153"/>
                </a:lnTo>
                <a:lnTo>
                  <a:pt x="919450" y="142868"/>
                </a:lnTo>
                <a:lnTo>
                  <a:pt x="924757" y="139978"/>
                </a:lnTo>
                <a:lnTo>
                  <a:pt x="931730" y="134556"/>
                </a:lnTo>
                <a:lnTo>
                  <a:pt x="940712" y="133486"/>
                </a:lnTo>
                <a:lnTo>
                  <a:pt x="946554" y="133339"/>
                </a:lnTo>
                <a:lnTo>
                  <a:pt x="952678" y="130452"/>
                </a:lnTo>
                <a:lnTo>
                  <a:pt x="955793" y="128200"/>
                </a:lnTo>
                <a:lnTo>
                  <a:pt x="970290" y="125031"/>
                </a:lnTo>
                <a:lnTo>
                  <a:pt x="987605" y="122902"/>
                </a:lnTo>
                <a:lnTo>
                  <a:pt x="1031784" y="107894"/>
                </a:lnTo>
                <a:lnTo>
                  <a:pt x="1064620" y="102015"/>
                </a:lnTo>
                <a:lnTo>
                  <a:pt x="1072180" y="98185"/>
                </a:lnTo>
                <a:lnTo>
                  <a:pt x="1088479" y="95727"/>
                </a:lnTo>
                <a:lnTo>
                  <a:pt x="1112814" y="95133"/>
                </a:lnTo>
                <a:lnTo>
                  <a:pt x="1133469" y="114169"/>
                </a:lnTo>
                <a:lnTo>
                  <a:pt x="1124062" y="114172"/>
                </a:lnTo>
                <a:lnTo>
                  <a:pt x="1123981" y="109115"/>
                </a:lnTo>
                <a:lnTo>
                  <a:pt x="1122911" y="107626"/>
                </a:lnTo>
                <a:lnTo>
                  <a:pt x="1115749" y="105039"/>
                </a:lnTo>
                <a:lnTo>
                  <a:pt x="1115012" y="101999"/>
                </a:lnTo>
                <a:lnTo>
                  <a:pt x="1114815" y="99707"/>
                </a:lnTo>
                <a:lnTo>
                  <a:pt x="1113626" y="98179"/>
                </a:lnTo>
                <a:lnTo>
                  <a:pt x="1106256" y="95525"/>
                </a:lnTo>
                <a:lnTo>
                  <a:pt x="1081309" y="95125"/>
                </a:lnTo>
                <a:lnTo>
                  <a:pt x="1075717" y="97945"/>
                </a:lnTo>
                <a:lnTo>
                  <a:pt x="1069703" y="101669"/>
                </a:lnTo>
                <a:lnTo>
                  <a:pt x="1060367" y="104823"/>
                </a:lnTo>
                <a:lnTo>
                  <a:pt x="1044561" y="117788"/>
                </a:lnTo>
                <a:lnTo>
                  <a:pt x="1041040" y="123893"/>
                </a:lnTo>
                <a:lnTo>
                  <a:pt x="1038416" y="130134"/>
                </a:lnTo>
                <a:lnTo>
                  <a:pt x="1021820" y="152277"/>
                </a:lnTo>
                <a:lnTo>
                  <a:pt x="1019291" y="158624"/>
                </a:lnTo>
                <a:lnTo>
                  <a:pt x="1012975" y="168147"/>
                </a:lnTo>
                <a:lnTo>
                  <a:pt x="1010633" y="177672"/>
                </a:lnTo>
                <a:lnTo>
                  <a:pt x="1009776" y="193547"/>
                </a:lnTo>
                <a:lnTo>
                  <a:pt x="1010792" y="195664"/>
                </a:lnTo>
                <a:lnTo>
                  <a:pt x="1012527" y="197075"/>
                </a:lnTo>
                <a:lnTo>
                  <a:pt x="1014741" y="198016"/>
                </a:lnTo>
                <a:lnTo>
                  <a:pt x="1016219" y="199701"/>
                </a:lnTo>
                <a:lnTo>
                  <a:pt x="1017860" y="204396"/>
                </a:lnTo>
                <a:lnTo>
                  <a:pt x="1019355" y="206072"/>
                </a:lnTo>
                <a:lnTo>
                  <a:pt x="1038418" y="216765"/>
                </a:lnTo>
                <a:lnTo>
                  <a:pt x="1050961" y="218516"/>
                </a:lnTo>
                <a:lnTo>
                  <a:pt x="1057289" y="215933"/>
                </a:lnTo>
                <a:lnTo>
                  <a:pt x="1060458" y="213763"/>
                </a:lnTo>
                <a:lnTo>
                  <a:pt x="1083863" y="207171"/>
                </a:lnTo>
                <a:lnTo>
                  <a:pt x="1104723" y="192997"/>
                </a:lnTo>
                <a:lnTo>
                  <a:pt x="1122619" y="185834"/>
                </a:lnTo>
                <a:lnTo>
                  <a:pt x="1145777" y="168028"/>
                </a:lnTo>
                <a:lnTo>
                  <a:pt x="1149525" y="161744"/>
                </a:lnTo>
                <a:lnTo>
                  <a:pt x="1152248" y="155423"/>
                </a:lnTo>
                <a:lnTo>
                  <a:pt x="1168919" y="133221"/>
                </a:lnTo>
                <a:lnTo>
                  <a:pt x="1171339" y="121711"/>
                </a:lnTo>
                <a:lnTo>
                  <a:pt x="1171568" y="114303"/>
                </a:lnTo>
                <a:lnTo>
                  <a:pt x="1171571" y="119267"/>
                </a:lnTo>
                <a:lnTo>
                  <a:pt x="1170512" y="120744"/>
                </a:lnTo>
                <a:lnTo>
                  <a:pt x="1166515" y="122384"/>
                </a:lnTo>
                <a:lnTo>
                  <a:pt x="1165025" y="123880"/>
                </a:lnTo>
                <a:lnTo>
                  <a:pt x="1159812" y="133886"/>
                </a:lnTo>
                <a:lnTo>
                  <a:pt x="1155763" y="139867"/>
                </a:lnTo>
                <a:lnTo>
                  <a:pt x="1152424" y="149184"/>
                </a:lnTo>
                <a:lnTo>
                  <a:pt x="1146260" y="158648"/>
                </a:lnTo>
                <a:lnTo>
                  <a:pt x="1143964" y="168154"/>
                </a:lnTo>
                <a:lnTo>
                  <a:pt x="1143427" y="174500"/>
                </a:lnTo>
                <a:lnTo>
                  <a:pt x="1140365" y="180848"/>
                </a:lnTo>
                <a:lnTo>
                  <a:pt x="1136536" y="187197"/>
                </a:lnTo>
                <a:lnTo>
                  <a:pt x="1134077" y="199897"/>
                </a:lnTo>
                <a:lnTo>
                  <a:pt x="1133508" y="217066"/>
                </a:lnTo>
                <a:lnTo>
                  <a:pt x="1141676" y="226983"/>
                </a:lnTo>
                <a:lnTo>
                  <a:pt x="1145233" y="227810"/>
                </a:lnTo>
                <a:lnTo>
                  <a:pt x="1156139" y="228341"/>
                </a:lnTo>
                <a:lnTo>
                  <a:pt x="1162243" y="225592"/>
                </a:lnTo>
                <a:lnTo>
                  <a:pt x="1168485" y="221900"/>
                </a:lnTo>
                <a:lnTo>
                  <a:pt x="1213221" y="202777"/>
                </a:lnTo>
                <a:lnTo>
                  <a:pt x="1230949" y="192401"/>
                </a:lnTo>
                <a:lnTo>
                  <a:pt x="1249780" y="173291"/>
                </a:lnTo>
                <a:lnTo>
                  <a:pt x="1292339" y="141011"/>
                </a:lnTo>
                <a:lnTo>
                  <a:pt x="1334090" y="105292"/>
                </a:lnTo>
                <a:lnTo>
                  <a:pt x="1357721" y="88857"/>
                </a:lnTo>
                <a:lnTo>
                  <a:pt x="1385770" y="66552"/>
                </a:lnTo>
                <a:lnTo>
                  <a:pt x="1387395" y="63375"/>
                </a:lnTo>
                <a:lnTo>
                  <a:pt x="1389538" y="61257"/>
                </a:lnTo>
                <a:lnTo>
                  <a:pt x="1409538" y="47628"/>
                </a:lnTo>
                <a:lnTo>
                  <a:pt x="1409683" y="55709"/>
                </a:lnTo>
                <a:lnTo>
                  <a:pt x="1401495" y="65107"/>
                </a:lnTo>
                <a:lnTo>
                  <a:pt x="1399375" y="73867"/>
                </a:lnTo>
                <a:lnTo>
                  <a:pt x="1393703" y="82710"/>
                </a:lnTo>
                <a:lnTo>
                  <a:pt x="1390494" y="92032"/>
                </a:lnTo>
                <a:lnTo>
                  <a:pt x="1364837" y="132636"/>
                </a:lnTo>
                <a:lnTo>
                  <a:pt x="1352479" y="167241"/>
                </a:lnTo>
                <a:lnTo>
                  <a:pt x="1345204" y="180668"/>
                </a:lnTo>
                <a:lnTo>
                  <a:pt x="1344477" y="183903"/>
                </a:lnTo>
                <a:lnTo>
                  <a:pt x="1342934" y="186059"/>
                </a:lnTo>
                <a:lnTo>
                  <a:pt x="1340846" y="187497"/>
                </a:lnTo>
                <a:lnTo>
                  <a:pt x="1338397" y="188455"/>
                </a:lnTo>
                <a:lnTo>
                  <a:pt x="1336763" y="190152"/>
                </a:lnTo>
                <a:lnTo>
                  <a:pt x="1333499" y="199890"/>
                </a:lnTo>
                <a:lnTo>
                  <a:pt x="1333498" y="199894"/>
                </a:lnTo>
                <a:lnTo>
                  <a:pt x="1333497" y="194840"/>
                </a:lnTo>
                <a:lnTo>
                  <a:pt x="1336319" y="189535"/>
                </a:lnTo>
                <a:lnTo>
                  <a:pt x="1340042" y="183650"/>
                </a:lnTo>
                <a:lnTo>
                  <a:pt x="1342629" y="173154"/>
                </a:lnTo>
                <a:lnTo>
                  <a:pt x="1349491" y="164080"/>
                </a:lnTo>
                <a:lnTo>
                  <a:pt x="1352700" y="155182"/>
                </a:lnTo>
                <a:lnTo>
                  <a:pt x="1358825" y="145844"/>
                </a:lnTo>
                <a:lnTo>
                  <a:pt x="1361110" y="136374"/>
                </a:lnTo>
                <a:lnTo>
                  <a:pt x="1361644" y="130037"/>
                </a:lnTo>
                <a:lnTo>
                  <a:pt x="1362845" y="127923"/>
                </a:lnTo>
                <a:lnTo>
                  <a:pt x="1364704" y="126514"/>
                </a:lnTo>
                <a:lnTo>
                  <a:pt x="1371561" y="123711"/>
                </a:lnTo>
                <a:lnTo>
                  <a:pt x="1363393" y="123699"/>
                </a:lnTo>
                <a:lnTo>
                  <a:pt x="1362953" y="124756"/>
                </a:lnTo>
                <a:lnTo>
                  <a:pt x="1362072" y="151843"/>
                </a:lnTo>
                <a:lnTo>
                  <a:pt x="1367128" y="152144"/>
                </a:lnTo>
                <a:lnTo>
                  <a:pt x="1368617" y="153246"/>
                </a:lnTo>
                <a:lnTo>
                  <a:pt x="1370272" y="157291"/>
                </a:lnTo>
                <a:lnTo>
                  <a:pt x="1371773" y="157734"/>
                </a:lnTo>
                <a:lnTo>
                  <a:pt x="1384738" y="153201"/>
                </a:lnTo>
                <a:lnTo>
                  <a:pt x="1403386" y="152354"/>
                </a:lnTo>
                <a:lnTo>
                  <a:pt x="1409714" y="149486"/>
                </a:lnTo>
                <a:lnTo>
                  <a:pt x="1425574" y="137088"/>
                </a:lnTo>
                <a:lnTo>
                  <a:pt x="1438272" y="131164"/>
                </a:lnTo>
                <a:lnTo>
                  <a:pt x="1479547" y="91937"/>
                </a:lnTo>
                <a:lnTo>
                  <a:pt x="1483075" y="85592"/>
                </a:lnTo>
                <a:lnTo>
                  <a:pt x="1485526" y="76268"/>
                </a:lnTo>
                <a:lnTo>
                  <a:pt x="1485896" y="66586"/>
                </a:lnTo>
                <a:lnTo>
                  <a:pt x="1477696" y="66550"/>
                </a:lnTo>
                <a:lnTo>
                  <a:pt x="1471707" y="71604"/>
                </a:lnTo>
                <a:lnTo>
                  <a:pt x="1469007" y="76909"/>
                </a:lnTo>
                <a:lnTo>
                  <a:pt x="1468287" y="79805"/>
                </a:lnTo>
                <a:lnTo>
                  <a:pt x="1462217" y="88937"/>
                </a:lnTo>
                <a:lnTo>
                  <a:pt x="1444494" y="107836"/>
                </a:lnTo>
                <a:lnTo>
                  <a:pt x="1441037" y="117001"/>
                </a:lnTo>
                <a:lnTo>
                  <a:pt x="1437578" y="138690"/>
                </a:lnTo>
                <a:lnTo>
                  <a:pt x="1430805" y="152098"/>
                </a:lnTo>
                <a:lnTo>
                  <a:pt x="1428867" y="174487"/>
                </a:lnTo>
                <a:lnTo>
                  <a:pt x="1431624" y="180842"/>
                </a:lnTo>
                <a:lnTo>
                  <a:pt x="1436959" y="188490"/>
                </a:lnTo>
                <a:lnTo>
                  <a:pt x="1440511" y="189535"/>
                </a:lnTo>
                <a:lnTo>
                  <a:pt x="1460628" y="190324"/>
                </a:lnTo>
                <a:lnTo>
                  <a:pt x="1466905" y="187528"/>
                </a:lnTo>
                <a:lnTo>
                  <a:pt x="1511473" y="155414"/>
                </a:lnTo>
                <a:lnTo>
                  <a:pt x="1535257" y="139567"/>
                </a:lnTo>
                <a:lnTo>
                  <a:pt x="1555204" y="116158"/>
                </a:lnTo>
                <a:lnTo>
                  <a:pt x="1573435" y="101864"/>
                </a:lnTo>
                <a:lnTo>
                  <a:pt x="1577720" y="92474"/>
                </a:lnTo>
                <a:lnTo>
                  <a:pt x="1578863" y="87007"/>
                </a:lnTo>
                <a:lnTo>
                  <a:pt x="1580682" y="83362"/>
                </a:lnTo>
                <a:lnTo>
                  <a:pt x="1582954" y="80932"/>
                </a:lnTo>
                <a:lnTo>
                  <a:pt x="1585527" y="79312"/>
                </a:lnTo>
                <a:lnTo>
                  <a:pt x="1587241" y="77173"/>
                </a:lnTo>
                <a:lnTo>
                  <a:pt x="1589147" y="71976"/>
                </a:lnTo>
                <a:lnTo>
                  <a:pt x="1590220" y="63099"/>
                </a:lnTo>
                <a:lnTo>
                  <a:pt x="1591429" y="61073"/>
                </a:lnTo>
                <a:lnTo>
                  <a:pt x="1593294" y="59723"/>
                </a:lnTo>
                <a:lnTo>
                  <a:pt x="1599793" y="57180"/>
                </a:lnTo>
                <a:lnTo>
                  <a:pt x="1595021" y="57069"/>
                </a:lnTo>
                <a:lnTo>
                  <a:pt x="1593571" y="58111"/>
                </a:lnTo>
                <a:lnTo>
                  <a:pt x="1591960" y="62093"/>
                </a:lnTo>
                <a:lnTo>
                  <a:pt x="1590473" y="63578"/>
                </a:lnTo>
                <a:lnTo>
                  <a:pt x="1585998" y="65227"/>
                </a:lnTo>
                <a:lnTo>
                  <a:pt x="1584380" y="66725"/>
                </a:lnTo>
                <a:lnTo>
                  <a:pt x="1564727" y="102719"/>
                </a:lnTo>
                <a:lnTo>
                  <a:pt x="1562208" y="110140"/>
                </a:lnTo>
                <a:lnTo>
                  <a:pt x="1545689" y="133172"/>
                </a:lnTo>
                <a:lnTo>
                  <a:pt x="1543163" y="139550"/>
                </a:lnTo>
                <a:lnTo>
                  <a:pt x="1536848" y="149090"/>
                </a:lnTo>
                <a:lnTo>
                  <a:pt x="1534508" y="158620"/>
                </a:lnTo>
                <a:lnTo>
                  <a:pt x="1533651" y="169440"/>
                </a:lnTo>
                <a:lnTo>
                  <a:pt x="1541735" y="179358"/>
                </a:lnTo>
                <a:lnTo>
                  <a:pt x="1545286" y="180185"/>
                </a:lnTo>
                <a:lnTo>
                  <a:pt x="1556190" y="180716"/>
                </a:lnTo>
                <a:lnTo>
                  <a:pt x="1562293" y="177967"/>
                </a:lnTo>
                <a:lnTo>
                  <a:pt x="1568535" y="174275"/>
                </a:lnTo>
                <a:lnTo>
                  <a:pt x="1577998" y="171139"/>
                </a:lnTo>
                <a:lnTo>
                  <a:pt x="1588563" y="165036"/>
                </a:lnTo>
                <a:lnTo>
                  <a:pt x="1603570" y="161698"/>
                </a:lnTo>
                <a:lnTo>
                  <a:pt x="1640032" y="139444"/>
                </a:lnTo>
                <a:lnTo>
                  <a:pt x="1685917" y="95122"/>
                </a:lnTo>
                <a:lnTo>
                  <a:pt x="1691212" y="88772"/>
                </a:lnTo>
                <a:lnTo>
                  <a:pt x="1694889" y="77953"/>
                </a:lnTo>
                <a:lnTo>
                  <a:pt x="1695446" y="66586"/>
                </a:lnTo>
                <a:lnTo>
                  <a:pt x="1690390" y="66558"/>
                </a:lnTo>
                <a:lnTo>
                  <a:pt x="1688900" y="67612"/>
                </a:lnTo>
                <a:lnTo>
                  <a:pt x="1687907" y="69374"/>
                </a:lnTo>
                <a:lnTo>
                  <a:pt x="1687246" y="71607"/>
                </a:lnTo>
                <a:lnTo>
                  <a:pt x="1685746" y="73095"/>
                </a:lnTo>
                <a:lnTo>
                  <a:pt x="1681257" y="74749"/>
                </a:lnTo>
                <a:lnTo>
                  <a:pt x="1679638" y="76248"/>
                </a:lnTo>
                <a:lnTo>
                  <a:pt x="1669048" y="95318"/>
                </a:lnTo>
                <a:lnTo>
                  <a:pt x="1662244" y="112917"/>
                </a:lnTo>
                <a:lnTo>
                  <a:pt x="1650454" y="132639"/>
                </a:lnTo>
                <a:lnTo>
                  <a:pt x="1638589" y="177404"/>
                </a:lnTo>
                <a:lnTo>
                  <a:pt x="1638308" y="194860"/>
                </a:lnTo>
                <a:lnTo>
                  <a:pt x="1639363" y="196539"/>
                </a:lnTo>
                <a:lnTo>
                  <a:pt x="1641124" y="197658"/>
                </a:lnTo>
                <a:lnTo>
                  <a:pt x="1648660" y="199233"/>
                </a:lnTo>
                <a:lnTo>
                  <a:pt x="1670096" y="199858"/>
                </a:lnTo>
                <a:lnTo>
                  <a:pt x="1712813" y="185707"/>
                </a:lnTo>
                <a:lnTo>
                  <a:pt x="1759358" y="161738"/>
                </a:lnTo>
                <a:lnTo>
                  <a:pt x="1802602" y="136395"/>
                </a:lnTo>
                <a:lnTo>
                  <a:pt x="1847827" y="97944"/>
                </a:lnTo>
                <a:lnTo>
                  <a:pt x="1851009" y="97003"/>
                </a:lnTo>
                <a:lnTo>
                  <a:pt x="1853130" y="95318"/>
                </a:lnTo>
                <a:lnTo>
                  <a:pt x="1865408" y="77837"/>
                </a:lnTo>
                <a:lnTo>
                  <a:pt x="1866456" y="71539"/>
                </a:lnTo>
                <a:lnTo>
                  <a:pt x="1865544" y="69874"/>
                </a:lnTo>
                <a:lnTo>
                  <a:pt x="1863879" y="68765"/>
                </a:lnTo>
                <a:lnTo>
                  <a:pt x="1857753" y="66677"/>
                </a:lnTo>
                <a:lnTo>
                  <a:pt x="1830549" y="66547"/>
                </a:lnTo>
                <a:lnTo>
                  <a:pt x="1820749" y="74748"/>
                </a:lnTo>
                <a:lnTo>
                  <a:pt x="1811959" y="76868"/>
                </a:lnTo>
                <a:lnTo>
                  <a:pt x="1787485" y="98452"/>
                </a:lnTo>
                <a:lnTo>
                  <a:pt x="1783977" y="104716"/>
                </a:lnTo>
                <a:lnTo>
                  <a:pt x="1781360" y="111028"/>
                </a:lnTo>
                <a:lnTo>
                  <a:pt x="1774996" y="120531"/>
                </a:lnTo>
                <a:lnTo>
                  <a:pt x="1772639" y="130050"/>
                </a:lnTo>
                <a:lnTo>
                  <a:pt x="1772088" y="136398"/>
                </a:lnTo>
                <a:lnTo>
                  <a:pt x="1769021" y="142747"/>
                </a:lnTo>
                <a:lnTo>
                  <a:pt x="1765188" y="149097"/>
                </a:lnTo>
                <a:lnTo>
                  <a:pt x="1762727" y="161797"/>
                </a:lnTo>
                <a:lnTo>
                  <a:pt x="1762526" y="164972"/>
                </a:lnTo>
                <a:lnTo>
                  <a:pt x="1765124" y="171322"/>
                </a:lnTo>
                <a:lnTo>
                  <a:pt x="1770359" y="178966"/>
                </a:lnTo>
                <a:lnTo>
                  <a:pt x="1773896" y="180011"/>
                </a:lnTo>
                <a:lnTo>
                  <a:pt x="1776321" y="180289"/>
                </a:lnTo>
                <a:lnTo>
                  <a:pt x="1781838" y="183422"/>
                </a:lnTo>
                <a:lnTo>
                  <a:pt x="1787818" y="187283"/>
                </a:lnTo>
                <a:lnTo>
                  <a:pt x="1797135" y="189457"/>
                </a:lnTo>
                <a:lnTo>
                  <a:pt x="1803437" y="189965"/>
                </a:lnTo>
                <a:lnTo>
                  <a:pt x="1809764" y="187369"/>
                </a:lnTo>
                <a:lnTo>
                  <a:pt x="1816104" y="183746"/>
                </a:lnTo>
                <a:lnTo>
                  <a:pt x="1837030" y="176172"/>
                </a:lnTo>
                <a:lnTo>
                  <a:pt x="1856784" y="164422"/>
                </a:lnTo>
                <a:lnTo>
                  <a:pt x="1863461" y="161906"/>
                </a:lnTo>
                <a:lnTo>
                  <a:pt x="1909379" y="128712"/>
                </a:lnTo>
                <a:lnTo>
                  <a:pt x="1922711" y="115508"/>
                </a:lnTo>
                <a:lnTo>
                  <a:pt x="1923156" y="116120"/>
                </a:lnTo>
                <a:lnTo>
                  <a:pt x="1924047" y="142320"/>
                </a:lnTo>
                <a:lnTo>
                  <a:pt x="1932247" y="150910"/>
                </a:lnTo>
                <a:lnTo>
                  <a:pt x="1933748" y="150306"/>
                </a:lnTo>
                <a:lnTo>
                  <a:pt x="1940915" y="145457"/>
                </a:lnTo>
                <a:lnTo>
                  <a:pt x="1952818" y="143282"/>
                </a:lnTo>
                <a:lnTo>
                  <a:pt x="1955928" y="143104"/>
                </a:lnTo>
                <a:lnTo>
                  <a:pt x="1962205" y="140084"/>
                </a:lnTo>
                <a:lnTo>
                  <a:pt x="1968523" y="136271"/>
                </a:lnTo>
                <a:lnTo>
                  <a:pt x="1978029" y="133067"/>
                </a:lnTo>
                <a:lnTo>
                  <a:pt x="2025386" y="98271"/>
                </a:lnTo>
                <a:lnTo>
                  <a:pt x="2053156" y="69722"/>
                </a:lnTo>
                <a:lnTo>
                  <a:pt x="2055512" y="63372"/>
                </a:lnTo>
                <a:lnTo>
                  <a:pt x="2057199" y="61255"/>
                </a:lnTo>
                <a:lnTo>
                  <a:pt x="2063570" y="57218"/>
                </a:lnTo>
                <a:lnTo>
                  <a:pt x="2066481" y="48986"/>
                </a:lnTo>
                <a:lnTo>
                  <a:pt x="2066919" y="38100"/>
                </a:lnTo>
                <a:lnTo>
                  <a:pt x="2061865" y="38010"/>
                </a:lnTo>
                <a:lnTo>
                  <a:pt x="2060375" y="39056"/>
                </a:lnTo>
                <a:lnTo>
                  <a:pt x="2059382" y="40811"/>
                </a:lnTo>
                <a:lnTo>
                  <a:pt x="2058721" y="43040"/>
                </a:lnTo>
                <a:lnTo>
                  <a:pt x="2057221" y="44525"/>
                </a:lnTo>
                <a:lnTo>
                  <a:pt x="2052732" y="46177"/>
                </a:lnTo>
                <a:lnTo>
                  <a:pt x="2051113" y="47675"/>
                </a:lnTo>
                <a:lnTo>
                  <a:pt x="2043242" y="60639"/>
                </a:lnTo>
                <a:lnTo>
                  <a:pt x="2034741" y="69853"/>
                </a:lnTo>
                <a:lnTo>
                  <a:pt x="2031452" y="78952"/>
                </a:lnTo>
                <a:lnTo>
                  <a:pt x="2028933" y="88994"/>
                </a:lnTo>
                <a:lnTo>
                  <a:pt x="2021514" y="104064"/>
                </a:lnTo>
                <a:lnTo>
                  <a:pt x="2019426" y="121781"/>
                </a:lnTo>
                <a:lnTo>
                  <a:pt x="2024391" y="128186"/>
                </a:lnTo>
                <a:lnTo>
                  <a:pt x="2029675" y="130984"/>
                </a:lnTo>
                <a:lnTo>
                  <a:pt x="2041690" y="132780"/>
                </a:lnTo>
                <a:lnTo>
                  <a:pt x="2047947" y="130203"/>
                </a:lnTo>
                <a:lnTo>
                  <a:pt x="2054255" y="126589"/>
                </a:lnTo>
                <a:lnTo>
                  <a:pt x="2092880" y="110552"/>
                </a:lnTo>
                <a:lnTo>
                  <a:pt x="2136867" y="79239"/>
                </a:lnTo>
                <a:lnTo>
                  <a:pt x="2144929" y="72894"/>
                </a:lnTo>
                <a:lnTo>
                  <a:pt x="2149217" y="66545"/>
                </a:lnTo>
                <a:lnTo>
                  <a:pt x="2152180" y="60196"/>
                </a:lnTo>
                <a:lnTo>
                  <a:pt x="2165704" y="44322"/>
                </a:lnTo>
                <a:lnTo>
                  <a:pt x="2171856" y="40794"/>
                </a:lnTo>
                <a:lnTo>
                  <a:pt x="2181208" y="37976"/>
                </a:lnTo>
                <a:lnTo>
                  <a:pt x="2176162" y="43030"/>
                </a:lnTo>
                <a:lnTo>
                  <a:pt x="2173681" y="48334"/>
                </a:lnTo>
                <a:lnTo>
                  <a:pt x="2173020" y="51230"/>
                </a:lnTo>
                <a:lnTo>
                  <a:pt x="2167032" y="60362"/>
                </a:lnTo>
                <a:lnTo>
                  <a:pt x="2156586" y="72930"/>
                </a:lnTo>
                <a:lnTo>
                  <a:pt x="2144599" y="106500"/>
                </a:lnTo>
                <a:lnTo>
                  <a:pt x="2143560" y="116955"/>
                </a:lnTo>
                <a:lnTo>
                  <a:pt x="2142355" y="119202"/>
                </a:lnTo>
                <a:lnTo>
                  <a:pt x="2140495" y="120700"/>
                </a:lnTo>
                <a:lnTo>
                  <a:pt x="2138196" y="121699"/>
                </a:lnTo>
                <a:lnTo>
                  <a:pt x="2136663" y="123423"/>
                </a:lnTo>
                <a:lnTo>
                  <a:pt x="2133717" y="132777"/>
                </a:lnTo>
                <a:lnTo>
                  <a:pt x="2162172" y="1332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8" name="SMARTInkShape-Group123"/>
          <p:cNvGrpSpPr/>
          <p:nvPr/>
        </p:nvGrpSpPr>
        <p:grpSpPr>
          <a:xfrm>
            <a:off x="8107147" y="4324350"/>
            <a:ext cx="570129" cy="352426"/>
            <a:chOff x="8107147" y="4324350"/>
            <a:chExt cx="570129" cy="352426"/>
          </a:xfrm>
        </p:grpSpPr>
        <p:sp>
          <p:nvSpPr>
            <p:cNvPr id="165" name="SMARTInkShape-454"/>
            <p:cNvSpPr/>
            <p:nvPr>
              <p:custDataLst>
                <p:tags r:id="rId140"/>
              </p:custDataLst>
            </p:nvPr>
          </p:nvSpPr>
          <p:spPr>
            <a:xfrm>
              <a:off x="8620125" y="4572000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38100" y="0"/>
                  </a:moveTo>
                  <a:lnTo>
                    <a:pt x="38100" y="0"/>
                  </a:lnTo>
                  <a:lnTo>
                    <a:pt x="55825" y="0"/>
                  </a:lnTo>
                  <a:lnTo>
                    <a:pt x="56266" y="1058"/>
                  </a:lnTo>
                  <a:lnTo>
                    <a:pt x="57150" y="36346"/>
                  </a:lnTo>
                  <a:lnTo>
                    <a:pt x="50604" y="45357"/>
                  </a:lnTo>
                  <a:lnTo>
                    <a:pt x="47449" y="54244"/>
                  </a:lnTo>
                  <a:lnTo>
                    <a:pt x="4208" y="100564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455"/>
            <p:cNvSpPr/>
            <p:nvPr>
              <p:custDataLst>
                <p:tags r:id="rId141"/>
              </p:custDataLst>
            </p:nvPr>
          </p:nvSpPr>
          <p:spPr>
            <a:xfrm>
              <a:off x="8153449" y="4343400"/>
              <a:ext cx="437974" cy="217714"/>
            </a:xfrm>
            <a:custGeom>
              <a:avLst/>
              <a:gdLst/>
              <a:ahLst/>
              <a:cxnLst/>
              <a:rect l="0" t="0" r="0" b="0"/>
              <a:pathLst>
                <a:path w="437974" h="217714">
                  <a:moveTo>
                    <a:pt x="142826" y="38100"/>
                  </a:moveTo>
                  <a:lnTo>
                    <a:pt x="142826" y="38100"/>
                  </a:lnTo>
                  <a:lnTo>
                    <a:pt x="142826" y="33043"/>
                  </a:lnTo>
                  <a:lnTo>
                    <a:pt x="145648" y="27739"/>
                  </a:lnTo>
                  <a:lnTo>
                    <a:pt x="161481" y="9921"/>
                  </a:lnTo>
                  <a:lnTo>
                    <a:pt x="161873" y="23993"/>
                  </a:lnTo>
                  <a:lnTo>
                    <a:pt x="159052" y="29361"/>
                  </a:lnTo>
                  <a:lnTo>
                    <a:pt x="153675" y="36373"/>
                  </a:lnTo>
                  <a:lnTo>
                    <a:pt x="151553" y="45363"/>
                  </a:lnTo>
                  <a:lnTo>
                    <a:pt x="145882" y="55304"/>
                  </a:lnTo>
                  <a:lnTo>
                    <a:pt x="142673" y="70126"/>
                  </a:lnTo>
                  <a:lnTo>
                    <a:pt x="135466" y="85153"/>
                  </a:lnTo>
                  <a:lnTo>
                    <a:pt x="130669" y="112263"/>
                  </a:lnTo>
                  <a:lnTo>
                    <a:pt x="126839" y="119745"/>
                  </a:lnTo>
                  <a:lnTo>
                    <a:pt x="114679" y="164697"/>
                  </a:lnTo>
                  <a:lnTo>
                    <a:pt x="104995" y="199560"/>
                  </a:lnTo>
                  <a:lnTo>
                    <a:pt x="104727" y="209511"/>
                  </a:lnTo>
                  <a:lnTo>
                    <a:pt x="99670" y="209539"/>
                  </a:lnTo>
                  <a:lnTo>
                    <a:pt x="98181" y="208484"/>
                  </a:lnTo>
                  <a:lnTo>
                    <a:pt x="97188" y="206723"/>
                  </a:lnTo>
                  <a:lnTo>
                    <a:pt x="96526" y="204490"/>
                  </a:lnTo>
                  <a:lnTo>
                    <a:pt x="95025" y="203002"/>
                  </a:lnTo>
                  <a:lnTo>
                    <a:pt x="90537" y="201348"/>
                  </a:lnTo>
                  <a:lnTo>
                    <a:pt x="88917" y="199849"/>
                  </a:lnTo>
                  <a:lnTo>
                    <a:pt x="84902" y="190402"/>
                  </a:lnTo>
                  <a:lnTo>
                    <a:pt x="63297" y="168147"/>
                  </a:lnTo>
                  <a:lnTo>
                    <a:pt x="57032" y="164690"/>
                  </a:lnTo>
                  <a:lnTo>
                    <a:pt x="50721" y="162096"/>
                  </a:lnTo>
                  <a:lnTo>
                    <a:pt x="28524" y="145521"/>
                  </a:lnTo>
                  <a:lnTo>
                    <a:pt x="12651" y="143223"/>
                  </a:lnTo>
                  <a:lnTo>
                    <a:pt x="0" y="142877"/>
                  </a:lnTo>
                  <a:lnTo>
                    <a:pt x="22343" y="142875"/>
                  </a:lnTo>
                  <a:lnTo>
                    <a:pt x="64945" y="133742"/>
                  </a:lnTo>
                  <a:lnTo>
                    <a:pt x="102936" y="130580"/>
                  </a:lnTo>
                  <a:lnTo>
                    <a:pt x="149071" y="119164"/>
                  </a:lnTo>
                  <a:lnTo>
                    <a:pt x="193621" y="106981"/>
                  </a:lnTo>
                  <a:lnTo>
                    <a:pt x="238076" y="88490"/>
                  </a:lnTo>
                  <a:lnTo>
                    <a:pt x="249718" y="85896"/>
                  </a:lnTo>
                  <a:lnTo>
                    <a:pt x="294565" y="64637"/>
                  </a:lnTo>
                  <a:lnTo>
                    <a:pt x="301282" y="60477"/>
                  </a:lnTo>
                  <a:lnTo>
                    <a:pt x="307795" y="58629"/>
                  </a:lnTo>
                  <a:lnTo>
                    <a:pt x="309955" y="57077"/>
                  </a:lnTo>
                  <a:lnTo>
                    <a:pt x="311396" y="54985"/>
                  </a:lnTo>
                  <a:lnTo>
                    <a:pt x="312356" y="52531"/>
                  </a:lnTo>
                  <a:lnTo>
                    <a:pt x="314054" y="50896"/>
                  </a:lnTo>
                  <a:lnTo>
                    <a:pt x="323670" y="47663"/>
                  </a:lnTo>
                  <a:lnTo>
                    <a:pt x="323801" y="74450"/>
                  </a:lnTo>
                  <a:lnTo>
                    <a:pt x="317256" y="83458"/>
                  </a:lnTo>
                  <a:lnTo>
                    <a:pt x="306934" y="108226"/>
                  </a:lnTo>
                  <a:lnTo>
                    <a:pt x="299165" y="119791"/>
                  </a:lnTo>
                  <a:lnTo>
                    <a:pt x="293182" y="133181"/>
                  </a:lnTo>
                  <a:lnTo>
                    <a:pt x="282122" y="151073"/>
                  </a:lnTo>
                  <a:lnTo>
                    <a:pt x="274137" y="170857"/>
                  </a:lnTo>
                  <a:lnTo>
                    <a:pt x="269977" y="177536"/>
                  </a:lnTo>
                  <a:lnTo>
                    <a:pt x="266578" y="187247"/>
                  </a:lnTo>
                  <a:lnTo>
                    <a:pt x="258580" y="198133"/>
                  </a:lnTo>
                  <a:lnTo>
                    <a:pt x="257557" y="204521"/>
                  </a:lnTo>
                  <a:lnTo>
                    <a:pt x="256355" y="206197"/>
                  </a:lnTo>
                  <a:lnTo>
                    <a:pt x="254494" y="207315"/>
                  </a:lnTo>
                  <a:lnTo>
                    <a:pt x="248005" y="209419"/>
                  </a:lnTo>
                  <a:lnTo>
                    <a:pt x="252777" y="209511"/>
                  </a:lnTo>
                  <a:lnTo>
                    <a:pt x="254227" y="208466"/>
                  </a:lnTo>
                  <a:lnTo>
                    <a:pt x="257930" y="199847"/>
                  </a:lnTo>
                  <a:lnTo>
                    <a:pt x="262069" y="195360"/>
                  </a:lnTo>
                  <a:lnTo>
                    <a:pt x="264615" y="187015"/>
                  </a:lnTo>
                  <a:lnTo>
                    <a:pt x="266804" y="177310"/>
                  </a:lnTo>
                  <a:lnTo>
                    <a:pt x="274012" y="162455"/>
                  </a:lnTo>
                  <a:lnTo>
                    <a:pt x="274733" y="159103"/>
                  </a:lnTo>
                  <a:lnTo>
                    <a:pt x="283525" y="140100"/>
                  </a:lnTo>
                  <a:lnTo>
                    <a:pt x="287878" y="123002"/>
                  </a:lnTo>
                  <a:lnTo>
                    <a:pt x="305396" y="78412"/>
                  </a:lnTo>
                  <a:lnTo>
                    <a:pt x="310329" y="70833"/>
                  </a:lnTo>
                  <a:lnTo>
                    <a:pt x="316319" y="57344"/>
                  </a:lnTo>
                  <a:lnTo>
                    <a:pt x="320476" y="50886"/>
                  </a:lnTo>
                  <a:lnTo>
                    <a:pt x="322816" y="41301"/>
                  </a:lnTo>
                  <a:lnTo>
                    <a:pt x="323363" y="34936"/>
                  </a:lnTo>
                  <a:lnTo>
                    <a:pt x="326428" y="28580"/>
                  </a:lnTo>
                  <a:lnTo>
                    <a:pt x="350900" y="1489"/>
                  </a:lnTo>
                  <a:lnTo>
                    <a:pt x="356995" y="441"/>
                  </a:lnTo>
                  <a:lnTo>
                    <a:pt x="376437" y="0"/>
                  </a:lnTo>
                  <a:lnTo>
                    <a:pt x="377941" y="1059"/>
                  </a:lnTo>
                  <a:lnTo>
                    <a:pt x="378944" y="2823"/>
                  </a:lnTo>
                  <a:lnTo>
                    <a:pt x="380554" y="8201"/>
                  </a:lnTo>
                  <a:lnTo>
                    <a:pt x="372715" y="17610"/>
                  </a:lnTo>
                  <a:lnTo>
                    <a:pt x="371808" y="23680"/>
                  </a:lnTo>
                  <a:lnTo>
                    <a:pt x="371538" y="32181"/>
                  </a:lnTo>
                  <a:lnTo>
                    <a:pt x="368654" y="38292"/>
                  </a:lnTo>
                  <a:lnTo>
                    <a:pt x="356245" y="54000"/>
                  </a:lnTo>
                  <a:lnTo>
                    <a:pt x="350318" y="66680"/>
                  </a:lnTo>
                  <a:lnTo>
                    <a:pt x="324239" y="94809"/>
                  </a:lnTo>
                  <a:lnTo>
                    <a:pt x="323839" y="103412"/>
                  </a:lnTo>
                  <a:lnTo>
                    <a:pt x="323812" y="99315"/>
                  </a:lnTo>
                  <a:lnTo>
                    <a:pt x="324867" y="97960"/>
                  </a:lnTo>
                  <a:lnTo>
                    <a:pt x="333502" y="94430"/>
                  </a:lnTo>
                  <a:lnTo>
                    <a:pt x="340669" y="88774"/>
                  </a:lnTo>
                  <a:lnTo>
                    <a:pt x="349495" y="86628"/>
                  </a:lnTo>
                  <a:lnTo>
                    <a:pt x="365115" y="85844"/>
                  </a:lnTo>
                  <a:lnTo>
                    <a:pt x="371443" y="82956"/>
                  </a:lnTo>
                  <a:lnTo>
                    <a:pt x="374612" y="80704"/>
                  </a:lnTo>
                  <a:lnTo>
                    <a:pt x="389186" y="77534"/>
                  </a:lnTo>
                  <a:lnTo>
                    <a:pt x="401853" y="76595"/>
                  </a:lnTo>
                  <a:lnTo>
                    <a:pt x="408938" y="79198"/>
                  </a:lnTo>
                  <a:lnTo>
                    <a:pt x="417053" y="84436"/>
                  </a:lnTo>
                  <a:lnTo>
                    <a:pt x="423516" y="85343"/>
                  </a:lnTo>
                  <a:lnTo>
                    <a:pt x="425203" y="86528"/>
                  </a:lnTo>
                  <a:lnTo>
                    <a:pt x="426327" y="88378"/>
                  </a:lnTo>
                  <a:lnTo>
                    <a:pt x="427077" y="90668"/>
                  </a:lnTo>
                  <a:lnTo>
                    <a:pt x="436646" y="103048"/>
                  </a:lnTo>
                  <a:lnTo>
                    <a:pt x="437669" y="109320"/>
                  </a:lnTo>
                  <a:lnTo>
                    <a:pt x="437973" y="117881"/>
                  </a:lnTo>
                  <a:lnTo>
                    <a:pt x="435221" y="124005"/>
                  </a:lnTo>
                  <a:lnTo>
                    <a:pt x="431529" y="130254"/>
                  </a:lnTo>
                  <a:lnTo>
                    <a:pt x="429888" y="136561"/>
                  </a:lnTo>
                  <a:lnTo>
                    <a:pt x="428392" y="138666"/>
                  </a:lnTo>
                  <a:lnTo>
                    <a:pt x="426337" y="140069"/>
                  </a:lnTo>
                  <a:lnTo>
                    <a:pt x="421231" y="142686"/>
                  </a:lnTo>
                  <a:lnTo>
                    <a:pt x="374599" y="186274"/>
                  </a:lnTo>
                  <a:lnTo>
                    <a:pt x="361901" y="192487"/>
                  </a:lnTo>
                  <a:lnTo>
                    <a:pt x="358726" y="195000"/>
                  </a:lnTo>
                  <a:lnTo>
                    <a:pt x="349554" y="197791"/>
                  </a:lnTo>
                  <a:lnTo>
                    <a:pt x="339480" y="200090"/>
                  </a:lnTo>
                  <a:lnTo>
                    <a:pt x="324389" y="207368"/>
                  </a:lnTo>
                  <a:lnTo>
                    <a:pt x="311217" y="209119"/>
                  </a:lnTo>
                  <a:lnTo>
                    <a:pt x="309062" y="210321"/>
                  </a:lnTo>
                  <a:lnTo>
                    <a:pt x="307624" y="212180"/>
                  </a:lnTo>
                  <a:lnTo>
                    <a:pt x="306666" y="214478"/>
                  </a:lnTo>
                  <a:lnTo>
                    <a:pt x="304970" y="216010"/>
                  </a:lnTo>
                  <a:lnTo>
                    <a:pt x="300262" y="217713"/>
                  </a:lnTo>
                  <a:lnTo>
                    <a:pt x="298583" y="217109"/>
                  </a:lnTo>
                  <a:lnTo>
                    <a:pt x="297464" y="215648"/>
                  </a:lnTo>
                  <a:lnTo>
                    <a:pt x="296718" y="213615"/>
                  </a:lnTo>
                  <a:lnTo>
                    <a:pt x="295162" y="212260"/>
                  </a:lnTo>
                  <a:lnTo>
                    <a:pt x="285829" y="209581"/>
                  </a:lnTo>
                  <a:lnTo>
                    <a:pt x="285739" y="204503"/>
                  </a:lnTo>
                  <a:lnTo>
                    <a:pt x="286785" y="203010"/>
                  </a:lnTo>
                  <a:lnTo>
                    <a:pt x="288540" y="202015"/>
                  </a:lnTo>
                  <a:lnTo>
                    <a:pt x="29522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456"/>
            <p:cNvSpPr/>
            <p:nvPr>
              <p:custDataLst>
                <p:tags r:id="rId142"/>
              </p:custDataLst>
            </p:nvPr>
          </p:nvSpPr>
          <p:spPr>
            <a:xfrm>
              <a:off x="8107147" y="4324350"/>
              <a:ext cx="208179" cy="247210"/>
            </a:xfrm>
            <a:custGeom>
              <a:avLst/>
              <a:gdLst/>
              <a:ahLst/>
              <a:cxnLst/>
              <a:rect l="0" t="0" r="0" b="0"/>
              <a:pathLst>
                <a:path w="208179" h="247210">
                  <a:moveTo>
                    <a:pt x="208178" y="0"/>
                  </a:moveTo>
                  <a:lnTo>
                    <a:pt x="208178" y="0"/>
                  </a:lnTo>
                  <a:lnTo>
                    <a:pt x="190462" y="0"/>
                  </a:lnTo>
                  <a:lnTo>
                    <a:pt x="190017" y="1058"/>
                  </a:lnTo>
                  <a:lnTo>
                    <a:pt x="189523" y="5057"/>
                  </a:lnTo>
                  <a:lnTo>
                    <a:pt x="188333" y="6546"/>
                  </a:lnTo>
                  <a:lnTo>
                    <a:pt x="179450" y="10321"/>
                  </a:lnTo>
                  <a:lnTo>
                    <a:pt x="174949" y="14465"/>
                  </a:lnTo>
                  <a:lnTo>
                    <a:pt x="172243" y="19834"/>
                  </a:lnTo>
                  <a:lnTo>
                    <a:pt x="171521" y="22748"/>
                  </a:lnTo>
                  <a:lnTo>
                    <a:pt x="169983" y="24690"/>
                  </a:lnTo>
                  <a:lnTo>
                    <a:pt x="138291" y="50920"/>
                  </a:lnTo>
                  <a:lnTo>
                    <a:pt x="122448" y="69513"/>
                  </a:lnTo>
                  <a:lnTo>
                    <a:pt x="109752" y="87579"/>
                  </a:lnTo>
                  <a:lnTo>
                    <a:pt x="91566" y="102397"/>
                  </a:lnTo>
                  <a:lnTo>
                    <a:pt x="80133" y="124609"/>
                  </a:lnTo>
                  <a:lnTo>
                    <a:pt x="46391" y="169237"/>
                  </a:lnTo>
                  <a:lnTo>
                    <a:pt x="43170" y="173150"/>
                  </a:lnTo>
                  <a:lnTo>
                    <a:pt x="39591" y="183141"/>
                  </a:lnTo>
                  <a:lnTo>
                    <a:pt x="36942" y="193579"/>
                  </a:lnTo>
                  <a:lnTo>
                    <a:pt x="26618" y="208904"/>
                  </a:lnTo>
                  <a:lnTo>
                    <a:pt x="12309" y="225340"/>
                  </a:lnTo>
                  <a:lnTo>
                    <a:pt x="8700" y="236232"/>
                  </a:lnTo>
                  <a:lnTo>
                    <a:pt x="0" y="246160"/>
                  </a:lnTo>
                  <a:lnTo>
                    <a:pt x="601" y="246656"/>
                  </a:lnTo>
                  <a:lnTo>
                    <a:pt x="4091" y="247209"/>
                  </a:lnTo>
                  <a:lnTo>
                    <a:pt x="5445" y="246297"/>
                  </a:lnTo>
                  <a:lnTo>
                    <a:pt x="6348" y="244632"/>
                  </a:lnTo>
                  <a:lnTo>
                    <a:pt x="6949" y="242463"/>
                  </a:lnTo>
                  <a:lnTo>
                    <a:pt x="8408" y="241017"/>
                  </a:lnTo>
                  <a:lnTo>
                    <a:pt x="18355" y="235874"/>
                  </a:lnTo>
                  <a:lnTo>
                    <a:pt x="36728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9" name="SMARTInkShape-457"/>
          <p:cNvSpPr/>
          <p:nvPr>
            <p:custDataLst>
              <p:tags r:id="rId20"/>
            </p:custDataLst>
          </p:nvPr>
        </p:nvSpPr>
        <p:spPr>
          <a:xfrm>
            <a:off x="8915403" y="4438650"/>
            <a:ext cx="180973" cy="95251"/>
          </a:xfrm>
          <a:custGeom>
            <a:avLst/>
            <a:gdLst/>
            <a:ahLst/>
            <a:cxnLst/>
            <a:rect l="0" t="0" r="0" b="0"/>
            <a:pathLst>
              <a:path w="180973" h="95251">
                <a:moveTo>
                  <a:pt x="104772" y="0"/>
                </a:moveTo>
                <a:lnTo>
                  <a:pt x="104772" y="0"/>
                </a:lnTo>
                <a:lnTo>
                  <a:pt x="104772" y="5057"/>
                </a:lnTo>
                <a:lnTo>
                  <a:pt x="103714" y="6546"/>
                </a:lnTo>
                <a:lnTo>
                  <a:pt x="101950" y="7539"/>
                </a:lnTo>
                <a:lnTo>
                  <a:pt x="96571" y="9133"/>
                </a:lnTo>
                <a:lnTo>
                  <a:pt x="95835" y="12173"/>
                </a:lnTo>
                <a:lnTo>
                  <a:pt x="95362" y="17692"/>
                </a:lnTo>
                <a:lnTo>
                  <a:pt x="71568" y="42726"/>
                </a:lnTo>
                <a:lnTo>
                  <a:pt x="66025" y="45448"/>
                </a:lnTo>
                <a:lnTo>
                  <a:pt x="63066" y="46174"/>
                </a:lnTo>
                <a:lnTo>
                  <a:pt x="61093" y="47716"/>
                </a:lnTo>
                <a:lnTo>
                  <a:pt x="58900" y="52251"/>
                </a:lnTo>
                <a:lnTo>
                  <a:pt x="57258" y="53884"/>
                </a:lnTo>
                <a:lnTo>
                  <a:pt x="39860" y="65224"/>
                </a:lnTo>
                <a:lnTo>
                  <a:pt x="30841" y="72934"/>
                </a:lnTo>
                <a:lnTo>
                  <a:pt x="24995" y="74749"/>
                </a:lnTo>
                <a:lnTo>
                  <a:pt x="23012" y="76291"/>
                </a:lnTo>
                <a:lnTo>
                  <a:pt x="20810" y="80826"/>
                </a:lnTo>
                <a:lnTo>
                  <a:pt x="19164" y="82459"/>
                </a:lnTo>
                <a:lnTo>
                  <a:pt x="14512" y="84274"/>
                </a:lnTo>
                <a:lnTo>
                  <a:pt x="12850" y="85816"/>
                </a:lnTo>
                <a:lnTo>
                  <a:pt x="9651" y="94820"/>
                </a:lnTo>
                <a:lnTo>
                  <a:pt x="0" y="95250"/>
                </a:lnTo>
                <a:lnTo>
                  <a:pt x="45355" y="95250"/>
                </a:lnTo>
                <a:lnTo>
                  <a:pt x="60441" y="95250"/>
                </a:lnTo>
                <a:lnTo>
                  <a:pt x="66725" y="92428"/>
                </a:lnTo>
                <a:lnTo>
                  <a:pt x="73046" y="88704"/>
                </a:lnTo>
                <a:lnTo>
                  <a:pt x="85727" y="86314"/>
                </a:lnTo>
                <a:lnTo>
                  <a:pt x="133151" y="85725"/>
                </a:lnTo>
                <a:lnTo>
                  <a:pt x="171041" y="85725"/>
                </a:lnTo>
                <a:lnTo>
                  <a:pt x="180972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6" name="SMARTInkShape-Group125"/>
          <p:cNvGrpSpPr/>
          <p:nvPr/>
        </p:nvGrpSpPr>
        <p:grpSpPr>
          <a:xfrm>
            <a:off x="9286875" y="4276726"/>
            <a:ext cx="1000114" cy="228564"/>
            <a:chOff x="9286875" y="4276726"/>
            <a:chExt cx="1000114" cy="228564"/>
          </a:xfrm>
        </p:grpSpPr>
        <p:sp>
          <p:nvSpPr>
            <p:cNvPr id="170" name="SMARTInkShape-458"/>
            <p:cNvSpPr/>
            <p:nvPr>
              <p:custDataLst>
                <p:tags r:id="rId134"/>
              </p:custDataLst>
            </p:nvPr>
          </p:nvSpPr>
          <p:spPr>
            <a:xfrm>
              <a:off x="10115550" y="4419600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0" y="38100"/>
                  </a:moveTo>
                  <a:lnTo>
                    <a:pt x="0" y="38100"/>
                  </a:lnTo>
                  <a:lnTo>
                    <a:pt x="5057" y="33043"/>
                  </a:lnTo>
                  <a:lnTo>
                    <a:pt x="10361" y="30561"/>
                  </a:lnTo>
                  <a:lnTo>
                    <a:pt x="38742" y="28580"/>
                  </a:lnTo>
                  <a:lnTo>
                    <a:pt x="41703" y="28578"/>
                  </a:lnTo>
                  <a:lnTo>
                    <a:pt x="47815" y="25754"/>
                  </a:lnTo>
                  <a:lnTo>
                    <a:pt x="50927" y="23519"/>
                  </a:lnTo>
                  <a:lnTo>
                    <a:pt x="73006" y="19442"/>
                  </a:lnTo>
                  <a:lnTo>
                    <a:pt x="80311" y="19167"/>
                  </a:lnTo>
                  <a:lnTo>
                    <a:pt x="86140" y="16280"/>
                  </a:lnTo>
                  <a:lnTo>
                    <a:pt x="92259" y="12528"/>
                  </a:lnTo>
                  <a:lnTo>
                    <a:pt x="104812" y="10118"/>
                  </a:lnTo>
                  <a:lnTo>
                    <a:pt x="131470" y="9535"/>
                  </a:lnTo>
                  <a:lnTo>
                    <a:pt x="141386" y="1325"/>
                  </a:lnTo>
                  <a:lnTo>
                    <a:pt x="152388" y="0"/>
                  </a:lnTo>
                  <a:lnTo>
                    <a:pt x="152396" y="0"/>
                  </a:lnTo>
                  <a:lnTo>
                    <a:pt x="152398" y="0"/>
                  </a:lnTo>
                  <a:lnTo>
                    <a:pt x="152400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459"/>
            <p:cNvSpPr/>
            <p:nvPr>
              <p:custDataLst>
                <p:tags r:id="rId135"/>
              </p:custDataLst>
            </p:nvPr>
          </p:nvSpPr>
          <p:spPr>
            <a:xfrm>
              <a:off x="10096500" y="4352925"/>
              <a:ext cx="190489" cy="28576"/>
            </a:xfrm>
            <a:custGeom>
              <a:avLst/>
              <a:gdLst/>
              <a:ahLst/>
              <a:cxnLst/>
              <a:rect l="0" t="0" r="0" b="0"/>
              <a:pathLst>
                <a:path w="190489" h="28576">
                  <a:moveTo>
                    <a:pt x="0" y="28575"/>
                  </a:moveTo>
                  <a:lnTo>
                    <a:pt x="0" y="28575"/>
                  </a:lnTo>
                  <a:lnTo>
                    <a:pt x="9410" y="19167"/>
                  </a:lnTo>
                  <a:lnTo>
                    <a:pt x="27133" y="19050"/>
                  </a:lnTo>
                  <a:lnTo>
                    <a:pt x="35895" y="12504"/>
                  </a:lnTo>
                  <a:lnTo>
                    <a:pt x="45872" y="9917"/>
                  </a:lnTo>
                  <a:lnTo>
                    <a:pt x="88819" y="9528"/>
                  </a:lnTo>
                  <a:lnTo>
                    <a:pt x="95215" y="6704"/>
                  </a:lnTo>
                  <a:lnTo>
                    <a:pt x="101584" y="2979"/>
                  </a:lnTo>
                  <a:lnTo>
                    <a:pt x="112179" y="883"/>
                  </a:lnTo>
                  <a:lnTo>
                    <a:pt x="158672" y="7"/>
                  </a:lnTo>
                  <a:lnTo>
                    <a:pt x="190488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460"/>
            <p:cNvSpPr/>
            <p:nvPr>
              <p:custDataLst>
                <p:tags r:id="rId136"/>
              </p:custDataLst>
            </p:nvPr>
          </p:nvSpPr>
          <p:spPr>
            <a:xfrm>
              <a:off x="9545374" y="4314860"/>
              <a:ext cx="408252" cy="171405"/>
            </a:xfrm>
            <a:custGeom>
              <a:avLst/>
              <a:gdLst/>
              <a:ahLst/>
              <a:cxnLst/>
              <a:rect l="0" t="0" r="0" b="0"/>
              <a:pathLst>
                <a:path w="408252" h="171405">
                  <a:moveTo>
                    <a:pt x="8201" y="142840"/>
                  </a:moveTo>
                  <a:lnTo>
                    <a:pt x="8201" y="142840"/>
                  </a:lnTo>
                  <a:lnTo>
                    <a:pt x="0" y="142840"/>
                  </a:lnTo>
                  <a:lnTo>
                    <a:pt x="6993" y="142840"/>
                  </a:lnTo>
                  <a:lnTo>
                    <a:pt x="15567" y="136294"/>
                  </a:lnTo>
                  <a:lnTo>
                    <a:pt x="58239" y="121572"/>
                  </a:lnTo>
                  <a:lnTo>
                    <a:pt x="94138" y="107367"/>
                  </a:lnTo>
                  <a:lnTo>
                    <a:pt x="113038" y="102696"/>
                  </a:lnTo>
                  <a:lnTo>
                    <a:pt x="157430" y="82396"/>
                  </a:lnTo>
                  <a:lnTo>
                    <a:pt x="203727" y="63455"/>
                  </a:lnTo>
                  <a:lnTo>
                    <a:pt x="236627" y="50411"/>
                  </a:lnTo>
                  <a:lnTo>
                    <a:pt x="248365" y="47786"/>
                  </a:lnTo>
                  <a:lnTo>
                    <a:pt x="291164" y="25249"/>
                  </a:lnTo>
                  <a:lnTo>
                    <a:pt x="308648" y="20246"/>
                  </a:lnTo>
                  <a:lnTo>
                    <a:pt x="315652" y="19562"/>
                  </a:lnTo>
                  <a:lnTo>
                    <a:pt x="322293" y="16436"/>
                  </a:lnTo>
                  <a:lnTo>
                    <a:pt x="330125" y="10862"/>
                  </a:lnTo>
                  <a:lnTo>
                    <a:pt x="340084" y="9611"/>
                  </a:lnTo>
                  <a:lnTo>
                    <a:pt x="350670" y="9493"/>
                  </a:lnTo>
                  <a:lnTo>
                    <a:pt x="351063" y="17691"/>
                  </a:lnTo>
                  <a:lnTo>
                    <a:pt x="350018" y="18132"/>
                  </a:lnTo>
                  <a:lnTo>
                    <a:pt x="346032" y="18623"/>
                  </a:lnTo>
                  <a:lnTo>
                    <a:pt x="344546" y="19812"/>
                  </a:lnTo>
                  <a:lnTo>
                    <a:pt x="341967" y="27182"/>
                  </a:lnTo>
                  <a:lnTo>
                    <a:pt x="341576" y="47554"/>
                  </a:lnTo>
                  <a:lnTo>
                    <a:pt x="349778" y="47587"/>
                  </a:lnTo>
                  <a:lnTo>
                    <a:pt x="360199" y="38457"/>
                  </a:lnTo>
                  <a:lnTo>
                    <a:pt x="360623" y="20458"/>
                  </a:lnTo>
                  <a:lnTo>
                    <a:pt x="352424" y="10941"/>
                  </a:lnTo>
                  <a:lnTo>
                    <a:pt x="346435" y="9920"/>
                  </a:lnTo>
                  <a:lnTo>
                    <a:pt x="344816" y="8718"/>
                  </a:lnTo>
                  <a:lnTo>
                    <a:pt x="343017" y="4560"/>
                  </a:lnTo>
                  <a:lnTo>
                    <a:pt x="341477" y="3029"/>
                  </a:lnTo>
                  <a:lnTo>
                    <a:pt x="336946" y="1327"/>
                  </a:lnTo>
                  <a:lnTo>
                    <a:pt x="314845" y="0"/>
                  </a:lnTo>
                  <a:lnTo>
                    <a:pt x="305761" y="6518"/>
                  </a:lnTo>
                  <a:lnTo>
                    <a:pt x="296862" y="8609"/>
                  </a:lnTo>
                  <a:lnTo>
                    <a:pt x="290659" y="9099"/>
                  </a:lnTo>
                  <a:lnTo>
                    <a:pt x="284374" y="12138"/>
                  </a:lnTo>
                  <a:lnTo>
                    <a:pt x="271716" y="22713"/>
                  </a:lnTo>
                  <a:lnTo>
                    <a:pt x="268194" y="28773"/>
                  </a:lnTo>
                  <a:lnTo>
                    <a:pt x="265571" y="34993"/>
                  </a:lnTo>
                  <a:lnTo>
                    <a:pt x="239572" y="66642"/>
                  </a:lnTo>
                  <a:lnTo>
                    <a:pt x="236975" y="72991"/>
                  </a:lnTo>
                  <a:lnTo>
                    <a:pt x="232290" y="79340"/>
                  </a:lnTo>
                  <a:lnTo>
                    <a:pt x="229505" y="88512"/>
                  </a:lnTo>
                  <a:lnTo>
                    <a:pt x="227209" y="98586"/>
                  </a:lnTo>
                  <a:lnTo>
                    <a:pt x="219931" y="113676"/>
                  </a:lnTo>
                  <a:lnTo>
                    <a:pt x="217879" y="136456"/>
                  </a:lnTo>
                  <a:lnTo>
                    <a:pt x="220631" y="142824"/>
                  </a:lnTo>
                  <a:lnTo>
                    <a:pt x="224321" y="149183"/>
                  </a:lnTo>
                  <a:lnTo>
                    <a:pt x="225964" y="155537"/>
                  </a:lnTo>
                  <a:lnTo>
                    <a:pt x="227459" y="157655"/>
                  </a:lnTo>
                  <a:lnTo>
                    <a:pt x="229515" y="159067"/>
                  </a:lnTo>
                  <a:lnTo>
                    <a:pt x="234621" y="161694"/>
                  </a:lnTo>
                  <a:lnTo>
                    <a:pt x="243446" y="168064"/>
                  </a:lnTo>
                  <a:lnTo>
                    <a:pt x="252763" y="170422"/>
                  </a:lnTo>
                  <a:lnTo>
                    <a:pt x="295803" y="171404"/>
                  </a:lnTo>
                  <a:lnTo>
                    <a:pt x="341772" y="159656"/>
                  </a:lnTo>
                  <a:lnTo>
                    <a:pt x="360684" y="154525"/>
                  </a:lnTo>
                  <a:lnTo>
                    <a:pt x="379694" y="150183"/>
                  </a:lnTo>
                  <a:lnTo>
                    <a:pt x="408251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461"/>
            <p:cNvSpPr/>
            <p:nvPr>
              <p:custDataLst>
                <p:tags r:id="rId137"/>
              </p:custDataLst>
            </p:nvPr>
          </p:nvSpPr>
          <p:spPr>
            <a:xfrm>
              <a:off x="9648825" y="4305334"/>
              <a:ext cx="19051" cy="190467"/>
            </a:xfrm>
            <a:custGeom>
              <a:avLst/>
              <a:gdLst/>
              <a:ahLst/>
              <a:cxnLst/>
              <a:rect l="0" t="0" r="0" b="0"/>
              <a:pathLst>
                <a:path w="19051" h="190467">
                  <a:moveTo>
                    <a:pt x="9525" y="9491"/>
                  </a:moveTo>
                  <a:lnTo>
                    <a:pt x="9525" y="9491"/>
                  </a:lnTo>
                  <a:lnTo>
                    <a:pt x="19016" y="0"/>
                  </a:lnTo>
                  <a:lnTo>
                    <a:pt x="19050" y="32123"/>
                  </a:lnTo>
                  <a:lnTo>
                    <a:pt x="9786" y="73795"/>
                  </a:lnTo>
                  <a:lnTo>
                    <a:pt x="9528" y="117322"/>
                  </a:lnTo>
                  <a:lnTo>
                    <a:pt x="9526" y="131987"/>
                  </a:lnTo>
                  <a:lnTo>
                    <a:pt x="8467" y="135605"/>
                  </a:lnTo>
                  <a:lnTo>
                    <a:pt x="6703" y="138017"/>
                  </a:lnTo>
                  <a:lnTo>
                    <a:pt x="4468" y="139625"/>
                  </a:lnTo>
                  <a:lnTo>
                    <a:pt x="2979" y="141755"/>
                  </a:lnTo>
                  <a:lnTo>
                    <a:pt x="1324" y="146945"/>
                  </a:lnTo>
                  <a:lnTo>
                    <a:pt x="0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462"/>
            <p:cNvSpPr/>
            <p:nvPr>
              <p:custDataLst>
                <p:tags r:id="rId138"/>
              </p:custDataLst>
            </p:nvPr>
          </p:nvSpPr>
          <p:spPr>
            <a:xfrm>
              <a:off x="9544051" y="4286250"/>
              <a:ext cx="152400" cy="200024"/>
            </a:xfrm>
            <a:custGeom>
              <a:avLst/>
              <a:gdLst/>
              <a:ahLst/>
              <a:cxnLst/>
              <a:rect l="0" t="0" r="0" b="0"/>
              <a:pathLst>
                <a:path w="152400" h="200024">
                  <a:moveTo>
                    <a:pt x="152399" y="0"/>
                  </a:moveTo>
                  <a:lnTo>
                    <a:pt x="152399" y="0"/>
                  </a:lnTo>
                  <a:lnTo>
                    <a:pt x="137934" y="0"/>
                  </a:lnTo>
                  <a:lnTo>
                    <a:pt x="136405" y="1058"/>
                  </a:lnTo>
                  <a:lnTo>
                    <a:pt x="135387" y="2822"/>
                  </a:lnTo>
                  <a:lnTo>
                    <a:pt x="133751" y="8201"/>
                  </a:lnTo>
                  <a:lnTo>
                    <a:pt x="130705" y="8936"/>
                  </a:lnTo>
                  <a:lnTo>
                    <a:pt x="125183" y="9408"/>
                  </a:lnTo>
                  <a:lnTo>
                    <a:pt x="101168" y="32190"/>
                  </a:lnTo>
                  <a:lnTo>
                    <a:pt x="97881" y="38296"/>
                  </a:lnTo>
                  <a:lnTo>
                    <a:pt x="95360" y="44537"/>
                  </a:lnTo>
                  <a:lnTo>
                    <a:pt x="78843" y="66680"/>
                  </a:lnTo>
                  <a:lnTo>
                    <a:pt x="76316" y="73027"/>
                  </a:lnTo>
                  <a:lnTo>
                    <a:pt x="41250" y="117671"/>
                  </a:lnTo>
                  <a:lnTo>
                    <a:pt x="32800" y="129292"/>
                  </a:lnTo>
                  <a:lnTo>
                    <a:pt x="26587" y="142700"/>
                  </a:lnTo>
                  <a:lnTo>
                    <a:pt x="13495" y="158727"/>
                  </a:lnTo>
                  <a:lnTo>
                    <a:pt x="7486" y="171445"/>
                  </a:lnTo>
                  <a:lnTo>
                    <a:pt x="3327" y="177798"/>
                  </a:lnTo>
                  <a:lnTo>
                    <a:pt x="985" y="187325"/>
                  </a:lnTo>
                  <a:lnTo>
                    <a:pt x="0" y="200011"/>
                  </a:lnTo>
                  <a:lnTo>
                    <a:pt x="8200" y="200023"/>
                  </a:lnTo>
                  <a:lnTo>
                    <a:pt x="190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463"/>
            <p:cNvSpPr/>
            <p:nvPr>
              <p:custDataLst>
                <p:tags r:id="rId139"/>
              </p:custDataLst>
            </p:nvPr>
          </p:nvSpPr>
          <p:spPr>
            <a:xfrm>
              <a:off x="9286875" y="4276726"/>
              <a:ext cx="161923" cy="228564"/>
            </a:xfrm>
            <a:custGeom>
              <a:avLst/>
              <a:gdLst/>
              <a:ahLst/>
              <a:cxnLst/>
              <a:rect l="0" t="0" r="0" b="0"/>
              <a:pathLst>
                <a:path w="161923" h="228564">
                  <a:moveTo>
                    <a:pt x="47625" y="47624"/>
                  </a:moveTo>
                  <a:lnTo>
                    <a:pt x="47625" y="47624"/>
                  </a:lnTo>
                  <a:lnTo>
                    <a:pt x="47625" y="74448"/>
                  </a:lnTo>
                  <a:lnTo>
                    <a:pt x="41079" y="83457"/>
                  </a:lnTo>
                  <a:lnTo>
                    <a:pt x="38981" y="92343"/>
                  </a:lnTo>
                  <a:lnTo>
                    <a:pt x="38491" y="98543"/>
                  </a:lnTo>
                  <a:lnTo>
                    <a:pt x="35452" y="104827"/>
                  </a:lnTo>
                  <a:lnTo>
                    <a:pt x="31631" y="111148"/>
                  </a:lnTo>
                  <a:lnTo>
                    <a:pt x="29179" y="123829"/>
                  </a:lnTo>
                  <a:lnTo>
                    <a:pt x="28977" y="127002"/>
                  </a:lnTo>
                  <a:lnTo>
                    <a:pt x="25931" y="133350"/>
                  </a:lnTo>
                  <a:lnTo>
                    <a:pt x="22108" y="139699"/>
                  </a:lnTo>
                  <a:lnTo>
                    <a:pt x="18898" y="149224"/>
                  </a:lnTo>
                  <a:lnTo>
                    <a:pt x="12772" y="158749"/>
                  </a:lnTo>
                  <a:lnTo>
                    <a:pt x="10489" y="168274"/>
                  </a:lnTo>
                  <a:lnTo>
                    <a:pt x="9953" y="174624"/>
                  </a:lnTo>
                  <a:lnTo>
                    <a:pt x="8751" y="176741"/>
                  </a:lnTo>
                  <a:lnTo>
                    <a:pt x="6893" y="178152"/>
                  </a:lnTo>
                  <a:lnTo>
                    <a:pt x="4595" y="179093"/>
                  </a:lnTo>
                  <a:lnTo>
                    <a:pt x="3063" y="180778"/>
                  </a:lnTo>
                  <a:lnTo>
                    <a:pt x="403" y="189010"/>
                  </a:lnTo>
                  <a:lnTo>
                    <a:pt x="1" y="199986"/>
                  </a:lnTo>
                  <a:lnTo>
                    <a:pt x="0" y="182414"/>
                  </a:lnTo>
                  <a:lnTo>
                    <a:pt x="6546" y="173654"/>
                  </a:lnTo>
                  <a:lnTo>
                    <a:pt x="9701" y="164811"/>
                  </a:lnTo>
                  <a:lnTo>
                    <a:pt x="15810" y="155489"/>
                  </a:lnTo>
                  <a:lnTo>
                    <a:pt x="19148" y="146024"/>
                  </a:lnTo>
                  <a:lnTo>
                    <a:pt x="25312" y="135459"/>
                  </a:lnTo>
                  <a:lnTo>
                    <a:pt x="28667" y="120451"/>
                  </a:lnTo>
                  <a:lnTo>
                    <a:pt x="34835" y="107773"/>
                  </a:lnTo>
                  <a:lnTo>
                    <a:pt x="38871" y="80334"/>
                  </a:lnTo>
                  <a:lnTo>
                    <a:pt x="45582" y="66864"/>
                  </a:lnTo>
                  <a:lnTo>
                    <a:pt x="46264" y="63625"/>
                  </a:lnTo>
                  <a:lnTo>
                    <a:pt x="66767" y="23283"/>
                  </a:lnTo>
                  <a:lnTo>
                    <a:pt x="68852" y="21872"/>
                  </a:lnTo>
                  <a:lnTo>
                    <a:pt x="71302" y="20931"/>
                  </a:lnTo>
                  <a:lnTo>
                    <a:pt x="72935" y="19245"/>
                  </a:lnTo>
                  <a:lnTo>
                    <a:pt x="74749" y="14550"/>
                  </a:lnTo>
                  <a:lnTo>
                    <a:pt x="76291" y="12875"/>
                  </a:lnTo>
                  <a:lnTo>
                    <a:pt x="95139" y="969"/>
                  </a:lnTo>
                  <a:lnTo>
                    <a:pt x="131864" y="0"/>
                  </a:lnTo>
                  <a:lnTo>
                    <a:pt x="141421" y="8200"/>
                  </a:lnTo>
                  <a:lnTo>
                    <a:pt x="142748" y="17609"/>
                  </a:lnTo>
                  <a:lnTo>
                    <a:pt x="142872" y="41402"/>
                  </a:lnTo>
                  <a:lnTo>
                    <a:pt x="140051" y="47681"/>
                  </a:lnTo>
                  <a:lnTo>
                    <a:pt x="127688" y="63506"/>
                  </a:lnTo>
                  <a:lnTo>
                    <a:pt x="121766" y="76200"/>
                  </a:lnTo>
                  <a:lnTo>
                    <a:pt x="110718" y="88899"/>
                  </a:lnTo>
                  <a:lnTo>
                    <a:pt x="104594" y="92427"/>
                  </a:lnTo>
                  <a:lnTo>
                    <a:pt x="101479" y="93368"/>
                  </a:lnTo>
                  <a:lnTo>
                    <a:pt x="99402" y="95053"/>
                  </a:lnTo>
                  <a:lnTo>
                    <a:pt x="90741" y="108342"/>
                  </a:lnTo>
                  <a:lnTo>
                    <a:pt x="85132" y="111651"/>
                  </a:lnTo>
                  <a:lnTo>
                    <a:pt x="76355" y="114253"/>
                  </a:lnTo>
                  <a:lnTo>
                    <a:pt x="68012" y="114295"/>
                  </a:lnTo>
                  <a:lnTo>
                    <a:pt x="80900" y="114299"/>
                  </a:lnTo>
                  <a:lnTo>
                    <a:pt x="86402" y="111477"/>
                  </a:lnTo>
                  <a:lnTo>
                    <a:pt x="93502" y="106098"/>
                  </a:lnTo>
                  <a:lnTo>
                    <a:pt x="102509" y="105036"/>
                  </a:lnTo>
                  <a:lnTo>
                    <a:pt x="140997" y="104774"/>
                  </a:lnTo>
                  <a:lnTo>
                    <a:pt x="150911" y="112975"/>
                  </a:lnTo>
                  <a:lnTo>
                    <a:pt x="157016" y="113907"/>
                  </a:lnTo>
                  <a:lnTo>
                    <a:pt x="158653" y="115095"/>
                  </a:lnTo>
                  <a:lnTo>
                    <a:pt x="159743" y="116947"/>
                  </a:lnTo>
                  <a:lnTo>
                    <a:pt x="161278" y="124608"/>
                  </a:lnTo>
                  <a:lnTo>
                    <a:pt x="161922" y="155694"/>
                  </a:lnTo>
                  <a:lnTo>
                    <a:pt x="160865" y="157770"/>
                  </a:lnTo>
                  <a:lnTo>
                    <a:pt x="159101" y="159155"/>
                  </a:lnTo>
                  <a:lnTo>
                    <a:pt x="154320" y="161752"/>
                  </a:lnTo>
                  <a:lnTo>
                    <a:pt x="148668" y="166434"/>
                  </a:lnTo>
                  <a:lnTo>
                    <a:pt x="145449" y="172042"/>
                  </a:lnTo>
                  <a:lnTo>
                    <a:pt x="142962" y="178063"/>
                  </a:lnTo>
                  <a:lnTo>
                    <a:pt x="129768" y="193708"/>
                  </a:lnTo>
                  <a:lnTo>
                    <a:pt x="123644" y="197217"/>
                  </a:lnTo>
                  <a:lnTo>
                    <a:pt x="117394" y="199835"/>
                  </a:lnTo>
                  <a:lnTo>
                    <a:pt x="107926" y="206200"/>
                  </a:lnTo>
                  <a:lnTo>
                    <a:pt x="98418" y="209615"/>
                  </a:lnTo>
                  <a:lnTo>
                    <a:pt x="87840" y="215801"/>
                  </a:lnTo>
                  <a:lnTo>
                    <a:pt x="61206" y="219845"/>
                  </a:lnTo>
                  <a:lnTo>
                    <a:pt x="49623" y="227237"/>
                  </a:lnTo>
                  <a:lnTo>
                    <a:pt x="40415" y="228330"/>
                  </a:lnTo>
                  <a:lnTo>
                    <a:pt x="30343" y="228563"/>
                  </a:lnTo>
                  <a:lnTo>
                    <a:pt x="29753" y="227517"/>
                  </a:lnTo>
                  <a:lnTo>
                    <a:pt x="28730" y="220395"/>
                  </a:lnTo>
                  <a:lnTo>
                    <a:pt x="25822" y="219661"/>
                  </a:lnTo>
                  <a:lnTo>
                    <a:pt x="23564" y="219465"/>
                  </a:lnTo>
                  <a:lnTo>
                    <a:pt x="23118" y="218277"/>
                  </a:lnTo>
                  <a:lnTo>
                    <a:pt x="27648" y="210907"/>
                  </a:lnTo>
                  <a:lnTo>
                    <a:pt x="33357" y="204895"/>
                  </a:lnTo>
                  <a:lnTo>
                    <a:pt x="38814" y="202189"/>
                  </a:lnTo>
                  <a:lnTo>
                    <a:pt x="41750" y="201467"/>
                  </a:lnTo>
                  <a:lnTo>
                    <a:pt x="57212" y="192675"/>
                  </a:lnTo>
                  <a:lnTo>
                    <a:pt x="66675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" name="SMARTInkShape-Group126"/>
          <p:cNvGrpSpPr/>
          <p:nvPr/>
        </p:nvGrpSpPr>
        <p:grpSpPr>
          <a:xfrm>
            <a:off x="10410837" y="4257675"/>
            <a:ext cx="1009639" cy="209551"/>
            <a:chOff x="10410837" y="4257675"/>
            <a:chExt cx="1009639" cy="209551"/>
          </a:xfrm>
        </p:grpSpPr>
        <p:sp>
          <p:nvSpPr>
            <p:cNvPr id="177" name="SMARTInkShape-464"/>
            <p:cNvSpPr/>
            <p:nvPr>
              <p:custDataLst>
                <p:tags r:id="rId127"/>
              </p:custDataLst>
            </p:nvPr>
          </p:nvSpPr>
          <p:spPr>
            <a:xfrm>
              <a:off x="11239500" y="4362460"/>
              <a:ext cx="180976" cy="66271"/>
            </a:xfrm>
            <a:custGeom>
              <a:avLst/>
              <a:gdLst/>
              <a:ahLst/>
              <a:cxnLst/>
              <a:rect l="0" t="0" r="0" b="0"/>
              <a:pathLst>
                <a:path w="180976" h="66271">
                  <a:moveTo>
                    <a:pt x="0" y="38090"/>
                  </a:moveTo>
                  <a:lnTo>
                    <a:pt x="0" y="38090"/>
                  </a:lnTo>
                  <a:lnTo>
                    <a:pt x="18648" y="56737"/>
                  </a:lnTo>
                  <a:lnTo>
                    <a:pt x="23988" y="57021"/>
                  </a:lnTo>
                  <a:lnTo>
                    <a:pt x="29359" y="59909"/>
                  </a:lnTo>
                  <a:lnTo>
                    <a:pt x="36374" y="65331"/>
                  </a:lnTo>
                  <a:lnTo>
                    <a:pt x="42645" y="66270"/>
                  </a:lnTo>
                  <a:lnTo>
                    <a:pt x="48235" y="63667"/>
                  </a:lnTo>
                  <a:lnTo>
                    <a:pt x="51206" y="61492"/>
                  </a:lnTo>
                  <a:lnTo>
                    <a:pt x="65502" y="58429"/>
                  </a:lnTo>
                  <a:lnTo>
                    <a:pt x="78087" y="57522"/>
                  </a:lnTo>
                  <a:lnTo>
                    <a:pt x="85151" y="54487"/>
                  </a:lnTo>
                  <a:lnTo>
                    <a:pt x="88518" y="52197"/>
                  </a:lnTo>
                  <a:lnTo>
                    <a:pt x="112264" y="45396"/>
                  </a:lnTo>
                  <a:lnTo>
                    <a:pt x="136454" y="32506"/>
                  </a:lnTo>
                  <a:lnTo>
                    <a:pt x="148263" y="28675"/>
                  </a:lnTo>
                  <a:lnTo>
                    <a:pt x="158465" y="22365"/>
                  </a:lnTo>
                  <a:lnTo>
                    <a:pt x="168191" y="18967"/>
                  </a:lnTo>
                  <a:lnTo>
                    <a:pt x="180808" y="9643"/>
                  </a:lnTo>
                  <a:lnTo>
                    <a:pt x="180975" y="0"/>
                  </a:lnTo>
                  <a:lnTo>
                    <a:pt x="171565" y="9399"/>
                  </a:lnTo>
                  <a:lnTo>
                    <a:pt x="1619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465"/>
            <p:cNvSpPr/>
            <p:nvPr>
              <p:custDataLst>
                <p:tags r:id="rId128"/>
              </p:custDataLst>
            </p:nvPr>
          </p:nvSpPr>
          <p:spPr>
            <a:xfrm>
              <a:off x="11145574" y="4278088"/>
              <a:ext cx="236790" cy="151000"/>
            </a:xfrm>
            <a:custGeom>
              <a:avLst/>
              <a:gdLst/>
              <a:ahLst/>
              <a:cxnLst/>
              <a:rect l="0" t="0" r="0" b="0"/>
              <a:pathLst>
                <a:path w="236790" h="151000">
                  <a:moveTo>
                    <a:pt x="27251" y="55787"/>
                  </a:moveTo>
                  <a:lnTo>
                    <a:pt x="27251" y="55787"/>
                  </a:lnTo>
                  <a:lnTo>
                    <a:pt x="45594" y="46086"/>
                  </a:lnTo>
                  <a:lnTo>
                    <a:pt x="65223" y="27340"/>
                  </a:lnTo>
                  <a:lnTo>
                    <a:pt x="65351" y="17687"/>
                  </a:lnTo>
                  <a:lnTo>
                    <a:pt x="57149" y="25888"/>
                  </a:lnTo>
                  <a:lnTo>
                    <a:pt x="56217" y="31876"/>
                  </a:lnTo>
                  <a:lnTo>
                    <a:pt x="55028" y="33496"/>
                  </a:lnTo>
                  <a:lnTo>
                    <a:pt x="53178" y="34577"/>
                  </a:lnTo>
                  <a:lnTo>
                    <a:pt x="50886" y="35297"/>
                  </a:lnTo>
                  <a:lnTo>
                    <a:pt x="49358" y="36835"/>
                  </a:lnTo>
                  <a:lnTo>
                    <a:pt x="47660" y="41367"/>
                  </a:lnTo>
                  <a:lnTo>
                    <a:pt x="45510" y="52900"/>
                  </a:lnTo>
                  <a:lnTo>
                    <a:pt x="39834" y="62222"/>
                  </a:lnTo>
                  <a:lnTo>
                    <a:pt x="36624" y="71687"/>
                  </a:lnTo>
                  <a:lnTo>
                    <a:pt x="30498" y="81194"/>
                  </a:lnTo>
                  <a:lnTo>
                    <a:pt x="28215" y="90714"/>
                  </a:lnTo>
                  <a:lnTo>
                    <a:pt x="27679" y="97062"/>
                  </a:lnTo>
                  <a:lnTo>
                    <a:pt x="24619" y="103412"/>
                  </a:lnTo>
                  <a:lnTo>
                    <a:pt x="20789" y="109762"/>
                  </a:lnTo>
                  <a:lnTo>
                    <a:pt x="17575" y="119287"/>
                  </a:lnTo>
                  <a:lnTo>
                    <a:pt x="9644" y="130106"/>
                  </a:lnTo>
                  <a:lnTo>
                    <a:pt x="8328" y="140023"/>
                  </a:lnTo>
                  <a:lnTo>
                    <a:pt x="8213" y="149582"/>
                  </a:lnTo>
                  <a:lnTo>
                    <a:pt x="7150" y="150067"/>
                  </a:lnTo>
                  <a:lnTo>
                    <a:pt x="0" y="150909"/>
                  </a:lnTo>
                  <a:lnTo>
                    <a:pt x="4125" y="150999"/>
                  </a:lnTo>
                  <a:lnTo>
                    <a:pt x="5484" y="149953"/>
                  </a:lnTo>
                  <a:lnTo>
                    <a:pt x="9020" y="141334"/>
                  </a:lnTo>
                  <a:lnTo>
                    <a:pt x="49516" y="95142"/>
                  </a:lnTo>
                  <a:lnTo>
                    <a:pt x="68530" y="72051"/>
                  </a:lnTo>
                  <a:lnTo>
                    <a:pt x="116036" y="33565"/>
                  </a:lnTo>
                  <a:lnTo>
                    <a:pt x="128829" y="21921"/>
                  </a:lnTo>
                  <a:lnTo>
                    <a:pt x="141547" y="15701"/>
                  </a:lnTo>
                  <a:lnTo>
                    <a:pt x="147899" y="11513"/>
                  </a:lnTo>
                  <a:lnTo>
                    <a:pt x="158484" y="9155"/>
                  </a:lnTo>
                  <a:lnTo>
                    <a:pt x="173497" y="7397"/>
                  </a:lnTo>
                  <a:lnTo>
                    <a:pt x="191958" y="0"/>
                  </a:lnTo>
                  <a:lnTo>
                    <a:pt x="195266" y="604"/>
                  </a:lnTo>
                  <a:lnTo>
                    <a:pt x="208007" y="7359"/>
                  </a:lnTo>
                  <a:lnTo>
                    <a:pt x="231809" y="8152"/>
                  </a:lnTo>
                  <a:lnTo>
                    <a:pt x="233473" y="9214"/>
                  </a:lnTo>
                  <a:lnTo>
                    <a:pt x="234583" y="10980"/>
                  </a:lnTo>
                  <a:lnTo>
                    <a:pt x="236763" y="17570"/>
                  </a:lnTo>
                  <a:lnTo>
                    <a:pt x="236789" y="22709"/>
                  </a:lnTo>
                  <a:lnTo>
                    <a:pt x="235734" y="24210"/>
                  </a:lnTo>
                  <a:lnTo>
                    <a:pt x="233974" y="25211"/>
                  </a:lnTo>
                  <a:lnTo>
                    <a:pt x="227099" y="26948"/>
                  </a:lnTo>
                  <a:lnTo>
                    <a:pt x="217751" y="272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466"/>
            <p:cNvSpPr/>
            <p:nvPr>
              <p:custDataLst>
                <p:tags r:id="rId129"/>
              </p:custDataLst>
            </p:nvPr>
          </p:nvSpPr>
          <p:spPr>
            <a:xfrm>
              <a:off x="10957787" y="4286250"/>
              <a:ext cx="137469" cy="152401"/>
            </a:xfrm>
            <a:custGeom>
              <a:avLst/>
              <a:gdLst/>
              <a:ahLst/>
              <a:cxnLst/>
              <a:rect l="0" t="0" r="0" b="0"/>
              <a:pathLst>
                <a:path w="137469" h="152401">
                  <a:moveTo>
                    <a:pt x="5488" y="47625"/>
                  </a:moveTo>
                  <a:lnTo>
                    <a:pt x="5488" y="47625"/>
                  </a:lnTo>
                  <a:lnTo>
                    <a:pt x="431" y="42568"/>
                  </a:lnTo>
                  <a:lnTo>
                    <a:pt x="0" y="41079"/>
                  </a:lnTo>
                  <a:lnTo>
                    <a:pt x="771" y="40086"/>
                  </a:lnTo>
                  <a:lnTo>
                    <a:pt x="2343" y="39424"/>
                  </a:lnTo>
                  <a:lnTo>
                    <a:pt x="3392" y="37924"/>
                  </a:lnTo>
                  <a:lnTo>
                    <a:pt x="4867" y="30757"/>
                  </a:lnTo>
                  <a:lnTo>
                    <a:pt x="5405" y="20801"/>
                  </a:lnTo>
                  <a:lnTo>
                    <a:pt x="6492" y="20217"/>
                  </a:lnTo>
                  <a:lnTo>
                    <a:pt x="10520" y="19569"/>
                  </a:lnTo>
                  <a:lnTo>
                    <a:pt x="24783" y="11579"/>
                  </a:lnTo>
                  <a:lnTo>
                    <a:pt x="41306" y="8546"/>
                  </a:lnTo>
                  <a:lnTo>
                    <a:pt x="50202" y="3003"/>
                  </a:lnTo>
                  <a:lnTo>
                    <a:pt x="62691" y="593"/>
                  </a:lnTo>
                  <a:lnTo>
                    <a:pt x="108382" y="0"/>
                  </a:lnTo>
                  <a:lnTo>
                    <a:pt x="118299" y="8201"/>
                  </a:lnTo>
                  <a:lnTo>
                    <a:pt x="124404" y="9132"/>
                  </a:lnTo>
                  <a:lnTo>
                    <a:pt x="126041" y="10321"/>
                  </a:lnTo>
                  <a:lnTo>
                    <a:pt x="127133" y="12173"/>
                  </a:lnTo>
                  <a:lnTo>
                    <a:pt x="128882" y="17692"/>
                  </a:lnTo>
                  <a:lnTo>
                    <a:pt x="119587" y="28671"/>
                  </a:lnTo>
                  <a:lnTo>
                    <a:pt x="115112" y="33204"/>
                  </a:lnTo>
                  <a:lnTo>
                    <a:pt x="112419" y="38746"/>
                  </a:lnTo>
                  <a:lnTo>
                    <a:pt x="111699" y="41706"/>
                  </a:lnTo>
                  <a:lnTo>
                    <a:pt x="110163" y="43679"/>
                  </a:lnTo>
                  <a:lnTo>
                    <a:pt x="97131" y="52162"/>
                  </a:lnTo>
                  <a:lnTo>
                    <a:pt x="93845" y="57755"/>
                  </a:lnTo>
                  <a:lnTo>
                    <a:pt x="92968" y="60728"/>
                  </a:lnTo>
                  <a:lnTo>
                    <a:pt x="91325" y="62711"/>
                  </a:lnTo>
                  <a:lnTo>
                    <a:pt x="86676" y="64913"/>
                  </a:lnTo>
                  <a:lnTo>
                    <a:pt x="75069" y="67385"/>
                  </a:lnTo>
                  <a:lnTo>
                    <a:pt x="65735" y="73118"/>
                  </a:lnTo>
                  <a:lnTo>
                    <a:pt x="53097" y="75591"/>
                  </a:lnTo>
                  <a:lnTo>
                    <a:pt x="43637" y="76197"/>
                  </a:lnTo>
                  <a:lnTo>
                    <a:pt x="66256" y="76200"/>
                  </a:lnTo>
                  <a:lnTo>
                    <a:pt x="72359" y="73378"/>
                  </a:lnTo>
                  <a:lnTo>
                    <a:pt x="75468" y="71143"/>
                  </a:lnTo>
                  <a:lnTo>
                    <a:pt x="78600" y="70712"/>
                  </a:lnTo>
                  <a:lnTo>
                    <a:pt x="108383" y="76118"/>
                  </a:lnTo>
                  <a:lnTo>
                    <a:pt x="117497" y="82730"/>
                  </a:lnTo>
                  <a:lnTo>
                    <a:pt x="123356" y="84394"/>
                  </a:lnTo>
                  <a:lnTo>
                    <a:pt x="125341" y="85896"/>
                  </a:lnTo>
                  <a:lnTo>
                    <a:pt x="137468" y="103324"/>
                  </a:lnTo>
                  <a:lnTo>
                    <a:pt x="136866" y="104866"/>
                  </a:lnTo>
                  <a:lnTo>
                    <a:pt x="132021" y="112093"/>
                  </a:lnTo>
                  <a:lnTo>
                    <a:pt x="129670" y="122070"/>
                  </a:lnTo>
                  <a:lnTo>
                    <a:pt x="128492" y="122656"/>
                  </a:lnTo>
                  <a:lnTo>
                    <a:pt x="124362" y="123305"/>
                  </a:lnTo>
                  <a:lnTo>
                    <a:pt x="119000" y="126417"/>
                  </a:lnTo>
                  <a:lnTo>
                    <a:pt x="102999" y="139626"/>
                  </a:lnTo>
                  <a:lnTo>
                    <a:pt x="94117" y="141912"/>
                  </a:lnTo>
                  <a:lnTo>
                    <a:pt x="83725" y="143648"/>
                  </a:lnTo>
                  <a:lnTo>
                    <a:pt x="60777" y="151038"/>
                  </a:lnTo>
                  <a:lnTo>
                    <a:pt x="15211" y="152398"/>
                  </a:lnTo>
                  <a:lnTo>
                    <a:pt x="5928" y="152400"/>
                  </a:lnTo>
                  <a:lnTo>
                    <a:pt x="13729" y="152400"/>
                  </a:lnTo>
                  <a:lnTo>
                    <a:pt x="22364" y="145854"/>
                  </a:lnTo>
                  <a:lnTo>
                    <a:pt x="31183" y="142699"/>
                  </a:lnTo>
                  <a:lnTo>
                    <a:pt x="40501" y="136590"/>
                  </a:lnTo>
                  <a:lnTo>
                    <a:pt x="51022" y="134310"/>
                  </a:lnTo>
                  <a:lnTo>
                    <a:pt x="7216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467"/>
            <p:cNvSpPr/>
            <p:nvPr>
              <p:custDataLst>
                <p:tags r:id="rId130"/>
              </p:custDataLst>
            </p:nvPr>
          </p:nvSpPr>
          <p:spPr>
            <a:xfrm>
              <a:off x="10706112" y="4286261"/>
              <a:ext cx="333361" cy="161901"/>
            </a:xfrm>
            <a:custGeom>
              <a:avLst/>
              <a:gdLst/>
              <a:ahLst/>
              <a:cxnLst/>
              <a:rect l="0" t="0" r="0" b="0"/>
              <a:pathLst>
                <a:path w="333361" h="161901">
                  <a:moveTo>
                    <a:pt x="19038" y="104764"/>
                  </a:moveTo>
                  <a:lnTo>
                    <a:pt x="19038" y="104764"/>
                  </a:lnTo>
                  <a:lnTo>
                    <a:pt x="0" y="104764"/>
                  </a:lnTo>
                  <a:lnTo>
                    <a:pt x="31788" y="104764"/>
                  </a:lnTo>
                  <a:lnTo>
                    <a:pt x="76438" y="95828"/>
                  </a:lnTo>
                  <a:lnTo>
                    <a:pt x="88999" y="94443"/>
                  </a:lnTo>
                  <a:lnTo>
                    <a:pt x="133344" y="78779"/>
                  </a:lnTo>
                  <a:lnTo>
                    <a:pt x="171634" y="68926"/>
                  </a:lnTo>
                  <a:lnTo>
                    <a:pt x="218889" y="50383"/>
                  </a:lnTo>
                  <a:lnTo>
                    <a:pt x="238061" y="45612"/>
                  </a:lnTo>
                  <a:lnTo>
                    <a:pt x="276209" y="31210"/>
                  </a:lnTo>
                  <a:lnTo>
                    <a:pt x="287853" y="28682"/>
                  </a:lnTo>
                  <a:lnTo>
                    <a:pt x="303952" y="21257"/>
                  </a:lnTo>
                  <a:lnTo>
                    <a:pt x="310767" y="18967"/>
                  </a:lnTo>
                  <a:lnTo>
                    <a:pt x="321907" y="10968"/>
                  </a:lnTo>
                  <a:lnTo>
                    <a:pt x="328322" y="9945"/>
                  </a:lnTo>
                  <a:lnTo>
                    <a:pt x="330003" y="8743"/>
                  </a:lnTo>
                  <a:lnTo>
                    <a:pt x="331122" y="6883"/>
                  </a:lnTo>
                  <a:lnTo>
                    <a:pt x="333360" y="0"/>
                  </a:lnTo>
                  <a:lnTo>
                    <a:pt x="325161" y="8191"/>
                  </a:lnTo>
                  <a:lnTo>
                    <a:pt x="319172" y="9122"/>
                  </a:lnTo>
                  <a:lnTo>
                    <a:pt x="317553" y="10311"/>
                  </a:lnTo>
                  <a:lnTo>
                    <a:pt x="315754" y="14454"/>
                  </a:lnTo>
                  <a:lnTo>
                    <a:pt x="314216" y="15983"/>
                  </a:lnTo>
                  <a:lnTo>
                    <a:pt x="309683" y="17681"/>
                  </a:lnTo>
                  <a:lnTo>
                    <a:pt x="308052" y="19192"/>
                  </a:lnTo>
                  <a:lnTo>
                    <a:pt x="297440" y="38284"/>
                  </a:lnTo>
                  <a:lnTo>
                    <a:pt x="296714" y="41394"/>
                  </a:lnTo>
                  <a:lnTo>
                    <a:pt x="290637" y="50827"/>
                  </a:lnTo>
                  <a:lnTo>
                    <a:pt x="270837" y="73016"/>
                  </a:lnTo>
                  <a:lnTo>
                    <a:pt x="264685" y="85714"/>
                  </a:lnTo>
                  <a:lnTo>
                    <a:pt x="262177" y="88889"/>
                  </a:lnTo>
                  <a:lnTo>
                    <a:pt x="259392" y="98061"/>
                  </a:lnTo>
                  <a:lnTo>
                    <a:pt x="257096" y="108135"/>
                  </a:lnTo>
                  <a:lnTo>
                    <a:pt x="249818" y="123225"/>
                  </a:lnTo>
                  <a:lnTo>
                    <a:pt x="246606" y="150090"/>
                  </a:lnTo>
                  <a:lnTo>
                    <a:pt x="238122" y="161900"/>
                  </a:lnTo>
                  <a:lnTo>
                    <a:pt x="247638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468"/>
            <p:cNvSpPr/>
            <p:nvPr>
              <p:custDataLst>
                <p:tags r:id="rId131"/>
              </p:custDataLst>
            </p:nvPr>
          </p:nvSpPr>
          <p:spPr>
            <a:xfrm>
              <a:off x="10791825" y="4286284"/>
              <a:ext cx="19051" cy="171417"/>
            </a:xfrm>
            <a:custGeom>
              <a:avLst/>
              <a:gdLst/>
              <a:ahLst/>
              <a:cxnLst/>
              <a:rect l="0" t="0" r="0" b="0"/>
              <a:pathLst>
                <a:path w="19051" h="171417">
                  <a:moveTo>
                    <a:pt x="9525" y="9491"/>
                  </a:moveTo>
                  <a:lnTo>
                    <a:pt x="9525" y="9491"/>
                  </a:lnTo>
                  <a:lnTo>
                    <a:pt x="18659" y="9491"/>
                  </a:lnTo>
                  <a:lnTo>
                    <a:pt x="19049" y="0"/>
                  </a:lnTo>
                  <a:lnTo>
                    <a:pt x="19050" y="22714"/>
                  </a:lnTo>
                  <a:lnTo>
                    <a:pt x="17992" y="24656"/>
                  </a:lnTo>
                  <a:lnTo>
                    <a:pt x="16226" y="25951"/>
                  </a:lnTo>
                  <a:lnTo>
                    <a:pt x="13993" y="26814"/>
                  </a:lnTo>
                  <a:lnTo>
                    <a:pt x="12504" y="28448"/>
                  </a:lnTo>
                  <a:lnTo>
                    <a:pt x="10848" y="33086"/>
                  </a:lnTo>
                  <a:lnTo>
                    <a:pt x="8490" y="72132"/>
                  </a:lnTo>
                  <a:lnTo>
                    <a:pt x="1991" y="85522"/>
                  </a:lnTo>
                  <a:lnTo>
                    <a:pt x="7" y="132858"/>
                  </a:lnTo>
                  <a:lnTo>
                    <a:pt x="0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469"/>
            <p:cNvSpPr/>
            <p:nvPr>
              <p:custDataLst>
                <p:tags r:id="rId132"/>
              </p:custDataLst>
            </p:nvPr>
          </p:nvSpPr>
          <p:spPr>
            <a:xfrm>
              <a:off x="10677537" y="4257675"/>
              <a:ext cx="133339" cy="190490"/>
            </a:xfrm>
            <a:custGeom>
              <a:avLst/>
              <a:gdLst/>
              <a:ahLst/>
              <a:cxnLst/>
              <a:rect l="0" t="0" r="0" b="0"/>
              <a:pathLst>
                <a:path w="133339" h="190490">
                  <a:moveTo>
                    <a:pt x="133338" y="0"/>
                  </a:moveTo>
                  <a:lnTo>
                    <a:pt x="133338" y="0"/>
                  </a:lnTo>
                  <a:lnTo>
                    <a:pt x="133338" y="5057"/>
                  </a:lnTo>
                  <a:lnTo>
                    <a:pt x="132280" y="6546"/>
                  </a:lnTo>
                  <a:lnTo>
                    <a:pt x="130514" y="7539"/>
                  </a:lnTo>
                  <a:lnTo>
                    <a:pt x="123636" y="9263"/>
                  </a:lnTo>
                  <a:lnTo>
                    <a:pt x="119147" y="9408"/>
                  </a:lnTo>
                  <a:lnTo>
                    <a:pt x="117528" y="10506"/>
                  </a:lnTo>
                  <a:lnTo>
                    <a:pt x="116449" y="12295"/>
                  </a:lnTo>
                  <a:lnTo>
                    <a:pt x="115729" y="14547"/>
                  </a:lnTo>
                  <a:lnTo>
                    <a:pt x="114191" y="16048"/>
                  </a:lnTo>
                  <a:lnTo>
                    <a:pt x="109658" y="17716"/>
                  </a:lnTo>
                  <a:lnTo>
                    <a:pt x="108027" y="19219"/>
                  </a:lnTo>
                  <a:lnTo>
                    <a:pt x="100137" y="32190"/>
                  </a:lnTo>
                  <a:lnTo>
                    <a:pt x="94591" y="35473"/>
                  </a:lnTo>
                  <a:lnTo>
                    <a:pt x="91632" y="36349"/>
                  </a:lnTo>
                  <a:lnTo>
                    <a:pt x="89659" y="37991"/>
                  </a:lnTo>
                  <a:lnTo>
                    <a:pt x="78405" y="57329"/>
                  </a:lnTo>
                  <a:lnTo>
                    <a:pt x="77666" y="60445"/>
                  </a:lnTo>
                  <a:lnTo>
                    <a:pt x="71570" y="69886"/>
                  </a:lnTo>
                  <a:lnTo>
                    <a:pt x="44401" y="103482"/>
                  </a:lnTo>
                  <a:lnTo>
                    <a:pt x="26402" y="142823"/>
                  </a:lnTo>
                  <a:lnTo>
                    <a:pt x="13461" y="158743"/>
                  </a:lnTo>
                  <a:lnTo>
                    <a:pt x="7470" y="171449"/>
                  </a:lnTo>
                  <a:lnTo>
                    <a:pt x="1466" y="179093"/>
                  </a:lnTo>
                  <a:lnTo>
                    <a:pt x="0" y="190369"/>
                  </a:lnTo>
                  <a:lnTo>
                    <a:pt x="13246" y="190489"/>
                  </a:lnTo>
                  <a:lnTo>
                    <a:pt x="15178" y="189435"/>
                  </a:lnTo>
                  <a:lnTo>
                    <a:pt x="16465" y="187673"/>
                  </a:lnTo>
                  <a:lnTo>
                    <a:pt x="19038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470"/>
            <p:cNvSpPr/>
            <p:nvPr>
              <p:custDataLst>
                <p:tags r:id="rId133"/>
              </p:custDataLst>
            </p:nvPr>
          </p:nvSpPr>
          <p:spPr>
            <a:xfrm>
              <a:off x="10410837" y="4381500"/>
              <a:ext cx="142864" cy="85726"/>
            </a:xfrm>
            <a:custGeom>
              <a:avLst/>
              <a:gdLst/>
              <a:ahLst/>
              <a:cxnLst/>
              <a:rect l="0" t="0" r="0" b="0"/>
              <a:pathLst>
                <a:path w="142864" h="85726">
                  <a:moveTo>
                    <a:pt x="85713" y="0"/>
                  </a:moveTo>
                  <a:lnTo>
                    <a:pt x="85713" y="0"/>
                  </a:lnTo>
                  <a:lnTo>
                    <a:pt x="95229" y="0"/>
                  </a:lnTo>
                  <a:lnTo>
                    <a:pt x="86104" y="0"/>
                  </a:lnTo>
                  <a:lnTo>
                    <a:pt x="85828" y="5057"/>
                  </a:lnTo>
                  <a:lnTo>
                    <a:pt x="84731" y="6546"/>
                  </a:lnTo>
                  <a:lnTo>
                    <a:pt x="80691" y="8201"/>
                  </a:lnTo>
                  <a:lnTo>
                    <a:pt x="79190" y="9701"/>
                  </a:lnTo>
                  <a:lnTo>
                    <a:pt x="73959" y="19712"/>
                  </a:lnTo>
                  <a:lnTo>
                    <a:pt x="43076" y="52159"/>
                  </a:lnTo>
                  <a:lnTo>
                    <a:pt x="37483" y="54932"/>
                  </a:lnTo>
                  <a:lnTo>
                    <a:pt x="34510" y="55671"/>
                  </a:lnTo>
                  <a:lnTo>
                    <a:pt x="20884" y="65221"/>
                  </a:lnTo>
                  <a:lnTo>
                    <a:pt x="10999" y="74749"/>
                  </a:lnTo>
                  <a:lnTo>
                    <a:pt x="14" y="76198"/>
                  </a:lnTo>
                  <a:lnTo>
                    <a:pt x="0" y="76200"/>
                  </a:lnTo>
                  <a:lnTo>
                    <a:pt x="47501" y="76200"/>
                  </a:lnTo>
                  <a:lnTo>
                    <a:pt x="95043" y="76200"/>
                  </a:lnTo>
                  <a:lnTo>
                    <a:pt x="112523" y="76200"/>
                  </a:lnTo>
                  <a:lnTo>
                    <a:pt x="113112" y="77258"/>
                  </a:lnTo>
                  <a:lnTo>
                    <a:pt x="113765" y="81257"/>
                  </a:lnTo>
                  <a:lnTo>
                    <a:pt x="114997" y="82746"/>
                  </a:lnTo>
                  <a:lnTo>
                    <a:pt x="123777" y="85715"/>
                  </a:lnTo>
                  <a:lnTo>
                    <a:pt x="132011" y="85725"/>
                  </a:lnTo>
                  <a:lnTo>
                    <a:pt x="132454" y="84666"/>
                  </a:lnTo>
                  <a:lnTo>
                    <a:pt x="133223" y="77524"/>
                  </a:lnTo>
                  <a:lnTo>
                    <a:pt x="136109" y="76789"/>
                  </a:lnTo>
                  <a:lnTo>
                    <a:pt x="142863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8" name="SMARTInkShape-Group127"/>
          <p:cNvGrpSpPr/>
          <p:nvPr/>
        </p:nvGrpSpPr>
        <p:grpSpPr>
          <a:xfrm>
            <a:off x="3476625" y="3867160"/>
            <a:ext cx="180976" cy="209541"/>
            <a:chOff x="3476625" y="3867160"/>
            <a:chExt cx="180976" cy="209541"/>
          </a:xfrm>
        </p:grpSpPr>
        <p:sp>
          <p:nvSpPr>
            <p:cNvPr id="185" name="SMARTInkShape-471"/>
            <p:cNvSpPr/>
            <p:nvPr>
              <p:custDataLst>
                <p:tags r:id="rId124"/>
              </p:custDataLst>
            </p:nvPr>
          </p:nvSpPr>
          <p:spPr>
            <a:xfrm>
              <a:off x="3533775" y="3867160"/>
              <a:ext cx="66676" cy="57141"/>
            </a:xfrm>
            <a:custGeom>
              <a:avLst/>
              <a:gdLst/>
              <a:ahLst/>
              <a:cxnLst/>
              <a:rect l="0" t="0" r="0" b="0"/>
              <a:pathLst>
                <a:path w="66676" h="57141">
                  <a:moveTo>
                    <a:pt x="66675" y="19040"/>
                  </a:moveTo>
                  <a:lnTo>
                    <a:pt x="66675" y="19040"/>
                  </a:lnTo>
                  <a:lnTo>
                    <a:pt x="66675" y="1315"/>
                  </a:lnTo>
                  <a:lnTo>
                    <a:pt x="65617" y="873"/>
                  </a:lnTo>
                  <a:lnTo>
                    <a:pt x="57267" y="0"/>
                  </a:lnTo>
                  <a:lnTo>
                    <a:pt x="48021" y="9123"/>
                  </a:lnTo>
                  <a:lnTo>
                    <a:pt x="39458" y="9481"/>
                  </a:lnTo>
                  <a:lnTo>
                    <a:pt x="39006" y="10550"/>
                  </a:lnTo>
                  <a:lnTo>
                    <a:pt x="38219" y="17713"/>
                  </a:lnTo>
                  <a:lnTo>
                    <a:pt x="35331" y="18450"/>
                  </a:lnTo>
                  <a:lnTo>
                    <a:pt x="33079" y="18647"/>
                  </a:lnTo>
                  <a:lnTo>
                    <a:pt x="31578" y="19836"/>
                  </a:lnTo>
                  <a:lnTo>
                    <a:pt x="28971" y="27207"/>
                  </a:lnTo>
                  <a:lnTo>
                    <a:pt x="25929" y="27961"/>
                  </a:lnTo>
                  <a:lnTo>
                    <a:pt x="23636" y="28163"/>
                  </a:lnTo>
                  <a:lnTo>
                    <a:pt x="22107" y="29355"/>
                  </a:lnTo>
                  <a:lnTo>
                    <a:pt x="20408" y="33502"/>
                  </a:lnTo>
                  <a:lnTo>
                    <a:pt x="18897" y="35032"/>
                  </a:lnTo>
                  <a:lnTo>
                    <a:pt x="10969" y="37687"/>
                  </a:lnTo>
                  <a:lnTo>
                    <a:pt x="10166" y="40734"/>
                  </a:lnTo>
                  <a:lnTo>
                    <a:pt x="9953" y="43027"/>
                  </a:lnTo>
                  <a:lnTo>
                    <a:pt x="8752" y="44557"/>
                  </a:lnTo>
                  <a:lnTo>
                    <a:pt x="1362" y="47212"/>
                  </a:lnTo>
                  <a:lnTo>
                    <a:pt x="605" y="50259"/>
                  </a:lnTo>
                  <a:lnTo>
                    <a:pt x="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472"/>
            <p:cNvSpPr/>
            <p:nvPr>
              <p:custDataLst>
                <p:tags r:id="rId125"/>
              </p:custDataLst>
            </p:nvPr>
          </p:nvSpPr>
          <p:spPr>
            <a:xfrm>
              <a:off x="3571875" y="3905250"/>
              <a:ext cx="85726" cy="161926"/>
            </a:xfrm>
            <a:custGeom>
              <a:avLst/>
              <a:gdLst/>
              <a:ahLst/>
              <a:cxnLst/>
              <a:rect l="0" t="0" r="0" b="0"/>
              <a:pathLst>
                <a:path w="85726" h="161926">
                  <a:moveTo>
                    <a:pt x="85725" y="0"/>
                  </a:moveTo>
                  <a:lnTo>
                    <a:pt x="85725" y="0"/>
                  </a:lnTo>
                  <a:lnTo>
                    <a:pt x="80668" y="0"/>
                  </a:lnTo>
                  <a:lnTo>
                    <a:pt x="79179" y="1058"/>
                  </a:lnTo>
                  <a:lnTo>
                    <a:pt x="78186" y="2822"/>
                  </a:lnTo>
                  <a:lnTo>
                    <a:pt x="76593" y="8201"/>
                  </a:lnTo>
                  <a:lnTo>
                    <a:pt x="73552" y="8936"/>
                  </a:lnTo>
                  <a:lnTo>
                    <a:pt x="68033" y="9408"/>
                  </a:lnTo>
                  <a:lnTo>
                    <a:pt x="67580" y="10506"/>
                  </a:lnTo>
                  <a:lnTo>
                    <a:pt x="67077" y="14547"/>
                  </a:lnTo>
                  <a:lnTo>
                    <a:pt x="65885" y="16048"/>
                  </a:lnTo>
                  <a:lnTo>
                    <a:pt x="56998" y="19845"/>
                  </a:lnTo>
                  <a:lnTo>
                    <a:pt x="49069" y="27217"/>
                  </a:lnTo>
                  <a:lnTo>
                    <a:pt x="46852" y="35911"/>
                  </a:lnTo>
                  <a:lnTo>
                    <a:pt x="21226" y="67317"/>
                  </a:lnTo>
                  <a:lnTo>
                    <a:pt x="20501" y="70278"/>
                  </a:lnTo>
                  <a:lnTo>
                    <a:pt x="18959" y="72252"/>
                  </a:lnTo>
                  <a:lnTo>
                    <a:pt x="14423" y="74445"/>
                  </a:lnTo>
                  <a:lnTo>
                    <a:pt x="12790" y="76088"/>
                  </a:lnTo>
                  <a:lnTo>
                    <a:pt x="10976" y="80737"/>
                  </a:lnTo>
                  <a:lnTo>
                    <a:pt x="9955" y="89303"/>
                  </a:lnTo>
                  <a:lnTo>
                    <a:pt x="8753" y="91286"/>
                  </a:lnTo>
                  <a:lnTo>
                    <a:pt x="6894" y="92607"/>
                  </a:lnTo>
                  <a:lnTo>
                    <a:pt x="4595" y="93488"/>
                  </a:lnTo>
                  <a:lnTo>
                    <a:pt x="3064" y="95134"/>
                  </a:lnTo>
                  <a:lnTo>
                    <a:pt x="403" y="103296"/>
                  </a:lnTo>
                  <a:lnTo>
                    <a:pt x="0" y="150397"/>
                  </a:lnTo>
                  <a:lnTo>
                    <a:pt x="0" y="16192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473"/>
            <p:cNvSpPr/>
            <p:nvPr>
              <p:custDataLst>
                <p:tags r:id="rId126"/>
              </p:custDataLst>
            </p:nvPr>
          </p:nvSpPr>
          <p:spPr>
            <a:xfrm>
              <a:off x="3476625" y="3886200"/>
              <a:ext cx="76201" cy="190501"/>
            </a:xfrm>
            <a:custGeom>
              <a:avLst/>
              <a:gdLst/>
              <a:ahLst/>
              <a:cxnLst/>
              <a:rect l="0" t="0" r="0" b="0"/>
              <a:pathLst>
                <a:path w="76201" h="190501">
                  <a:moveTo>
                    <a:pt x="76200" y="0"/>
                  </a:moveTo>
                  <a:lnTo>
                    <a:pt x="76200" y="0"/>
                  </a:lnTo>
                  <a:lnTo>
                    <a:pt x="67068" y="0"/>
                  </a:lnTo>
                  <a:lnTo>
                    <a:pt x="66685" y="9132"/>
                  </a:lnTo>
                  <a:lnTo>
                    <a:pt x="57543" y="9515"/>
                  </a:lnTo>
                  <a:lnTo>
                    <a:pt x="42688" y="23990"/>
                  </a:lnTo>
                  <a:lnTo>
                    <a:pt x="40139" y="29359"/>
                  </a:lnTo>
                  <a:lnTo>
                    <a:pt x="38503" y="36373"/>
                  </a:lnTo>
                  <a:lnTo>
                    <a:pt x="22297" y="54938"/>
                  </a:lnTo>
                  <a:lnTo>
                    <a:pt x="20012" y="63785"/>
                  </a:lnTo>
                  <a:lnTo>
                    <a:pt x="19478" y="69977"/>
                  </a:lnTo>
                  <a:lnTo>
                    <a:pt x="16418" y="76256"/>
                  </a:lnTo>
                  <a:lnTo>
                    <a:pt x="10887" y="83854"/>
                  </a:lnTo>
                  <a:lnTo>
                    <a:pt x="9794" y="92960"/>
                  </a:lnTo>
                  <a:lnTo>
                    <a:pt x="9645" y="98818"/>
                  </a:lnTo>
                  <a:lnTo>
                    <a:pt x="6756" y="104950"/>
                  </a:lnTo>
                  <a:lnTo>
                    <a:pt x="1334" y="112453"/>
                  </a:lnTo>
                  <a:lnTo>
                    <a:pt x="264" y="121539"/>
                  </a:lnTo>
                  <a:lnTo>
                    <a:pt x="0" y="168124"/>
                  </a:lnTo>
                  <a:lnTo>
                    <a:pt x="0" y="190500"/>
                  </a:lnTo>
                  <a:lnTo>
                    <a:pt x="0" y="185443"/>
                  </a:lnTo>
                  <a:lnTo>
                    <a:pt x="1058" y="183954"/>
                  </a:lnTo>
                  <a:lnTo>
                    <a:pt x="2822" y="182961"/>
                  </a:lnTo>
                  <a:lnTo>
                    <a:pt x="8201" y="181368"/>
                  </a:lnTo>
                  <a:lnTo>
                    <a:pt x="8936" y="178327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9" name="SMARTInkShape-474"/>
          <p:cNvSpPr/>
          <p:nvPr>
            <p:custDataLst>
              <p:tags r:id="rId21"/>
            </p:custDataLst>
          </p:nvPr>
        </p:nvSpPr>
        <p:spPr>
          <a:xfrm>
            <a:off x="781050" y="2333625"/>
            <a:ext cx="142876" cy="161926"/>
          </a:xfrm>
          <a:custGeom>
            <a:avLst/>
            <a:gdLst/>
            <a:ahLst/>
            <a:cxnLst/>
            <a:rect l="0" t="0" r="0" b="0"/>
            <a:pathLst>
              <a:path w="142876" h="161926">
                <a:moveTo>
                  <a:pt x="0" y="161925"/>
                </a:moveTo>
                <a:lnTo>
                  <a:pt x="0" y="161925"/>
                </a:lnTo>
                <a:lnTo>
                  <a:pt x="17723" y="144202"/>
                </a:lnTo>
                <a:lnTo>
                  <a:pt x="23713" y="143268"/>
                </a:lnTo>
                <a:lnTo>
                  <a:pt x="25334" y="142079"/>
                </a:lnTo>
                <a:lnTo>
                  <a:pt x="28449" y="133752"/>
                </a:lnTo>
                <a:lnTo>
                  <a:pt x="52564" y="133350"/>
                </a:lnTo>
                <a:lnTo>
                  <a:pt x="54093" y="132292"/>
                </a:lnTo>
                <a:lnTo>
                  <a:pt x="55112" y="130528"/>
                </a:lnTo>
                <a:lnTo>
                  <a:pt x="55791" y="128294"/>
                </a:lnTo>
                <a:lnTo>
                  <a:pt x="57303" y="126804"/>
                </a:lnTo>
                <a:lnTo>
                  <a:pt x="66247" y="123941"/>
                </a:lnTo>
                <a:lnTo>
                  <a:pt x="74839" y="123835"/>
                </a:lnTo>
                <a:lnTo>
                  <a:pt x="75292" y="122774"/>
                </a:lnTo>
                <a:lnTo>
                  <a:pt x="75797" y="118772"/>
                </a:lnTo>
                <a:lnTo>
                  <a:pt x="76989" y="117281"/>
                </a:lnTo>
                <a:lnTo>
                  <a:pt x="85877" y="113504"/>
                </a:lnTo>
                <a:lnTo>
                  <a:pt x="103324" y="96693"/>
                </a:lnTo>
                <a:lnTo>
                  <a:pt x="109402" y="95678"/>
                </a:lnTo>
                <a:lnTo>
                  <a:pt x="111034" y="94477"/>
                </a:lnTo>
                <a:lnTo>
                  <a:pt x="116931" y="83508"/>
                </a:lnTo>
                <a:lnTo>
                  <a:pt x="122463" y="77644"/>
                </a:lnTo>
                <a:lnTo>
                  <a:pt x="123790" y="67105"/>
                </a:lnTo>
                <a:lnTo>
                  <a:pt x="123814" y="61746"/>
                </a:lnTo>
                <a:lnTo>
                  <a:pt x="124876" y="60214"/>
                </a:lnTo>
                <a:lnTo>
                  <a:pt x="126643" y="59193"/>
                </a:lnTo>
                <a:lnTo>
                  <a:pt x="133340" y="57153"/>
                </a:lnTo>
                <a:lnTo>
                  <a:pt x="133350" y="38101"/>
                </a:lnTo>
                <a:lnTo>
                  <a:pt x="142875" y="38100"/>
                </a:lnTo>
                <a:lnTo>
                  <a:pt x="1428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8" name="SMARTInkShape-Group129"/>
          <p:cNvGrpSpPr/>
          <p:nvPr/>
        </p:nvGrpSpPr>
        <p:grpSpPr>
          <a:xfrm>
            <a:off x="819150" y="5010150"/>
            <a:ext cx="990601" cy="323848"/>
            <a:chOff x="819150" y="5010150"/>
            <a:chExt cx="990601" cy="323848"/>
          </a:xfrm>
        </p:grpSpPr>
        <p:sp>
          <p:nvSpPr>
            <p:cNvPr id="190" name="SMARTInkShape-475"/>
            <p:cNvSpPr/>
            <p:nvPr>
              <p:custDataLst>
                <p:tags r:id="rId116"/>
              </p:custDataLst>
            </p:nvPr>
          </p:nvSpPr>
          <p:spPr>
            <a:xfrm>
              <a:off x="1685935" y="5163874"/>
              <a:ext cx="123816" cy="36777"/>
            </a:xfrm>
            <a:custGeom>
              <a:avLst/>
              <a:gdLst/>
              <a:ahLst/>
              <a:cxnLst/>
              <a:rect l="0" t="0" r="0" b="0"/>
              <a:pathLst>
                <a:path w="123816" h="36777">
                  <a:moveTo>
                    <a:pt x="9515" y="36776"/>
                  </a:moveTo>
                  <a:lnTo>
                    <a:pt x="9515" y="36776"/>
                  </a:lnTo>
                  <a:lnTo>
                    <a:pt x="382" y="36776"/>
                  </a:lnTo>
                  <a:lnTo>
                    <a:pt x="0" y="27643"/>
                  </a:lnTo>
                  <a:lnTo>
                    <a:pt x="8192" y="27285"/>
                  </a:lnTo>
                  <a:lnTo>
                    <a:pt x="17600" y="19053"/>
                  </a:lnTo>
                  <a:lnTo>
                    <a:pt x="27115" y="17842"/>
                  </a:lnTo>
                  <a:lnTo>
                    <a:pt x="41695" y="17736"/>
                  </a:lnTo>
                  <a:lnTo>
                    <a:pt x="47806" y="14909"/>
                  </a:lnTo>
                  <a:lnTo>
                    <a:pt x="54050" y="11182"/>
                  </a:lnTo>
                  <a:lnTo>
                    <a:pt x="64795" y="8594"/>
                  </a:lnTo>
                  <a:lnTo>
                    <a:pt x="93393" y="8204"/>
                  </a:lnTo>
                  <a:lnTo>
                    <a:pt x="102479" y="1656"/>
                  </a:lnTo>
                  <a:lnTo>
                    <a:pt x="108335" y="0"/>
                  </a:lnTo>
                  <a:lnTo>
                    <a:pt x="110320" y="617"/>
                  </a:lnTo>
                  <a:lnTo>
                    <a:pt x="111643" y="2087"/>
                  </a:lnTo>
                  <a:lnTo>
                    <a:pt x="112526" y="4125"/>
                  </a:lnTo>
                  <a:lnTo>
                    <a:pt x="114172" y="5484"/>
                  </a:lnTo>
                  <a:lnTo>
                    <a:pt x="12381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476"/>
            <p:cNvSpPr/>
            <p:nvPr>
              <p:custDataLst>
                <p:tags r:id="rId117"/>
              </p:custDataLst>
            </p:nvPr>
          </p:nvSpPr>
          <p:spPr>
            <a:xfrm>
              <a:off x="1743075" y="5048250"/>
              <a:ext cx="28576" cy="180973"/>
            </a:xfrm>
            <a:custGeom>
              <a:avLst/>
              <a:gdLst/>
              <a:ahLst/>
              <a:cxnLst/>
              <a:rect l="0" t="0" r="0" b="0"/>
              <a:pathLst>
                <a:path w="28576" h="180973">
                  <a:moveTo>
                    <a:pt x="0" y="9525"/>
                  </a:moveTo>
                  <a:lnTo>
                    <a:pt x="0" y="9525"/>
                  </a:lnTo>
                  <a:lnTo>
                    <a:pt x="9409" y="116"/>
                  </a:lnTo>
                  <a:lnTo>
                    <a:pt x="10" y="0"/>
                  </a:lnTo>
                  <a:lnTo>
                    <a:pt x="0" y="44536"/>
                  </a:lnTo>
                  <a:lnTo>
                    <a:pt x="0" y="60336"/>
                  </a:lnTo>
                  <a:lnTo>
                    <a:pt x="2822" y="66680"/>
                  </a:lnTo>
                  <a:lnTo>
                    <a:pt x="6546" y="73027"/>
                  </a:lnTo>
                  <a:lnTo>
                    <a:pt x="8642" y="83609"/>
                  </a:lnTo>
                  <a:lnTo>
                    <a:pt x="9491" y="117083"/>
                  </a:lnTo>
                  <a:lnTo>
                    <a:pt x="12332" y="123650"/>
                  </a:lnTo>
                  <a:lnTo>
                    <a:pt x="16064" y="130098"/>
                  </a:lnTo>
                  <a:lnTo>
                    <a:pt x="18460" y="142859"/>
                  </a:lnTo>
                  <a:lnTo>
                    <a:pt x="19016" y="165099"/>
                  </a:lnTo>
                  <a:lnTo>
                    <a:pt x="20085" y="167216"/>
                  </a:lnTo>
                  <a:lnTo>
                    <a:pt x="21857" y="168628"/>
                  </a:lnTo>
                  <a:lnTo>
                    <a:pt x="24096" y="169569"/>
                  </a:lnTo>
                  <a:lnTo>
                    <a:pt x="25589" y="171254"/>
                  </a:lnTo>
                  <a:lnTo>
                    <a:pt x="28573" y="180967"/>
                  </a:lnTo>
                  <a:lnTo>
                    <a:pt x="28574" y="180972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477"/>
            <p:cNvSpPr/>
            <p:nvPr>
              <p:custDataLst>
                <p:tags r:id="rId118"/>
              </p:custDataLst>
            </p:nvPr>
          </p:nvSpPr>
          <p:spPr>
            <a:xfrm>
              <a:off x="1657350" y="5010150"/>
              <a:ext cx="104776" cy="219040"/>
            </a:xfrm>
            <a:custGeom>
              <a:avLst/>
              <a:gdLst/>
              <a:ahLst/>
              <a:cxnLst/>
              <a:rect l="0" t="0" r="0" b="0"/>
              <a:pathLst>
                <a:path w="104776" h="219040">
                  <a:moveTo>
                    <a:pt x="104775" y="9525"/>
                  </a:moveTo>
                  <a:lnTo>
                    <a:pt x="104775" y="9525"/>
                  </a:lnTo>
                  <a:lnTo>
                    <a:pt x="95366" y="116"/>
                  </a:lnTo>
                  <a:lnTo>
                    <a:pt x="77524" y="0"/>
                  </a:lnTo>
                  <a:lnTo>
                    <a:pt x="77083" y="1058"/>
                  </a:lnTo>
                  <a:lnTo>
                    <a:pt x="76316" y="8201"/>
                  </a:lnTo>
                  <a:lnTo>
                    <a:pt x="73429" y="8937"/>
                  </a:lnTo>
                  <a:lnTo>
                    <a:pt x="71178" y="9133"/>
                  </a:lnTo>
                  <a:lnTo>
                    <a:pt x="69677" y="10321"/>
                  </a:lnTo>
                  <a:lnTo>
                    <a:pt x="68009" y="14465"/>
                  </a:lnTo>
                  <a:lnTo>
                    <a:pt x="66506" y="15994"/>
                  </a:lnTo>
                  <a:lnTo>
                    <a:pt x="62014" y="17692"/>
                  </a:lnTo>
                  <a:lnTo>
                    <a:pt x="60393" y="19202"/>
                  </a:lnTo>
                  <a:lnTo>
                    <a:pt x="58591" y="23704"/>
                  </a:lnTo>
                  <a:lnTo>
                    <a:pt x="56376" y="35217"/>
                  </a:lnTo>
                  <a:lnTo>
                    <a:pt x="40691" y="57167"/>
                  </a:lnTo>
                  <a:lnTo>
                    <a:pt x="38193" y="63507"/>
                  </a:lnTo>
                  <a:lnTo>
                    <a:pt x="23013" y="83609"/>
                  </a:lnTo>
                  <a:lnTo>
                    <a:pt x="17010" y="102789"/>
                  </a:lnTo>
                  <a:lnTo>
                    <a:pt x="14515" y="106626"/>
                  </a:lnTo>
                  <a:lnTo>
                    <a:pt x="969" y="148940"/>
                  </a:lnTo>
                  <a:lnTo>
                    <a:pt x="3" y="194882"/>
                  </a:lnTo>
                  <a:lnTo>
                    <a:pt x="0" y="207775"/>
                  </a:lnTo>
                  <a:lnTo>
                    <a:pt x="1058" y="208367"/>
                  </a:lnTo>
                  <a:lnTo>
                    <a:pt x="5057" y="209024"/>
                  </a:lnTo>
                  <a:lnTo>
                    <a:pt x="6546" y="210257"/>
                  </a:lnTo>
                  <a:lnTo>
                    <a:pt x="9409" y="218669"/>
                  </a:lnTo>
                  <a:lnTo>
                    <a:pt x="17716" y="219039"/>
                  </a:lnTo>
                  <a:lnTo>
                    <a:pt x="381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478"/>
            <p:cNvSpPr/>
            <p:nvPr>
              <p:custDataLst>
                <p:tags r:id="rId119"/>
              </p:custDataLst>
            </p:nvPr>
          </p:nvSpPr>
          <p:spPr>
            <a:xfrm>
              <a:off x="1419260" y="5048250"/>
              <a:ext cx="114265" cy="209513"/>
            </a:xfrm>
            <a:custGeom>
              <a:avLst/>
              <a:gdLst/>
              <a:ahLst/>
              <a:cxnLst/>
              <a:rect l="0" t="0" r="0" b="0"/>
              <a:pathLst>
                <a:path w="114265" h="209513">
                  <a:moveTo>
                    <a:pt x="9490" y="47625"/>
                  </a:moveTo>
                  <a:lnTo>
                    <a:pt x="9490" y="47625"/>
                  </a:lnTo>
                  <a:lnTo>
                    <a:pt x="9490" y="33436"/>
                  </a:lnTo>
                  <a:lnTo>
                    <a:pt x="8432" y="31815"/>
                  </a:lnTo>
                  <a:lnTo>
                    <a:pt x="6668" y="30735"/>
                  </a:lnTo>
                  <a:lnTo>
                    <a:pt x="1289" y="29002"/>
                  </a:lnTo>
                  <a:lnTo>
                    <a:pt x="553" y="25943"/>
                  </a:lnTo>
                  <a:lnTo>
                    <a:pt x="0" y="19453"/>
                  </a:lnTo>
                  <a:lnTo>
                    <a:pt x="9099" y="9928"/>
                  </a:lnTo>
                  <a:lnTo>
                    <a:pt x="9456" y="1359"/>
                  </a:lnTo>
                  <a:lnTo>
                    <a:pt x="10526" y="906"/>
                  </a:lnTo>
                  <a:lnTo>
                    <a:pt x="36615" y="0"/>
                  </a:lnTo>
                  <a:lnTo>
                    <a:pt x="55664" y="17609"/>
                  </a:lnTo>
                  <a:lnTo>
                    <a:pt x="56685" y="23680"/>
                  </a:lnTo>
                  <a:lnTo>
                    <a:pt x="57112" y="68537"/>
                  </a:lnTo>
                  <a:lnTo>
                    <a:pt x="57114" y="78986"/>
                  </a:lnTo>
                  <a:lnTo>
                    <a:pt x="54292" y="85553"/>
                  </a:lnTo>
                  <a:lnTo>
                    <a:pt x="48914" y="93334"/>
                  </a:lnTo>
                  <a:lnTo>
                    <a:pt x="47983" y="99738"/>
                  </a:lnTo>
                  <a:lnTo>
                    <a:pt x="46793" y="101417"/>
                  </a:lnTo>
                  <a:lnTo>
                    <a:pt x="44942" y="102537"/>
                  </a:lnTo>
                  <a:lnTo>
                    <a:pt x="42650" y="103282"/>
                  </a:lnTo>
                  <a:lnTo>
                    <a:pt x="41121" y="104839"/>
                  </a:lnTo>
                  <a:lnTo>
                    <a:pt x="38100" y="114172"/>
                  </a:lnTo>
                  <a:lnTo>
                    <a:pt x="33019" y="114262"/>
                  </a:lnTo>
                  <a:lnTo>
                    <a:pt x="31526" y="113216"/>
                  </a:lnTo>
                  <a:lnTo>
                    <a:pt x="30531" y="111461"/>
                  </a:lnTo>
                  <a:lnTo>
                    <a:pt x="28656" y="105166"/>
                  </a:lnTo>
                  <a:lnTo>
                    <a:pt x="36751" y="96608"/>
                  </a:lnTo>
                  <a:lnTo>
                    <a:pt x="37676" y="90596"/>
                  </a:lnTo>
                  <a:lnTo>
                    <a:pt x="38864" y="88972"/>
                  </a:lnTo>
                  <a:lnTo>
                    <a:pt x="40714" y="87890"/>
                  </a:lnTo>
                  <a:lnTo>
                    <a:pt x="43006" y="87168"/>
                  </a:lnTo>
                  <a:lnTo>
                    <a:pt x="44534" y="85629"/>
                  </a:lnTo>
                  <a:lnTo>
                    <a:pt x="46232" y="81096"/>
                  </a:lnTo>
                  <a:lnTo>
                    <a:pt x="47743" y="79465"/>
                  </a:lnTo>
                  <a:lnTo>
                    <a:pt x="57211" y="75428"/>
                  </a:lnTo>
                  <a:lnTo>
                    <a:pt x="64434" y="69739"/>
                  </a:lnTo>
                  <a:lnTo>
                    <a:pt x="74411" y="67078"/>
                  </a:lnTo>
                  <a:lnTo>
                    <a:pt x="80702" y="66795"/>
                  </a:lnTo>
                  <a:lnTo>
                    <a:pt x="86295" y="69550"/>
                  </a:lnTo>
                  <a:lnTo>
                    <a:pt x="103261" y="84285"/>
                  </a:lnTo>
                  <a:lnTo>
                    <a:pt x="105506" y="93045"/>
                  </a:lnTo>
                  <a:lnTo>
                    <a:pt x="111200" y="101887"/>
                  </a:lnTo>
                  <a:lnTo>
                    <a:pt x="113357" y="111211"/>
                  </a:lnTo>
                  <a:lnTo>
                    <a:pt x="114263" y="158750"/>
                  </a:lnTo>
                  <a:lnTo>
                    <a:pt x="114264" y="165100"/>
                  </a:lnTo>
                  <a:lnTo>
                    <a:pt x="111442" y="171450"/>
                  </a:lnTo>
                  <a:lnTo>
                    <a:pt x="107719" y="177800"/>
                  </a:lnTo>
                  <a:lnTo>
                    <a:pt x="106064" y="184150"/>
                  </a:lnTo>
                  <a:lnTo>
                    <a:pt x="104564" y="186267"/>
                  </a:lnTo>
                  <a:lnTo>
                    <a:pt x="102506" y="187678"/>
                  </a:lnTo>
                  <a:lnTo>
                    <a:pt x="100076" y="188619"/>
                  </a:lnTo>
                  <a:lnTo>
                    <a:pt x="98455" y="190304"/>
                  </a:lnTo>
                  <a:lnTo>
                    <a:pt x="96655" y="194999"/>
                  </a:lnTo>
                  <a:lnTo>
                    <a:pt x="95117" y="196675"/>
                  </a:lnTo>
                  <a:lnTo>
                    <a:pt x="90585" y="198536"/>
                  </a:lnTo>
                  <a:lnTo>
                    <a:pt x="88953" y="200090"/>
                  </a:lnTo>
                  <a:lnTo>
                    <a:pt x="87140" y="204640"/>
                  </a:lnTo>
                  <a:lnTo>
                    <a:pt x="85599" y="206277"/>
                  </a:lnTo>
                  <a:lnTo>
                    <a:pt x="81063" y="208095"/>
                  </a:lnTo>
                  <a:lnTo>
                    <a:pt x="62103" y="209512"/>
                  </a:lnTo>
                  <a:lnTo>
                    <a:pt x="60440" y="208466"/>
                  </a:lnTo>
                  <a:lnTo>
                    <a:pt x="59332" y="206711"/>
                  </a:lnTo>
                  <a:lnTo>
                    <a:pt x="57245" y="200416"/>
                  </a:lnTo>
                  <a:lnTo>
                    <a:pt x="5711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479"/>
            <p:cNvSpPr/>
            <p:nvPr>
              <p:custDataLst>
                <p:tags r:id="rId120"/>
              </p:custDataLst>
            </p:nvPr>
          </p:nvSpPr>
          <p:spPr>
            <a:xfrm>
              <a:off x="1428750" y="5076825"/>
              <a:ext cx="9134" cy="190487"/>
            </a:xfrm>
            <a:custGeom>
              <a:avLst/>
              <a:gdLst/>
              <a:ahLst/>
              <a:cxnLst/>
              <a:rect l="0" t="0" r="0" b="0"/>
              <a:pathLst>
                <a:path w="9134" h="190487">
                  <a:moveTo>
                    <a:pt x="0" y="0"/>
                  </a:moveTo>
                  <a:lnTo>
                    <a:pt x="0" y="0"/>
                  </a:lnTo>
                  <a:lnTo>
                    <a:pt x="0" y="45755"/>
                  </a:lnTo>
                  <a:lnTo>
                    <a:pt x="0" y="70898"/>
                  </a:lnTo>
                  <a:lnTo>
                    <a:pt x="2822" y="76665"/>
                  </a:lnTo>
                  <a:lnTo>
                    <a:pt x="6546" y="82757"/>
                  </a:lnTo>
                  <a:lnTo>
                    <a:pt x="8642" y="93195"/>
                  </a:lnTo>
                  <a:lnTo>
                    <a:pt x="9133" y="103509"/>
                  </a:lnTo>
                  <a:lnTo>
                    <a:pt x="6528" y="112326"/>
                  </a:lnTo>
                  <a:lnTo>
                    <a:pt x="2901" y="119773"/>
                  </a:lnTo>
                  <a:lnTo>
                    <a:pt x="382" y="136410"/>
                  </a:lnTo>
                  <a:lnTo>
                    <a:pt x="1" y="180975"/>
                  </a:lnTo>
                  <a:lnTo>
                    <a:pt x="0" y="190486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480"/>
            <p:cNvSpPr/>
            <p:nvPr>
              <p:custDataLst>
                <p:tags r:id="rId121"/>
              </p:custDataLst>
            </p:nvPr>
          </p:nvSpPr>
          <p:spPr>
            <a:xfrm>
              <a:off x="1276350" y="5181600"/>
              <a:ext cx="85726" cy="57151"/>
            </a:xfrm>
            <a:custGeom>
              <a:avLst/>
              <a:gdLst/>
              <a:ahLst/>
              <a:cxnLst/>
              <a:rect l="0" t="0" r="0" b="0"/>
              <a:pathLst>
                <a:path w="85726" h="5715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3" y="8201"/>
                  </a:lnTo>
                  <a:lnTo>
                    <a:pt x="55699" y="55699"/>
                  </a:lnTo>
                  <a:lnTo>
                    <a:pt x="57023" y="57023"/>
                  </a:lnTo>
                  <a:lnTo>
                    <a:pt x="75797" y="57150"/>
                  </a:lnTo>
                  <a:lnTo>
                    <a:pt x="857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481"/>
            <p:cNvSpPr/>
            <p:nvPr>
              <p:custDataLst>
                <p:tags r:id="rId122"/>
              </p:custDataLst>
            </p:nvPr>
          </p:nvSpPr>
          <p:spPr>
            <a:xfrm>
              <a:off x="1209675" y="5010150"/>
              <a:ext cx="142876" cy="238125"/>
            </a:xfrm>
            <a:custGeom>
              <a:avLst/>
              <a:gdLst/>
              <a:ahLst/>
              <a:cxnLst/>
              <a:rect l="0" t="0" r="0" b="0"/>
              <a:pathLst>
                <a:path w="142876" h="238125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9050" y="32272"/>
                  </a:lnTo>
                  <a:lnTo>
                    <a:pt x="17992" y="34215"/>
                  </a:lnTo>
                  <a:lnTo>
                    <a:pt x="16228" y="35510"/>
                  </a:lnTo>
                  <a:lnTo>
                    <a:pt x="13993" y="36373"/>
                  </a:lnTo>
                  <a:lnTo>
                    <a:pt x="12504" y="38007"/>
                  </a:lnTo>
                  <a:lnTo>
                    <a:pt x="10849" y="42644"/>
                  </a:lnTo>
                  <a:lnTo>
                    <a:pt x="9540" y="87974"/>
                  </a:lnTo>
                  <a:lnTo>
                    <a:pt x="8467" y="126912"/>
                  </a:lnTo>
                  <a:lnTo>
                    <a:pt x="1324" y="145620"/>
                  </a:lnTo>
                  <a:lnTo>
                    <a:pt x="15" y="190321"/>
                  </a:lnTo>
                  <a:lnTo>
                    <a:pt x="0" y="237877"/>
                  </a:lnTo>
                  <a:lnTo>
                    <a:pt x="0" y="238124"/>
                  </a:lnTo>
                  <a:lnTo>
                    <a:pt x="0" y="193649"/>
                  </a:lnTo>
                  <a:lnTo>
                    <a:pt x="0" y="187314"/>
                  </a:lnTo>
                  <a:lnTo>
                    <a:pt x="2822" y="180970"/>
                  </a:lnTo>
                  <a:lnTo>
                    <a:pt x="5056" y="177797"/>
                  </a:lnTo>
                  <a:lnTo>
                    <a:pt x="8201" y="163218"/>
                  </a:lnTo>
                  <a:lnTo>
                    <a:pt x="10322" y="146932"/>
                  </a:lnTo>
                  <a:lnTo>
                    <a:pt x="15994" y="135728"/>
                  </a:lnTo>
                  <a:lnTo>
                    <a:pt x="19203" y="120532"/>
                  </a:lnTo>
                  <a:lnTo>
                    <a:pt x="25328" y="107798"/>
                  </a:lnTo>
                  <a:lnTo>
                    <a:pt x="28671" y="92148"/>
                  </a:lnTo>
                  <a:lnTo>
                    <a:pt x="35924" y="76841"/>
                  </a:lnTo>
                  <a:lnTo>
                    <a:pt x="36649" y="73452"/>
                  </a:lnTo>
                  <a:lnTo>
                    <a:pt x="42727" y="63626"/>
                  </a:lnTo>
                  <a:lnTo>
                    <a:pt x="51230" y="54012"/>
                  </a:lnTo>
                  <a:lnTo>
                    <a:pt x="57341" y="50464"/>
                  </a:lnTo>
                  <a:lnTo>
                    <a:pt x="63585" y="47828"/>
                  </a:lnTo>
                  <a:lnTo>
                    <a:pt x="69888" y="43129"/>
                  </a:lnTo>
                  <a:lnTo>
                    <a:pt x="73395" y="37513"/>
                  </a:lnTo>
                  <a:lnTo>
                    <a:pt x="74330" y="34533"/>
                  </a:lnTo>
                  <a:lnTo>
                    <a:pt x="76012" y="32547"/>
                  </a:lnTo>
                  <a:lnTo>
                    <a:pt x="80702" y="30341"/>
                  </a:lnTo>
                  <a:lnTo>
                    <a:pt x="125863" y="28575"/>
                  </a:lnTo>
                  <a:lnTo>
                    <a:pt x="128359" y="28575"/>
                  </a:lnTo>
                  <a:lnTo>
                    <a:pt x="130022" y="29633"/>
                  </a:lnTo>
                  <a:lnTo>
                    <a:pt x="131132" y="31397"/>
                  </a:lnTo>
                  <a:lnTo>
                    <a:pt x="132912" y="36776"/>
                  </a:lnTo>
                  <a:lnTo>
                    <a:pt x="135977" y="37512"/>
                  </a:lnTo>
                  <a:lnTo>
                    <a:pt x="141512" y="37984"/>
                  </a:lnTo>
                  <a:lnTo>
                    <a:pt x="141967" y="39081"/>
                  </a:lnTo>
                  <a:lnTo>
                    <a:pt x="14287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482"/>
            <p:cNvSpPr/>
            <p:nvPr>
              <p:custDataLst>
                <p:tags r:id="rId123"/>
              </p:custDataLst>
            </p:nvPr>
          </p:nvSpPr>
          <p:spPr>
            <a:xfrm>
              <a:off x="819150" y="5210175"/>
              <a:ext cx="180976" cy="123823"/>
            </a:xfrm>
            <a:custGeom>
              <a:avLst/>
              <a:gdLst/>
              <a:ahLst/>
              <a:cxnLst/>
              <a:rect l="0" t="0" r="0" b="0"/>
              <a:pathLst>
                <a:path w="180976" h="123823">
                  <a:moveTo>
                    <a:pt x="85725" y="0"/>
                  </a:moveTo>
                  <a:lnTo>
                    <a:pt x="85725" y="0"/>
                  </a:lnTo>
                  <a:lnTo>
                    <a:pt x="85725" y="9409"/>
                  </a:lnTo>
                  <a:lnTo>
                    <a:pt x="80668" y="9491"/>
                  </a:lnTo>
                  <a:lnTo>
                    <a:pt x="79179" y="10561"/>
                  </a:lnTo>
                  <a:lnTo>
                    <a:pt x="73552" y="21282"/>
                  </a:lnTo>
                  <a:lnTo>
                    <a:pt x="60397" y="35895"/>
                  </a:lnTo>
                  <a:lnTo>
                    <a:pt x="58593" y="41706"/>
                  </a:lnTo>
                  <a:lnTo>
                    <a:pt x="57054" y="43680"/>
                  </a:lnTo>
                  <a:lnTo>
                    <a:pt x="52521" y="45872"/>
                  </a:lnTo>
                  <a:lnTo>
                    <a:pt x="50889" y="47515"/>
                  </a:lnTo>
                  <a:lnTo>
                    <a:pt x="39551" y="64913"/>
                  </a:lnTo>
                  <a:lnTo>
                    <a:pt x="33474" y="71210"/>
                  </a:lnTo>
                  <a:lnTo>
                    <a:pt x="27930" y="73982"/>
                  </a:lnTo>
                  <a:lnTo>
                    <a:pt x="24970" y="74721"/>
                  </a:lnTo>
                  <a:lnTo>
                    <a:pt x="22997" y="76273"/>
                  </a:lnTo>
                  <a:lnTo>
                    <a:pt x="20804" y="80818"/>
                  </a:lnTo>
                  <a:lnTo>
                    <a:pt x="19161" y="82454"/>
                  </a:lnTo>
                  <a:lnTo>
                    <a:pt x="11003" y="85294"/>
                  </a:lnTo>
                  <a:lnTo>
                    <a:pt x="10182" y="88356"/>
                  </a:lnTo>
                  <a:lnTo>
                    <a:pt x="9563" y="94847"/>
                  </a:lnTo>
                  <a:lnTo>
                    <a:pt x="3" y="95250"/>
                  </a:lnTo>
                  <a:lnTo>
                    <a:pt x="0" y="103451"/>
                  </a:lnTo>
                  <a:lnTo>
                    <a:pt x="1059" y="103892"/>
                  </a:lnTo>
                  <a:lnTo>
                    <a:pt x="48230" y="104775"/>
                  </a:lnTo>
                  <a:lnTo>
                    <a:pt x="60445" y="104775"/>
                  </a:lnTo>
                  <a:lnTo>
                    <a:pt x="66728" y="107597"/>
                  </a:lnTo>
                  <a:lnTo>
                    <a:pt x="73049" y="111320"/>
                  </a:lnTo>
                  <a:lnTo>
                    <a:pt x="83847" y="113908"/>
                  </a:lnTo>
                  <a:lnTo>
                    <a:pt x="117509" y="114297"/>
                  </a:lnTo>
                  <a:lnTo>
                    <a:pt x="123840" y="117120"/>
                  </a:lnTo>
                  <a:lnTo>
                    <a:pt x="131472" y="122501"/>
                  </a:lnTo>
                  <a:lnTo>
                    <a:pt x="140583" y="123563"/>
                  </a:lnTo>
                  <a:lnTo>
                    <a:pt x="160446" y="123822"/>
                  </a:lnTo>
                  <a:lnTo>
                    <a:pt x="169996" y="115624"/>
                  </a:lnTo>
                  <a:lnTo>
                    <a:pt x="180964" y="114300"/>
                  </a:lnTo>
                  <a:lnTo>
                    <a:pt x="180968" y="114300"/>
                  </a:lnTo>
                  <a:lnTo>
                    <a:pt x="180970" y="114300"/>
                  </a:lnTo>
                  <a:lnTo>
                    <a:pt x="1809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2" name="SMARTInkShape-Group130"/>
          <p:cNvGrpSpPr/>
          <p:nvPr/>
        </p:nvGrpSpPr>
        <p:grpSpPr>
          <a:xfrm>
            <a:off x="2066925" y="5076825"/>
            <a:ext cx="552451" cy="170123"/>
            <a:chOff x="2066925" y="5076825"/>
            <a:chExt cx="552451" cy="170123"/>
          </a:xfrm>
        </p:grpSpPr>
        <p:sp>
          <p:nvSpPr>
            <p:cNvPr id="199" name="SMARTInkShape-483"/>
            <p:cNvSpPr/>
            <p:nvPr>
              <p:custDataLst>
                <p:tags r:id="rId113"/>
              </p:custDataLst>
            </p:nvPr>
          </p:nvSpPr>
          <p:spPr>
            <a:xfrm>
              <a:off x="2419350" y="5143500"/>
              <a:ext cx="200026" cy="95251"/>
            </a:xfrm>
            <a:custGeom>
              <a:avLst/>
              <a:gdLst/>
              <a:ahLst/>
              <a:cxnLst/>
              <a:rect l="0" t="0" r="0" b="0"/>
              <a:pathLst>
                <a:path w="200026" h="95251">
                  <a:moveTo>
                    <a:pt x="76200" y="0"/>
                  </a:moveTo>
                  <a:lnTo>
                    <a:pt x="76200" y="0"/>
                  </a:lnTo>
                  <a:lnTo>
                    <a:pt x="85725" y="0"/>
                  </a:lnTo>
                  <a:lnTo>
                    <a:pt x="76592" y="9133"/>
                  </a:lnTo>
                  <a:lnTo>
                    <a:pt x="68033" y="9491"/>
                  </a:lnTo>
                  <a:lnTo>
                    <a:pt x="58593" y="17723"/>
                  </a:lnTo>
                  <a:lnTo>
                    <a:pt x="49830" y="19846"/>
                  </a:lnTo>
                  <a:lnTo>
                    <a:pt x="27970" y="35935"/>
                  </a:lnTo>
                  <a:lnTo>
                    <a:pt x="14516" y="37974"/>
                  </a:lnTo>
                  <a:lnTo>
                    <a:pt x="12852" y="39074"/>
                  </a:lnTo>
                  <a:lnTo>
                    <a:pt x="11743" y="40866"/>
                  </a:lnTo>
                  <a:lnTo>
                    <a:pt x="9963" y="46290"/>
                  </a:lnTo>
                  <a:lnTo>
                    <a:pt x="6897" y="47032"/>
                  </a:lnTo>
                  <a:lnTo>
                    <a:pt x="4598" y="47230"/>
                  </a:lnTo>
                  <a:lnTo>
                    <a:pt x="3066" y="48420"/>
                  </a:lnTo>
                  <a:lnTo>
                    <a:pt x="35" y="57031"/>
                  </a:lnTo>
                  <a:lnTo>
                    <a:pt x="0" y="66558"/>
                  </a:lnTo>
                  <a:lnTo>
                    <a:pt x="14465" y="66675"/>
                  </a:lnTo>
                  <a:lnTo>
                    <a:pt x="15994" y="67733"/>
                  </a:lnTo>
                  <a:lnTo>
                    <a:pt x="17012" y="69497"/>
                  </a:lnTo>
                  <a:lnTo>
                    <a:pt x="17692" y="71731"/>
                  </a:lnTo>
                  <a:lnTo>
                    <a:pt x="19203" y="73220"/>
                  </a:lnTo>
                  <a:lnTo>
                    <a:pt x="23704" y="74876"/>
                  </a:lnTo>
                  <a:lnTo>
                    <a:pt x="42638" y="76166"/>
                  </a:lnTo>
                  <a:lnTo>
                    <a:pt x="44300" y="77236"/>
                  </a:lnTo>
                  <a:lnTo>
                    <a:pt x="45408" y="79007"/>
                  </a:lnTo>
                  <a:lnTo>
                    <a:pt x="46147" y="81246"/>
                  </a:lnTo>
                  <a:lnTo>
                    <a:pt x="47698" y="82739"/>
                  </a:lnTo>
                  <a:lnTo>
                    <a:pt x="52244" y="84398"/>
                  </a:lnTo>
                  <a:lnTo>
                    <a:pt x="73933" y="86761"/>
                  </a:lnTo>
                  <a:lnTo>
                    <a:pt x="82819" y="92264"/>
                  </a:lnTo>
                  <a:lnTo>
                    <a:pt x="95303" y="94661"/>
                  </a:lnTo>
                  <a:lnTo>
                    <a:pt x="142686" y="95250"/>
                  </a:lnTo>
                  <a:lnTo>
                    <a:pt x="190309" y="95250"/>
                  </a:lnTo>
                  <a:lnTo>
                    <a:pt x="2000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484"/>
            <p:cNvSpPr/>
            <p:nvPr>
              <p:custDataLst>
                <p:tags r:id="rId114"/>
              </p:custDataLst>
            </p:nvPr>
          </p:nvSpPr>
          <p:spPr>
            <a:xfrm>
              <a:off x="2181235" y="5076825"/>
              <a:ext cx="38091" cy="170123"/>
            </a:xfrm>
            <a:custGeom>
              <a:avLst/>
              <a:gdLst/>
              <a:ahLst/>
              <a:cxnLst/>
              <a:rect l="0" t="0" r="0" b="0"/>
              <a:pathLst>
                <a:path w="38091" h="170123">
                  <a:moveTo>
                    <a:pt x="38090" y="9525"/>
                  </a:moveTo>
                  <a:lnTo>
                    <a:pt x="38090" y="9525"/>
                  </a:lnTo>
                  <a:lnTo>
                    <a:pt x="38090" y="0"/>
                  </a:lnTo>
                  <a:lnTo>
                    <a:pt x="38090" y="17716"/>
                  </a:lnTo>
                  <a:lnTo>
                    <a:pt x="29889" y="27134"/>
                  </a:lnTo>
                  <a:lnTo>
                    <a:pt x="28681" y="36649"/>
                  </a:lnTo>
                  <a:lnTo>
                    <a:pt x="28568" y="60453"/>
                  </a:lnTo>
                  <a:lnTo>
                    <a:pt x="25744" y="66731"/>
                  </a:lnTo>
                  <a:lnTo>
                    <a:pt x="22020" y="73050"/>
                  </a:lnTo>
                  <a:lnTo>
                    <a:pt x="19629" y="85730"/>
                  </a:lnTo>
                  <a:lnTo>
                    <a:pt x="19074" y="107950"/>
                  </a:lnTo>
                  <a:lnTo>
                    <a:pt x="16233" y="114300"/>
                  </a:lnTo>
                  <a:lnTo>
                    <a:pt x="12501" y="120650"/>
                  </a:lnTo>
                  <a:lnTo>
                    <a:pt x="10105" y="133350"/>
                  </a:lnTo>
                  <a:lnTo>
                    <a:pt x="9525" y="155967"/>
                  </a:lnTo>
                  <a:lnTo>
                    <a:pt x="8464" y="157954"/>
                  </a:lnTo>
                  <a:lnTo>
                    <a:pt x="6697" y="159277"/>
                  </a:lnTo>
                  <a:lnTo>
                    <a:pt x="106" y="161879"/>
                  </a:lnTo>
                  <a:lnTo>
                    <a:pt x="0" y="170122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485"/>
            <p:cNvSpPr/>
            <p:nvPr>
              <p:custDataLst>
                <p:tags r:id="rId115"/>
              </p:custDataLst>
            </p:nvPr>
          </p:nvSpPr>
          <p:spPr>
            <a:xfrm>
              <a:off x="2066925" y="51530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5358" y="9525"/>
                  </a:lnTo>
                  <a:lnTo>
                    <a:pt x="92077" y="9525"/>
                  </a:lnTo>
                  <a:lnTo>
                    <a:pt x="138642" y="9525"/>
                  </a:lnTo>
                  <a:lnTo>
                    <a:pt x="161925" y="952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5" name="SMARTInkShape-Group131"/>
          <p:cNvGrpSpPr/>
          <p:nvPr/>
        </p:nvGrpSpPr>
        <p:grpSpPr>
          <a:xfrm>
            <a:off x="2752735" y="4991103"/>
            <a:ext cx="676138" cy="198651"/>
            <a:chOff x="2752735" y="4991103"/>
            <a:chExt cx="676138" cy="198651"/>
          </a:xfrm>
        </p:grpSpPr>
        <p:sp>
          <p:nvSpPr>
            <p:cNvPr id="203" name="SMARTInkShape-486"/>
            <p:cNvSpPr/>
            <p:nvPr>
              <p:custDataLst>
                <p:tags r:id="rId111"/>
              </p:custDataLst>
            </p:nvPr>
          </p:nvSpPr>
          <p:spPr>
            <a:xfrm>
              <a:off x="3248060" y="4991217"/>
              <a:ext cx="180813" cy="180859"/>
            </a:xfrm>
            <a:custGeom>
              <a:avLst/>
              <a:gdLst/>
              <a:ahLst/>
              <a:cxnLst/>
              <a:rect l="0" t="0" r="0" b="0"/>
              <a:pathLst>
                <a:path w="180813" h="180859">
                  <a:moveTo>
                    <a:pt x="19015" y="18933"/>
                  </a:moveTo>
                  <a:lnTo>
                    <a:pt x="19015" y="18933"/>
                  </a:lnTo>
                  <a:lnTo>
                    <a:pt x="19015" y="64521"/>
                  </a:lnTo>
                  <a:lnTo>
                    <a:pt x="19015" y="97919"/>
                  </a:lnTo>
                  <a:lnTo>
                    <a:pt x="16193" y="104486"/>
                  </a:lnTo>
                  <a:lnTo>
                    <a:pt x="12469" y="110932"/>
                  </a:lnTo>
                  <a:lnTo>
                    <a:pt x="10079" y="123692"/>
                  </a:lnTo>
                  <a:lnTo>
                    <a:pt x="9490" y="170927"/>
                  </a:lnTo>
                  <a:lnTo>
                    <a:pt x="9490" y="153720"/>
                  </a:lnTo>
                  <a:lnTo>
                    <a:pt x="2944" y="144963"/>
                  </a:lnTo>
                  <a:lnTo>
                    <a:pt x="848" y="136121"/>
                  </a:lnTo>
                  <a:lnTo>
                    <a:pt x="0" y="110997"/>
                  </a:lnTo>
                  <a:lnTo>
                    <a:pt x="2803" y="104653"/>
                  </a:lnTo>
                  <a:lnTo>
                    <a:pt x="5032" y="101480"/>
                  </a:lnTo>
                  <a:lnTo>
                    <a:pt x="9099" y="79288"/>
                  </a:lnTo>
                  <a:lnTo>
                    <a:pt x="9374" y="71976"/>
                  </a:lnTo>
                  <a:lnTo>
                    <a:pt x="12261" y="66144"/>
                  </a:lnTo>
                  <a:lnTo>
                    <a:pt x="16013" y="60024"/>
                  </a:lnTo>
                  <a:lnTo>
                    <a:pt x="18422" y="47472"/>
                  </a:lnTo>
                  <a:lnTo>
                    <a:pt x="18619" y="44309"/>
                  </a:lnTo>
                  <a:lnTo>
                    <a:pt x="21661" y="37972"/>
                  </a:lnTo>
                  <a:lnTo>
                    <a:pt x="46114" y="10897"/>
                  </a:lnTo>
                  <a:lnTo>
                    <a:pt x="55661" y="9539"/>
                  </a:lnTo>
                  <a:lnTo>
                    <a:pt x="66210" y="278"/>
                  </a:lnTo>
                  <a:lnTo>
                    <a:pt x="71570" y="0"/>
                  </a:lnTo>
                  <a:lnTo>
                    <a:pt x="73101" y="1019"/>
                  </a:lnTo>
                  <a:lnTo>
                    <a:pt x="74122" y="2757"/>
                  </a:lnTo>
                  <a:lnTo>
                    <a:pt x="74803" y="4974"/>
                  </a:lnTo>
                  <a:lnTo>
                    <a:pt x="76316" y="6452"/>
                  </a:lnTo>
                  <a:lnTo>
                    <a:pt x="85262" y="9293"/>
                  </a:lnTo>
                  <a:lnTo>
                    <a:pt x="85563" y="14431"/>
                  </a:lnTo>
                  <a:lnTo>
                    <a:pt x="86664" y="15932"/>
                  </a:lnTo>
                  <a:lnTo>
                    <a:pt x="90709" y="17599"/>
                  </a:lnTo>
                  <a:lnTo>
                    <a:pt x="92211" y="19102"/>
                  </a:lnTo>
                  <a:lnTo>
                    <a:pt x="93880" y="23594"/>
                  </a:lnTo>
                  <a:lnTo>
                    <a:pt x="95181" y="45665"/>
                  </a:lnTo>
                  <a:lnTo>
                    <a:pt x="88662" y="54748"/>
                  </a:lnTo>
                  <a:lnTo>
                    <a:pt x="86571" y="63647"/>
                  </a:lnTo>
                  <a:lnTo>
                    <a:pt x="86081" y="69850"/>
                  </a:lnTo>
                  <a:lnTo>
                    <a:pt x="84893" y="71928"/>
                  </a:lnTo>
                  <a:lnTo>
                    <a:pt x="83042" y="73313"/>
                  </a:lnTo>
                  <a:lnTo>
                    <a:pt x="80750" y="74236"/>
                  </a:lnTo>
                  <a:lnTo>
                    <a:pt x="79221" y="75911"/>
                  </a:lnTo>
                  <a:lnTo>
                    <a:pt x="77523" y="80592"/>
                  </a:lnTo>
                  <a:lnTo>
                    <a:pt x="76012" y="82264"/>
                  </a:lnTo>
                  <a:lnTo>
                    <a:pt x="71511" y="84122"/>
                  </a:lnTo>
                  <a:lnTo>
                    <a:pt x="69887" y="85675"/>
                  </a:lnTo>
                  <a:lnTo>
                    <a:pt x="67068" y="93678"/>
                  </a:lnTo>
                  <a:lnTo>
                    <a:pt x="64008" y="94487"/>
                  </a:lnTo>
                  <a:lnTo>
                    <a:pt x="57126" y="95133"/>
                  </a:lnTo>
                  <a:lnTo>
                    <a:pt x="65317" y="86932"/>
                  </a:lnTo>
                  <a:lnTo>
                    <a:pt x="71304" y="86000"/>
                  </a:lnTo>
                  <a:lnTo>
                    <a:pt x="72925" y="84812"/>
                  </a:lnTo>
                  <a:lnTo>
                    <a:pt x="74725" y="80668"/>
                  </a:lnTo>
                  <a:lnTo>
                    <a:pt x="76263" y="79139"/>
                  </a:lnTo>
                  <a:lnTo>
                    <a:pt x="84239" y="76486"/>
                  </a:lnTo>
                  <a:lnTo>
                    <a:pt x="131436" y="76083"/>
                  </a:lnTo>
                  <a:lnTo>
                    <a:pt x="140548" y="82628"/>
                  </a:lnTo>
                  <a:lnTo>
                    <a:pt x="146408" y="84284"/>
                  </a:lnTo>
                  <a:lnTo>
                    <a:pt x="148394" y="85784"/>
                  </a:lnTo>
                  <a:lnTo>
                    <a:pt x="152246" y="91893"/>
                  </a:lnTo>
                  <a:lnTo>
                    <a:pt x="156898" y="93692"/>
                  </a:lnTo>
                  <a:lnTo>
                    <a:pt x="158562" y="95231"/>
                  </a:lnTo>
                  <a:lnTo>
                    <a:pt x="160411" y="99763"/>
                  </a:lnTo>
                  <a:lnTo>
                    <a:pt x="161962" y="101395"/>
                  </a:lnTo>
                  <a:lnTo>
                    <a:pt x="166509" y="103207"/>
                  </a:lnTo>
                  <a:lnTo>
                    <a:pt x="168144" y="104749"/>
                  </a:lnTo>
                  <a:lnTo>
                    <a:pt x="169961" y="109285"/>
                  </a:lnTo>
                  <a:lnTo>
                    <a:pt x="171504" y="110918"/>
                  </a:lnTo>
                  <a:lnTo>
                    <a:pt x="176041" y="112732"/>
                  </a:lnTo>
                  <a:lnTo>
                    <a:pt x="177674" y="114274"/>
                  </a:lnTo>
                  <a:lnTo>
                    <a:pt x="180510" y="122257"/>
                  </a:lnTo>
                  <a:lnTo>
                    <a:pt x="180812" y="128334"/>
                  </a:lnTo>
                  <a:lnTo>
                    <a:pt x="179797" y="129967"/>
                  </a:lnTo>
                  <a:lnTo>
                    <a:pt x="178061" y="131056"/>
                  </a:lnTo>
                  <a:lnTo>
                    <a:pt x="175846" y="131782"/>
                  </a:lnTo>
                  <a:lnTo>
                    <a:pt x="174369" y="133324"/>
                  </a:lnTo>
                  <a:lnTo>
                    <a:pt x="172728" y="137859"/>
                  </a:lnTo>
                  <a:lnTo>
                    <a:pt x="171232" y="139492"/>
                  </a:lnTo>
                  <a:lnTo>
                    <a:pt x="166747" y="141307"/>
                  </a:lnTo>
                  <a:lnTo>
                    <a:pt x="165129" y="142849"/>
                  </a:lnTo>
                  <a:lnTo>
                    <a:pt x="163329" y="147384"/>
                  </a:lnTo>
                  <a:lnTo>
                    <a:pt x="161791" y="149017"/>
                  </a:lnTo>
                  <a:lnTo>
                    <a:pt x="142648" y="159631"/>
                  </a:lnTo>
                  <a:lnTo>
                    <a:pt x="126940" y="162580"/>
                  </a:lnTo>
                  <a:lnTo>
                    <a:pt x="114260" y="169290"/>
                  </a:lnTo>
                  <a:lnTo>
                    <a:pt x="66640" y="171328"/>
                  </a:lnTo>
                  <a:lnTo>
                    <a:pt x="52616" y="171333"/>
                  </a:lnTo>
                  <a:lnTo>
                    <a:pt x="47001" y="174155"/>
                  </a:lnTo>
                  <a:lnTo>
                    <a:pt x="38067" y="180858"/>
                  </a:lnTo>
                  <a:lnTo>
                    <a:pt x="38065" y="175370"/>
                  </a:lnTo>
                  <a:lnTo>
                    <a:pt x="38065" y="179926"/>
                  </a:lnTo>
                  <a:lnTo>
                    <a:pt x="38065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487"/>
            <p:cNvSpPr/>
            <p:nvPr>
              <p:custDataLst>
                <p:tags r:id="rId112"/>
              </p:custDataLst>
            </p:nvPr>
          </p:nvSpPr>
          <p:spPr>
            <a:xfrm>
              <a:off x="2752735" y="4991103"/>
              <a:ext cx="466716" cy="198651"/>
            </a:xfrm>
            <a:custGeom>
              <a:avLst/>
              <a:gdLst/>
              <a:ahLst/>
              <a:cxnLst/>
              <a:rect l="0" t="0" r="0" b="0"/>
              <a:pathLst>
                <a:path w="466716" h="198651">
                  <a:moveTo>
                    <a:pt x="76190" y="38097"/>
                  </a:moveTo>
                  <a:lnTo>
                    <a:pt x="76190" y="38097"/>
                  </a:lnTo>
                  <a:lnTo>
                    <a:pt x="85705" y="28582"/>
                  </a:lnTo>
                  <a:lnTo>
                    <a:pt x="80655" y="28575"/>
                  </a:lnTo>
                  <a:lnTo>
                    <a:pt x="79167" y="29632"/>
                  </a:lnTo>
                  <a:lnTo>
                    <a:pt x="78175" y="31395"/>
                  </a:lnTo>
                  <a:lnTo>
                    <a:pt x="76306" y="37705"/>
                  </a:lnTo>
                  <a:lnTo>
                    <a:pt x="76224" y="43037"/>
                  </a:lnTo>
                  <a:lnTo>
                    <a:pt x="75155" y="44566"/>
                  </a:lnTo>
                  <a:lnTo>
                    <a:pt x="73383" y="45585"/>
                  </a:lnTo>
                  <a:lnTo>
                    <a:pt x="71144" y="46264"/>
                  </a:lnTo>
                  <a:lnTo>
                    <a:pt x="69651" y="47774"/>
                  </a:lnTo>
                  <a:lnTo>
                    <a:pt x="67992" y="52276"/>
                  </a:lnTo>
                  <a:lnTo>
                    <a:pt x="66665" y="76194"/>
                  </a:lnTo>
                  <a:lnTo>
                    <a:pt x="71721" y="76197"/>
                  </a:lnTo>
                  <a:lnTo>
                    <a:pt x="73211" y="75138"/>
                  </a:lnTo>
                  <a:lnTo>
                    <a:pt x="74204" y="73374"/>
                  </a:lnTo>
                  <a:lnTo>
                    <a:pt x="75929" y="66496"/>
                  </a:lnTo>
                  <a:lnTo>
                    <a:pt x="76190" y="19477"/>
                  </a:lnTo>
                  <a:lnTo>
                    <a:pt x="58498" y="19047"/>
                  </a:lnTo>
                  <a:lnTo>
                    <a:pt x="33463" y="42727"/>
                  </a:lnTo>
                  <a:lnTo>
                    <a:pt x="30742" y="48269"/>
                  </a:lnTo>
                  <a:lnTo>
                    <a:pt x="30016" y="51228"/>
                  </a:lnTo>
                  <a:lnTo>
                    <a:pt x="21217" y="66729"/>
                  </a:lnTo>
                  <a:lnTo>
                    <a:pt x="20491" y="69885"/>
                  </a:lnTo>
                  <a:lnTo>
                    <a:pt x="11692" y="85727"/>
                  </a:lnTo>
                  <a:lnTo>
                    <a:pt x="8541" y="111122"/>
                  </a:lnTo>
                  <a:lnTo>
                    <a:pt x="2994" y="121705"/>
                  </a:lnTo>
                  <a:lnTo>
                    <a:pt x="0" y="166386"/>
                  </a:lnTo>
                  <a:lnTo>
                    <a:pt x="2817" y="172020"/>
                  </a:lnTo>
                  <a:lnTo>
                    <a:pt x="6538" y="178051"/>
                  </a:lnTo>
                  <a:lnTo>
                    <a:pt x="9123" y="188649"/>
                  </a:lnTo>
                  <a:lnTo>
                    <a:pt x="10312" y="189265"/>
                  </a:lnTo>
                  <a:lnTo>
                    <a:pt x="14455" y="189949"/>
                  </a:lnTo>
                  <a:lnTo>
                    <a:pt x="19824" y="193076"/>
                  </a:lnTo>
                  <a:lnTo>
                    <a:pt x="25739" y="196935"/>
                  </a:lnTo>
                  <a:lnTo>
                    <a:pt x="31895" y="198650"/>
                  </a:lnTo>
                  <a:lnTo>
                    <a:pt x="35018" y="198049"/>
                  </a:lnTo>
                  <a:lnTo>
                    <a:pt x="47635" y="192303"/>
                  </a:lnTo>
                  <a:lnTo>
                    <a:pt x="55263" y="190854"/>
                  </a:lnTo>
                  <a:lnTo>
                    <a:pt x="97576" y="155541"/>
                  </a:lnTo>
                  <a:lnTo>
                    <a:pt x="122016" y="125703"/>
                  </a:lnTo>
                  <a:lnTo>
                    <a:pt x="125837" y="124658"/>
                  </a:lnTo>
                  <a:lnTo>
                    <a:pt x="128338" y="124380"/>
                  </a:lnTo>
                  <a:lnTo>
                    <a:pt x="130006" y="123135"/>
                  </a:lnTo>
                  <a:lnTo>
                    <a:pt x="133210" y="114703"/>
                  </a:lnTo>
                  <a:lnTo>
                    <a:pt x="141530" y="114333"/>
                  </a:lnTo>
                  <a:lnTo>
                    <a:pt x="141975" y="115379"/>
                  </a:lnTo>
                  <a:lnTo>
                    <a:pt x="142865" y="156934"/>
                  </a:lnTo>
                  <a:lnTo>
                    <a:pt x="143923" y="158597"/>
                  </a:lnTo>
                  <a:lnTo>
                    <a:pt x="145687" y="159705"/>
                  </a:lnTo>
                  <a:lnTo>
                    <a:pt x="147921" y="160444"/>
                  </a:lnTo>
                  <a:lnTo>
                    <a:pt x="149411" y="161995"/>
                  </a:lnTo>
                  <a:lnTo>
                    <a:pt x="151998" y="169994"/>
                  </a:lnTo>
                  <a:lnTo>
                    <a:pt x="155037" y="170801"/>
                  </a:lnTo>
                  <a:lnTo>
                    <a:pt x="160557" y="171320"/>
                  </a:lnTo>
                  <a:lnTo>
                    <a:pt x="169251" y="164876"/>
                  </a:lnTo>
                  <a:lnTo>
                    <a:pt x="178082" y="161739"/>
                  </a:lnTo>
                  <a:lnTo>
                    <a:pt x="184270" y="157254"/>
                  </a:lnTo>
                  <a:lnTo>
                    <a:pt x="187725" y="151733"/>
                  </a:lnTo>
                  <a:lnTo>
                    <a:pt x="190320" y="145752"/>
                  </a:lnTo>
                  <a:lnTo>
                    <a:pt x="222274" y="101986"/>
                  </a:lnTo>
                  <a:lnTo>
                    <a:pt x="243409" y="70752"/>
                  </a:lnTo>
                  <a:lnTo>
                    <a:pt x="249626" y="57326"/>
                  </a:lnTo>
                  <a:lnTo>
                    <a:pt x="253815" y="50876"/>
                  </a:lnTo>
                  <a:lnTo>
                    <a:pt x="257231" y="41296"/>
                  </a:lnTo>
                  <a:lnTo>
                    <a:pt x="263417" y="31754"/>
                  </a:lnTo>
                  <a:lnTo>
                    <a:pt x="266258" y="20929"/>
                  </a:lnTo>
                  <a:lnTo>
                    <a:pt x="266686" y="9653"/>
                  </a:lnTo>
                  <a:lnTo>
                    <a:pt x="266689" y="14617"/>
                  </a:lnTo>
                  <a:lnTo>
                    <a:pt x="265631" y="16094"/>
                  </a:lnTo>
                  <a:lnTo>
                    <a:pt x="258489" y="18658"/>
                  </a:lnTo>
                  <a:lnTo>
                    <a:pt x="257754" y="21696"/>
                  </a:lnTo>
                  <a:lnTo>
                    <a:pt x="257557" y="23988"/>
                  </a:lnTo>
                  <a:lnTo>
                    <a:pt x="254518" y="29357"/>
                  </a:lnTo>
                  <a:lnTo>
                    <a:pt x="250696" y="35271"/>
                  </a:lnTo>
                  <a:lnTo>
                    <a:pt x="248545" y="45609"/>
                  </a:lnTo>
                  <a:lnTo>
                    <a:pt x="247759" y="68537"/>
                  </a:lnTo>
                  <a:lnTo>
                    <a:pt x="244871" y="75614"/>
                  </a:lnTo>
                  <a:lnTo>
                    <a:pt x="241117" y="82288"/>
                  </a:lnTo>
                  <a:lnTo>
                    <a:pt x="239004" y="93053"/>
                  </a:lnTo>
                  <a:lnTo>
                    <a:pt x="238122" y="139618"/>
                  </a:lnTo>
                  <a:lnTo>
                    <a:pt x="238116" y="155562"/>
                  </a:lnTo>
                  <a:lnTo>
                    <a:pt x="239174" y="157682"/>
                  </a:lnTo>
                  <a:lnTo>
                    <a:pt x="240938" y="159095"/>
                  </a:lnTo>
                  <a:lnTo>
                    <a:pt x="243171" y="160037"/>
                  </a:lnTo>
                  <a:lnTo>
                    <a:pt x="244661" y="161724"/>
                  </a:lnTo>
                  <a:lnTo>
                    <a:pt x="247248" y="169958"/>
                  </a:lnTo>
                  <a:lnTo>
                    <a:pt x="250287" y="170785"/>
                  </a:lnTo>
                  <a:lnTo>
                    <a:pt x="252580" y="171006"/>
                  </a:lnTo>
                  <a:lnTo>
                    <a:pt x="257949" y="168429"/>
                  </a:lnTo>
                  <a:lnTo>
                    <a:pt x="263864" y="164814"/>
                  </a:lnTo>
                  <a:lnTo>
                    <a:pt x="270020" y="163207"/>
                  </a:lnTo>
                  <a:lnTo>
                    <a:pt x="272085" y="161721"/>
                  </a:lnTo>
                  <a:lnTo>
                    <a:pt x="273462" y="159671"/>
                  </a:lnTo>
                  <a:lnTo>
                    <a:pt x="276050" y="154572"/>
                  </a:lnTo>
                  <a:lnTo>
                    <a:pt x="311163" y="110919"/>
                  </a:lnTo>
                  <a:lnTo>
                    <a:pt x="339716" y="64261"/>
                  </a:lnTo>
                  <a:lnTo>
                    <a:pt x="348182" y="50906"/>
                  </a:lnTo>
                  <a:lnTo>
                    <a:pt x="354401" y="30788"/>
                  </a:lnTo>
                  <a:lnTo>
                    <a:pt x="369700" y="11533"/>
                  </a:lnTo>
                  <a:lnTo>
                    <a:pt x="370681" y="7593"/>
                  </a:lnTo>
                  <a:lnTo>
                    <a:pt x="371461" y="36"/>
                  </a:lnTo>
                  <a:lnTo>
                    <a:pt x="363263" y="0"/>
                  </a:lnTo>
                  <a:lnTo>
                    <a:pt x="362823" y="1057"/>
                  </a:lnTo>
                  <a:lnTo>
                    <a:pt x="362332" y="5054"/>
                  </a:lnTo>
                  <a:lnTo>
                    <a:pt x="359292" y="10359"/>
                  </a:lnTo>
                  <a:lnTo>
                    <a:pt x="353773" y="17331"/>
                  </a:lnTo>
                  <a:lnTo>
                    <a:pt x="351625" y="32859"/>
                  </a:lnTo>
                  <a:lnTo>
                    <a:pt x="344929" y="47214"/>
                  </a:lnTo>
                  <a:lnTo>
                    <a:pt x="342906" y="93258"/>
                  </a:lnTo>
                  <a:lnTo>
                    <a:pt x="342890" y="139690"/>
                  </a:lnTo>
                  <a:lnTo>
                    <a:pt x="342890" y="146044"/>
                  </a:lnTo>
                  <a:lnTo>
                    <a:pt x="343948" y="148162"/>
                  </a:lnTo>
                  <a:lnTo>
                    <a:pt x="345712" y="149574"/>
                  </a:lnTo>
                  <a:lnTo>
                    <a:pt x="351091" y="151839"/>
                  </a:lnTo>
                  <a:lnTo>
                    <a:pt x="375072" y="152392"/>
                  </a:lnTo>
                  <a:lnTo>
                    <a:pt x="377044" y="151336"/>
                  </a:lnTo>
                  <a:lnTo>
                    <a:pt x="378359" y="149573"/>
                  </a:lnTo>
                  <a:lnTo>
                    <a:pt x="380879" y="144792"/>
                  </a:lnTo>
                  <a:lnTo>
                    <a:pt x="414880" y="107938"/>
                  </a:lnTo>
                  <a:lnTo>
                    <a:pt x="421081" y="95245"/>
                  </a:lnTo>
                  <a:lnTo>
                    <a:pt x="443509" y="69847"/>
                  </a:lnTo>
                  <a:lnTo>
                    <a:pt x="445818" y="63497"/>
                  </a:lnTo>
                  <a:lnTo>
                    <a:pt x="447492" y="61380"/>
                  </a:lnTo>
                  <a:lnTo>
                    <a:pt x="453846" y="57343"/>
                  </a:lnTo>
                  <a:lnTo>
                    <a:pt x="455704" y="52648"/>
                  </a:lnTo>
                  <a:lnTo>
                    <a:pt x="457257" y="50972"/>
                  </a:lnTo>
                  <a:lnTo>
                    <a:pt x="466284" y="47753"/>
                  </a:lnTo>
                  <a:lnTo>
                    <a:pt x="466704" y="38492"/>
                  </a:lnTo>
                  <a:lnTo>
                    <a:pt x="466715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" name="SMARTInkShape-488"/>
          <p:cNvSpPr/>
          <p:nvPr>
            <p:custDataLst>
              <p:tags r:id="rId22"/>
            </p:custDataLst>
          </p:nvPr>
        </p:nvSpPr>
        <p:spPr>
          <a:xfrm>
            <a:off x="1952625" y="3124235"/>
            <a:ext cx="47626" cy="57000"/>
          </a:xfrm>
          <a:custGeom>
            <a:avLst/>
            <a:gdLst/>
            <a:ahLst/>
            <a:cxnLst/>
            <a:rect l="0" t="0" r="0" b="0"/>
            <a:pathLst>
              <a:path w="47626" h="57000">
                <a:moveTo>
                  <a:pt x="9525" y="38065"/>
                </a:moveTo>
                <a:lnTo>
                  <a:pt x="9525" y="38065"/>
                </a:lnTo>
                <a:lnTo>
                  <a:pt x="9525" y="47555"/>
                </a:lnTo>
                <a:lnTo>
                  <a:pt x="18658" y="56722"/>
                </a:lnTo>
                <a:lnTo>
                  <a:pt x="23990" y="56999"/>
                </a:lnTo>
                <a:lnTo>
                  <a:pt x="25518" y="55979"/>
                </a:lnTo>
                <a:lnTo>
                  <a:pt x="26537" y="54241"/>
                </a:lnTo>
                <a:lnTo>
                  <a:pt x="28456" y="47979"/>
                </a:lnTo>
                <a:lnTo>
                  <a:pt x="36765" y="39423"/>
                </a:lnTo>
                <a:lnTo>
                  <a:pt x="37983" y="29983"/>
                </a:lnTo>
                <a:lnTo>
                  <a:pt x="38090" y="20466"/>
                </a:lnTo>
                <a:lnTo>
                  <a:pt x="28967" y="9920"/>
                </a:lnTo>
                <a:lnTo>
                  <a:pt x="14113" y="9494"/>
                </a:lnTo>
                <a:lnTo>
                  <a:pt x="12584" y="10551"/>
                </a:lnTo>
                <a:lnTo>
                  <a:pt x="11564" y="12314"/>
                </a:lnTo>
                <a:lnTo>
                  <a:pt x="9928" y="17692"/>
                </a:lnTo>
                <a:lnTo>
                  <a:pt x="6882" y="18427"/>
                </a:lnTo>
                <a:lnTo>
                  <a:pt x="4588" y="18623"/>
                </a:lnTo>
                <a:lnTo>
                  <a:pt x="3059" y="19812"/>
                </a:lnTo>
                <a:lnTo>
                  <a:pt x="119" y="28138"/>
                </a:lnTo>
                <a:lnTo>
                  <a:pt x="0" y="43086"/>
                </a:lnTo>
                <a:lnTo>
                  <a:pt x="1058" y="44588"/>
                </a:lnTo>
                <a:lnTo>
                  <a:pt x="2823" y="45589"/>
                </a:lnTo>
                <a:lnTo>
                  <a:pt x="9133" y="47473"/>
                </a:lnTo>
                <a:lnTo>
                  <a:pt x="36348" y="47590"/>
                </a:lnTo>
                <a:lnTo>
                  <a:pt x="47187" y="38457"/>
                </a:lnTo>
                <a:lnTo>
                  <a:pt x="47625" y="9920"/>
                </a:lnTo>
                <a:lnTo>
                  <a:pt x="42569" y="9618"/>
                </a:lnTo>
                <a:lnTo>
                  <a:pt x="41079" y="8516"/>
                </a:lnTo>
                <a:lnTo>
                  <a:pt x="39424" y="4471"/>
                </a:lnTo>
                <a:lnTo>
                  <a:pt x="37924" y="2969"/>
                </a:lnTo>
                <a:lnTo>
                  <a:pt x="30015" y="361"/>
                </a:lnTo>
                <a:lnTo>
                  <a:pt x="20500" y="0"/>
                </a:lnTo>
                <a:lnTo>
                  <a:pt x="20017" y="1046"/>
                </a:lnTo>
                <a:lnTo>
                  <a:pt x="19480" y="5032"/>
                </a:lnTo>
                <a:lnTo>
                  <a:pt x="18278" y="6518"/>
                </a:lnTo>
                <a:lnTo>
                  <a:pt x="10887" y="9099"/>
                </a:lnTo>
                <a:lnTo>
                  <a:pt x="10130" y="12138"/>
                </a:lnTo>
                <a:lnTo>
                  <a:pt x="9525" y="46136"/>
                </a:lnTo>
                <a:lnTo>
                  <a:pt x="10583" y="46621"/>
                </a:lnTo>
                <a:lnTo>
                  <a:pt x="17726" y="47462"/>
                </a:lnTo>
                <a:lnTo>
                  <a:pt x="18461" y="50356"/>
                </a:lnTo>
                <a:lnTo>
                  <a:pt x="18934" y="55780"/>
                </a:lnTo>
                <a:lnTo>
                  <a:pt x="21821" y="56521"/>
                </a:lnTo>
                <a:lnTo>
                  <a:pt x="27241" y="56998"/>
                </a:lnTo>
                <a:lnTo>
                  <a:pt x="27686" y="55978"/>
                </a:lnTo>
                <a:lnTo>
                  <a:pt x="28565" y="47705"/>
                </a:lnTo>
                <a:lnTo>
                  <a:pt x="33628" y="42568"/>
                </a:lnTo>
                <a:lnTo>
                  <a:pt x="34061" y="41067"/>
                </a:lnTo>
                <a:lnTo>
                  <a:pt x="33290" y="40066"/>
                </a:lnTo>
                <a:lnTo>
                  <a:pt x="31719" y="39399"/>
                </a:lnTo>
                <a:lnTo>
                  <a:pt x="30671" y="37896"/>
                </a:lnTo>
                <a:lnTo>
                  <a:pt x="28851" y="29981"/>
                </a:lnTo>
                <a:lnTo>
                  <a:pt x="28582" y="19445"/>
                </a:lnTo>
                <a:lnTo>
                  <a:pt x="23521" y="19143"/>
                </a:lnTo>
                <a:lnTo>
                  <a:pt x="22030" y="18041"/>
                </a:lnTo>
                <a:lnTo>
                  <a:pt x="20375" y="13996"/>
                </a:lnTo>
                <a:lnTo>
                  <a:pt x="19933" y="13553"/>
                </a:lnTo>
                <a:lnTo>
                  <a:pt x="19639" y="14315"/>
                </a:lnTo>
                <a:lnTo>
                  <a:pt x="19442" y="15882"/>
                </a:lnTo>
                <a:lnTo>
                  <a:pt x="18253" y="16926"/>
                </a:lnTo>
                <a:lnTo>
                  <a:pt x="9927" y="18933"/>
                </a:lnTo>
                <a:lnTo>
                  <a:pt x="1359" y="27209"/>
                </a:lnTo>
                <a:lnTo>
                  <a:pt x="35" y="37638"/>
                </a:lnTo>
                <a:lnTo>
                  <a:pt x="10" y="42995"/>
                </a:lnTo>
                <a:lnTo>
                  <a:pt x="1065" y="44527"/>
                </a:lnTo>
                <a:lnTo>
                  <a:pt x="2827" y="45548"/>
                </a:lnTo>
                <a:lnTo>
                  <a:pt x="8202" y="47186"/>
                </a:lnTo>
                <a:lnTo>
                  <a:pt x="8937" y="50233"/>
                </a:lnTo>
                <a:lnTo>
                  <a:pt x="9133" y="52527"/>
                </a:lnTo>
                <a:lnTo>
                  <a:pt x="10322" y="52998"/>
                </a:lnTo>
                <a:lnTo>
                  <a:pt x="19050" y="4759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SMARTInkShape-489"/>
          <p:cNvSpPr/>
          <p:nvPr>
            <p:custDataLst>
              <p:tags r:id="rId23"/>
            </p:custDataLst>
          </p:nvPr>
        </p:nvSpPr>
        <p:spPr>
          <a:xfrm>
            <a:off x="923928" y="2543294"/>
            <a:ext cx="47588" cy="47507"/>
          </a:xfrm>
          <a:custGeom>
            <a:avLst/>
            <a:gdLst/>
            <a:ahLst/>
            <a:cxnLst/>
            <a:rect l="0" t="0" r="0" b="0"/>
            <a:pathLst>
              <a:path w="47588" h="47507">
                <a:moveTo>
                  <a:pt x="19047" y="18931"/>
                </a:moveTo>
                <a:lnTo>
                  <a:pt x="19047" y="18931"/>
                </a:lnTo>
                <a:lnTo>
                  <a:pt x="9522" y="9406"/>
                </a:lnTo>
                <a:lnTo>
                  <a:pt x="9522" y="14462"/>
                </a:lnTo>
                <a:lnTo>
                  <a:pt x="8464" y="15952"/>
                </a:lnTo>
                <a:lnTo>
                  <a:pt x="6700" y="16945"/>
                </a:lnTo>
                <a:lnTo>
                  <a:pt x="1321" y="18539"/>
                </a:lnTo>
                <a:lnTo>
                  <a:pt x="585" y="21579"/>
                </a:lnTo>
                <a:lnTo>
                  <a:pt x="0" y="42610"/>
                </a:lnTo>
                <a:lnTo>
                  <a:pt x="1057" y="44242"/>
                </a:lnTo>
                <a:lnTo>
                  <a:pt x="2821" y="45330"/>
                </a:lnTo>
                <a:lnTo>
                  <a:pt x="9406" y="47468"/>
                </a:lnTo>
                <a:lnTo>
                  <a:pt x="27238" y="47506"/>
                </a:lnTo>
                <a:lnTo>
                  <a:pt x="27682" y="46448"/>
                </a:lnTo>
                <a:lnTo>
                  <a:pt x="28572" y="20290"/>
                </a:lnTo>
                <a:lnTo>
                  <a:pt x="27514" y="19837"/>
                </a:lnTo>
                <a:lnTo>
                  <a:pt x="9915" y="18931"/>
                </a:lnTo>
                <a:lnTo>
                  <a:pt x="9532" y="33120"/>
                </a:lnTo>
                <a:lnTo>
                  <a:pt x="10587" y="34740"/>
                </a:lnTo>
                <a:lnTo>
                  <a:pt x="12349" y="35821"/>
                </a:lnTo>
                <a:lnTo>
                  <a:pt x="14581" y="36541"/>
                </a:lnTo>
                <a:lnTo>
                  <a:pt x="16070" y="38079"/>
                </a:lnTo>
                <a:lnTo>
                  <a:pt x="19037" y="47468"/>
                </a:lnTo>
                <a:lnTo>
                  <a:pt x="33512" y="47506"/>
                </a:lnTo>
                <a:lnTo>
                  <a:pt x="35040" y="46447"/>
                </a:lnTo>
                <a:lnTo>
                  <a:pt x="36059" y="44684"/>
                </a:lnTo>
                <a:lnTo>
                  <a:pt x="37978" y="38373"/>
                </a:lnTo>
                <a:lnTo>
                  <a:pt x="38094" y="23802"/>
                </a:lnTo>
                <a:lnTo>
                  <a:pt x="37037" y="22178"/>
                </a:lnTo>
                <a:lnTo>
                  <a:pt x="35273" y="21096"/>
                </a:lnTo>
                <a:lnTo>
                  <a:pt x="33040" y="20374"/>
                </a:lnTo>
                <a:lnTo>
                  <a:pt x="31550" y="18835"/>
                </a:lnTo>
                <a:lnTo>
                  <a:pt x="28688" y="9836"/>
                </a:lnTo>
                <a:lnTo>
                  <a:pt x="20381" y="1243"/>
                </a:lnTo>
                <a:lnTo>
                  <a:pt x="10963" y="0"/>
                </a:lnTo>
                <a:lnTo>
                  <a:pt x="10483" y="1019"/>
                </a:lnTo>
                <a:lnTo>
                  <a:pt x="9559" y="9017"/>
                </a:lnTo>
                <a:lnTo>
                  <a:pt x="4477" y="9291"/>
                </a:lnTo>
                <a:lnTo>
                  <a:pt x="2983" y="10387"/>
                </a:lnTo>
                <a:lnTo>
                  <a:pt x="390" y="17597"/>
                </a:lnTo>
                <a:lnTo>
                  <a:pt x="114" y="23592"/>
                </a:lnTo>
                <a:lnTo>
                  <a:pt x="1133" y="25214"/>
                </a:lnTo>
                <a:lnTo>
                  <a:pt x="2871" y="26294"/>
                </a:lnTo>
                <a:lnTo>
                  <a:pt x="5088" y="27015"/>
                </a:lnTo>
                <a:lnTo>
                  <a:pt x="6566" y="28554"/>
                </a:lnTo>
                <a:lnTo>
                  <a:pt x="9407" y="37551"/>
                </a:lnTo>
                <a:lnTo>
                  <a:pt x="9488" y="42910"/>
                </a:lnTo>
                <a:lnTo>
                  <a:pt x="10557" y="44442"/>
                </a:lnTo>
                <a:lnTo>
                  <a:pt x="12329" y="45463"/>
                </a:lnTo>
                <a:lnTo>
                  <a:pt x="14568" y="46144"/>
                </a:lnTo>
                <a:lnTo>
                  <a:pt x="16061" y="45540"/>
                </a:lnTo>
                <a:lnTo>
                  <a:pt x="17057" y="44078"/>
                </a:lnTo>
                <a:lnTo>
                  <a:pt x="17720" y="42046"/>
                </a:lnTo>
                <a:lnTo>
                  <a:pt x="19221" y="40691"/>
                </a:lnTo>
                <a:lnTo>
                  <a:pt x="28145" y="38087"/>
                </a:lnTo>
                <a:lnTo>
                  <a:pt x="37694" y="28851"/>
                </a:lnTo>
                <a:lnTo>
                  <a:pt x="37977" y="23517"/>
                </a:lnTo>
                <a:lnTo>
                  <a:pt x="39076" y="21988"/>
                </a:lnTo>
                <a:lnTo>
                  <a:pt x="40866" y="20969"/>
                </a:lnTo>
                <a:lnTo>
                  <a:pt x="47587" y="18941"/>
                </a:lnTo>
                <a:lnTo>
                  <a:pt x="38131" y="18931"/>
                </a:lnTo>
                <a:lnTo>
                  <a:pt x="38097" y="2845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0" name="SMARTInkShape-Group134"/>
          <p:cNvGrpSpPr/>
          <p:nvPr/>
        </p:nvGrpSpPr>
        <p:grpSpPr>
          <a:xfrm>
            <a:off x="3714750" y="5029234"/>
            <a:ext cx="238126" cy="114267"/>
            <a:chOff x="3714750" y="5029234"/>
            <a:chExt cx="238126" cy="114267"/>
          </a:xfrm>
        </p:grpSpPr>
        <p:sp>
          <p:nvSpPr>
            <p:cNvPr id="208" name="SMARTInkShape-490"/>
            <p:cNvSpPr/>
            <p:nvPr>
              <p:custDataLst>
                <p:tags r:id="rId109"/>
              </p:custDataLst>
            </p:nvPr>
          </p:nvSpPr>
          <p:spPr>
            <a:xfrm>
              <a:off x="3762375" y="5133975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47453" y="9525"/>
                  </a:lnTo>
                  <a:lnTo>
                    <a:pt x="93371" y="9525"/>
                  </a:lnTo>
                  <a:lnTo>
                    <a:pt x="102483" y="2980"/>
                  </a:lnTo>
                  <a:lnTo>
                    <a:pt x="111387" y="883"/>
                  </a:lnTo>
                  <a:lnTo>
                    <a:pt x="158935" y="2"/>
                  </a:lnTo>
                  <a:lnTo>
                    <a:pt x="190500" y="0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491"/>
            <p:cNvSpPr/>
            <p:nvPr>
              <p:custDataLst>
                <p:tags r:id="rId110"/>
              </p:custDataLst>
            </p:nvPr>
          </p:nvSpPr>
          <p:spPr>
            <a:xfrm>
              <a:off x="3714750" y="5029234"/>
              <a:ext cx="219076" cy="19017"/>
            </a:xfrm>
            <a:custGeom>
              <a:avLst/>
              <a:gdLst/>
              <a:ahLst/>
              <a:cxnLst/>
              <a:rect l="0" t="0" r="0" b="0"/>
              <a:pathLst>
                <a:path w="219076" h="19017">
                  <a:moveTo>
                    <a:pt x="0" y="9491"/>
                  </a:moveTo>
                  <a:lnTo>
                    <a:pt x="0" y="9491"/>
                  </a:lnTo>
                  <a:lnTo>
                    <a:pt x="47509" y="9491"/>
                  </a:lnTo>
                  <a:lnTo>
                    <a:pt x="92100" y="9491"/>
                  </a:lnTo>
                  <a:lnTo>
                    <a:pt x="132057" y="9491"/>
                  </a:lnTo>
                  <a:lnTo>
                    <a:pt x="135663" y="8433"/>
                  </a:lnTo>
                  <a:lnTo>
                    <a:pt x="138067" y="6669"/>
                  </a:lnTo>
                  <a:lnTo>
                    <a:pt x="139670" y="4435"/>
                  </a:lnTo>
                  <a:lnTo>
                    <a:pt x="141796" y="2946"/>
                  </a:lnTo>
                  <a:lnTo>
                    <a:pt x="146981" y="1290"/>
                  </a:lnTo>
                  <a:lnTo>
                    <a:pt x="174649" y="0"/>
                  </a:lnTo>
                  <a:lnTo>
                    <a:pt x="180985" y="2803"/>
                  </a:lnTo>
                  <a:lnTo>
                    <a:pt x="187330" y="6519"/>
                  </a:lnTo>
                  <a:lnTo>
                    <a:pt x="198144" y="9100"/>
                  </a:lnTo>
                  <a:lnTo>
                    <a:pt x="214165" y="9481"/>
                  </a:lnTo>
                  <a:lnTo>
                    <a:pt x="215802" y="10542"/>
                  </a:lnTo>
                  <a:lnTo>
                    <a:pt x="216893" y="12308"/>
                  </a:lnTo>
                  <a:lnTo>
                    <a:pt x="21907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5" name="SMARTInkShape-Group135"/>
          <p:cNvGrpSpPr/>
          <p:nvPr/>
        </p:nvGrpSpPr>
        <p:grpSpPr>
          <a:xfrm>
            <a:off x="4143375" y="4857752"/>
            <a:ext cx="1076326" cy="304799"/>
            <a:chOff x="4143375" y="4857752"/>
            <a:chExt cx="1076326" cy="304799"/>
          </a:xfrm>
        </p:grpSpPr>
        <p:sp>
          <p:nvSpPr>
            <p:cNvPr id="211" name="SMARTInkShape-492"/>
            <p:cNvSpPr/>
            <p:nvPr>
              <p:custDataLst>
                <p:tags r:id="rId105"/>
              </p:custDataLst>
            </p:nvPr>
          </p:nvSpPr>
          <p:spPr>
            <a:xfrm>
              <a:off x="4829175" y="4924461"/>
              <a:ext cx="390526" cy="180929"/>
            </a:xfrm>
            <a:custGeom>
              <a:avLst/>
              <a:gdLst/>
              <a:ahLst/>
              <a:cxnLst/>
              <a:rect l="0" t="0" r="0" b="0"/>
              <a:pathLst>
                <a:path w="390526" h="180929">
                  <a:moveTo>
                    <a:pt x="0" y="123789"/>
                  </a:moveTo>
                  <a:lnTo>
                    <a:pt x="0" y="123789"/>
                  </a:lnTo>
                  <a:lnTo>
                    <a:pt x="0" y="118733"/>
                  </a:lnTo>
                  <a:lnTo>
                    <a:pt x="1058" y="117244"/>
                  </a:lnTo>
                  <a:lnTo>
                    <a:pt x="2822" y="116250"/>
                  </a:lnTo>
                  <a:lnTo>
                    <a:pt x="13257" y="114656"/>
                  </a:lnTo>
                  <a:lnTo>
                    <a:pt x="22390" y="114380"/>
                  </a:lnTo>
                  <a:lnTo>
                    <a:pt x="28648" y="111494"/>
                  </a:lnTo>
                  <a:lnTo>
                    <a:pt x="34958" y="107742"/>
                  </a:lnTo>
                  <a:lnTo>
                    <a:pt x="78434" y="93032"/>
                  </a:lnTo>
                  <a:lnTo>
                    <a:pt x="93090" y="87864"/>
                  </a:lnTo>
                  <a:lnTo>
                    <a:pt x="106957" y="83511"/>
                  </a:lnTo>
                  <a:lnTo>
                    <a:pt x="121650" y="78341"/>
                  </a:lnTo>
                  <a:lnTo>
                    <a:pt x="145960" y="75392"/>
                  </a:lnTo>
                  <a:lnTo>
                    <a:pt x="188457" y="59279"/>
                  </a:lnTo>
                  <a:lnTo>
                    <a:pt x="202242" y="54933"/>
                  </a:lnTo>
                  <a:lnTo>
                    <a:pt x="216910" y="49765"/>
                  </a:lnTo>
                  <a:lnTo>
                    <a:pt x="244390" y="46616"/>
                  </a:lnTo>
                  <a:lnTo>
                    <a:pt x="257158" y="40067"/>
                  </a:lnTo>
                  <a:lnTo>
                    <a:pt x="293394" y="38074"/>
                  </a:lnTo>
                  <a:lnTo>
                    <a:pt x="303311" y="46266"/>
                  </a:lnTo>
                  <a:lnTo>
                    <a:pt x="314314" y="47589"/>
                  </a:lnTo>
                  <a:lnTo>
                    <a:pt x="314322" y="47589"/>
                  </a:lnTo>
                  <a:lnTo>
                    <a:pt x="314325" y="47589"/>
                  </a:lnTo>
                  <a:lnTo>
                    <a:pt x="314325" y="42533"/>
                  </a:lnTo>
                  <a:lnTo>
                    <a:pt x="313267" y="41044"/>
                  </a:lnTo>
                  <a:lnTo>
                    <a:pt x="311503" y="40050"/>
                  </a:lnTo>
                  <a:lnTo>
                    <a:pt x="306124" y="38456"/>
                  </a:lnTo>
                  <a:lnTo>
                    <a:pt x="305388" y="35416"/>
                  </a:lnTo>
                  <a:lnTo>
                    <a:pt x="305192" y="33124"/>
                  </a:lnTo>
                  <a:lnTo>
                    <a:pt x="304004" y="31595"/>
                  </a:lnTo>
                  <a:lnTo>
                    <a:pt x="299860" y="29897"/>
                  </a:lnTo>
                  <a:lnTo>
                    <a:pt x="298331" y="28387"/>
                  </a:lnTo>
                  <a:lnTo>
                    <a:pt x="296633" y="23885"/>
                  </a:lnTo>
                  <a:lnTo>
                    <a:pt x="295123" y="22261"/>
                  </a:lnTo>
                  <a:lnTo>
                    <a:pt x="290621" y="20457"/>
                  </a:lnTo>
                  <a:lnTo>
                    <a:pt x="288997" y="18918"/>
                  </a:lnTo>
                  <a:lnTo>
                    <a:pt x="287193" y="14385"/>
                  </a:lnTo>
                  <a:lnTo>
                    <a:pt x="285654" y="12754"/>
                  </a:lnTo>
                  <a:lnTo>
                    <a:pt x="276134" y="8717"/>
                  </a:lnTo>
                  <a:lnTo>
                    <a:pt x="268151" y="1326"/>
                  </a:lnTo>
                  <a:lnTo>
                    <a:pt x="258626" y="84"/>
                  </a:lnTo>
                  <a:lnTo>
                    <a:pt x="252549" y="0"/>
                  </a:lnTo>
                  <a:lnTo>
                    <a:pt x="250916" y="1046"/>
                  </a:lnTo>
                  <a:lnTo>
                    <a:pt x="249827" y="2802"/>
                  </a:lnTo>
                  <a:lnTo>
                    <a:pt x="249101" y="5032"/>
                  </a:lnTo>
                  <a:lnTo>
                    <a:pt x="247559" y="6517"/>
                  </a:lnTo>
                  <a:lnTo>
                    <a:pt x="243024" y="8168"/>
                  </a:lnTo>
                  <a:lnTo>
                    <a:pt x="234520" y="9098"/>
                  </a:lnTo>
                  <a:lnTo>
                    <a:pt x="232547" y="10287"/>
                  </a:lnTo>
                  <a:lnTo>
                    <a:pt x="231231" y="12138"/>
                  </a:lnTo>
                  <a:lnTo>
                    <a:pt x="228711" y="17016"/>
                  </a:lnTo>
                  <a:lnTo>
                    <a:pt x="220553" y="26812"/>
                  </a:lnTo>
                  <a:lnTo>
                    <a:pt x="218309" y="35802"/>
                  </a:lnTo>
                  <a:lnTo>
                    <a:pt x="212615" y="44685"/>
                  </a:lnTo>
                  <a:lnTo>
                    <a:pt x="210156" y="57168"/>
                  </a:lnTo>
                  <a:lnTo>
                    <a:pt x="209670" y="69825"/>
                  </a:lnTo>
                  <a:lnTo>
                    <a:pt x="206781" y="76169"/>
                  </a:lnTo>
                  <a:lnTo>
                    <a:pt x="203028" y="82516"/>
                  </a:lnTo>
                  <a:lnTo>
                    <a:pt x="200618" y="95214"/>
                  </a:lnTo>
                  <a:lnTo>
                    <a:pt x="200035" y="126964"/>
                  </a:lnTo>
                  <a:lnTo>
                    <a:pt x="202852" y="133314"/>
                  </a:lnTo>
                  <a:lnTo>
                    <a:pt x="206573" y="139664"/>
                  </a:lnTo>
                  <a:lnTo>
                    <a:pt x="209726" y="149189"/>
                  </a:lnTo>
                  <a:lnTo>
                    <a:pt x="223705" y="166388"/>
                  </a:lnTo>
                  <a:lnTo>
                    <a:pt x="229247" y="169180"/>
                  </a:lnTo>
                  <a:lnTo>
                    <a:pt x="232206" y="169925"/>
                  </a:lnTo>
                  <a:lnTo>
                    <a:pt x="247707" y="178757"/>
                  </a:lnTo>
                  <a:lnTo>
                    <a:pt x="285750" y="180922"/>
                  </a:lnTo>
                  <a:lnTo>
                    <a:pt x="288925" y="180928"/>
                  </a:lnTo>
                  <a:lnTo>
                    <a:pt x="295275" y="178112"/>
                  </a:lnTo>
                  <a:lnTo>
                    <a:pt x="301625" y="174391"/>
                  </a:lnTo>
                  <a:lnTo>
                    <a:pt x="314325" y="172002"/>
                  </a:lnTo>
                  <a:lnTo>
                    <a:pt x="317500" y="171806"/>
                  </a:lnTo>
                  <a:lnTo>
                    <a:pt x="323850" y="168766"/>
                  </a:lnTo>
                  <a:lnTo>
                    <a:pt x="330200" y="164945"/>
                  </a:lnTo>
                  <a:lnTo>
                    <a:pt x="340783" y="162795"/>
                  </a:lnTo>
                  <a:lnTo>
                    <a:pt x="358744" y="162008"/>
                  </a:lnTo>
                  <a:lnTo>
                    <a:pt x="371889" y="154365"/>
                  </a:lnTo>
                  <a:lnTo>
                    <a:pt x="390525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493"/>
            <p:cNvSpPr/>
            <p:nvPr>
              <p:custDataLst>
                <p:tags r:id="rId106"/>
              </p:custDataLst>
            </p:nvPr>
          </p:nvSpPr>
          <p:spPr>
            <a:xfrm>
              <a:off x="4905375" y="4905378"/>
              <a:ext cx="19041" cy="200012"/>
            </a:xfrm>
            <a:custGeom>
              <a:avLst/>
              <a:gdLst/>
              <a:ahLst/>
              <a:cxnLst/>
              <a:rect l="0" t="0" r="0" b="0"/>
              <a:pathLst>
                <a:path w="19041" h="200012">
                  <a:moveTo>
                    <a:pt x="0" y="9522"/>
                  </a:moveTo>
                  <a:lnTo>
                    <a:pt x="0" y="9522"/>
                  </a:lnTo>
                  <a:lnTo>
                    <a:pt x="0" y="31"/>
                  </a:lnTo>
                  <a:lnTo>
                    <a:pt x="8201" y="0"/>
                  </a:lnTo>
                  <a:lnTo>
                    <a:pt x="8642" y="1057"/>
                  </a:lnTo>
                  <a:lnTo>
                    <a:pt x="12347" y="41525"/>
                  </a:lnTo>
                  <a:lnTo>
                    <a:pt x="17726" y="54061"/>
                  </a:lnTo>
                  <a:lnTo>
                    <a:pt x="18658" y="66345"/>
                  </a:lnTo>
                  <a:lnTo>
                    <a:pt x="16053" y="74641"/>
                  </a:lnTo>
                  <a:lnTo>
                    <a:pt x="12426" y="81856"/>
                  </a:lnTo>
                  <a:lnTo>
                    <a:pt x="9907" y="98331"/>
                  </a:lnTo>
                  <a:lnTo>
                    <a:pt x="9528" y="145930"/>
                  </a:lnTo>
                  <a:lnTo>
                    <a:pt x="9525" y="184146"/>
                  </a:lnTo>
                  <a:lnTo>
                    <a:pt x="10583" y="186263"/>
                  </a:lnTo>
                  <a:lnTo>
                    <a:pt x="12347" y="187674"/>
                  </a:lnTo>
                  <a:lnTo>
                    <a:pt x="14581" y="188615"/>
                  </a:lnTo>
                  <a:lnTo>
                    <a:pt x="16070" y="190301"/>
                  </a:lnTo>
                  <a:lnTo>
                    <a:pt x="19040" y="199983"/>
                  </a:lnTo>
                  <a:lnTo>
                    <a:pt x="13990" y="200011"/>
                  </a:lnTo>
                  <a:lnTo>
                    <a:pt x="12502" y="198957"/>
                  </a:lnTo>
                  <a:lnTo>
                    <a:pt x="11510" y="197195"/>
                  </a:lnTo>
                  <a:lnTo>
                    <a:pt x="9525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494"/>
            <p:cNvSpPr/>
            <p:nvPr>
              <p:custDataLst>
                <p:tags r:id="rId107"/>
              </p:custDataLst>
            </p:nvPr>
          </p:nvSpPr>
          <p:spPr>
            <a:xfrm>
              <a:off x="4533900" y="4857752"/>
              <a:ext cx="380998" cy="238121"/>
            </a:xfrm>
            <a:custGeom>
              <a:avLst/>
              <a:gdLst/>
              <a:ahLst/>
              <a:cxnLst/>
              <a:rect l="0" t="0" r="0" b="0"/>
              <a:pathLst>
                <a:path w="380998" h="238121">
                  <a:moveTo>
                    <a:pt x="28575" y="28573"/>
                  </a:moveTo>
                  <a:lnTo>
                    <a:pt x="28575" y="28573"/>
                  </a:lnTo>
                  <a:lnTo>
                    <a:pt x="19060" y="28573"/>
                  </a:lnTo>
                  <a:lnTo>
                    <a:pt x="19050" y="46182"/>
                  </a:lnTo>
                  <a:lnTo>
                    <a:pt x="12504" y="54943"/>
                  </a:lnTo>
                  <a:lnTo>
                    <a:pt x="10408" y="63785"/>
                  </a:lnTo>
                  <a:lnTo>
                    <a:pt x="9535" y="98426"/>
                  </a:lnTo>
                  <a:lnTo>
                    <a:pt x="6708" y="104774"/>
                  </a:lnTo>
                  <a:lnTo>
                    <a:pt x="4472" y="107949"/>
                  </a:lnTo>
                  <a:lnTo>
                    <a:pt x="1325" y="122530"/>
                  </a:lnTo>
                  <a:lnTo>
                    <a:pt x="16" y="169411"/>
                  </a:lnTo>
                  <a:lnTo>
                    <a:pt x="0" y="216839"/>
                  </a:lnTo>
                  <a:lnTo>
                    <a:pt x="0" y="218942"/>
                  </a:lnTo>
                  <a:lnTo>
                    <a:pt x="0" y="173539"/>
                  </a:lnTo>
                  <a:lnTo>
                    <a:pt x="0" y="127083"/>
                  </a:lnTo>
                  <a:lnTo>
                    <a:pt x="0" y="84309"/>
                  </a:lnTo>
                  <a:lnTo>
                    <a:pt x="2822" y="76981"/>
                  </a:lnTo>
                  <a:lnTo>
                    <a:pt x="5057" y="73545"/>
                  </a:lnTo>
                  <a:lnTo>
                    <a:pt x="8201" y="58596"/>
                  </a:lnTo>
                  <a:lnTo>
                    <a:pt x="9408" y="35329"/>
                  </a:lnTo>
                  <a:lnTo>
                    <a:pt x="12295" y="28753"/>
                  </a:lnTo>
                  <a:lnTo>
                    <a:pt x="14547" y="25518"/>
                  </a:lnTo>
                  <a:lnTo>
                    <a:pt x="19870" y="21923"/>
                  </a:lnTo>
                  <a:lnTo>
                    <a:pt x="22772" y="20965"/>
                  </a:lnTo>
                  <a:lnTo>
                    <a:pt x="24707" y="19268"/>
                  </a:lnTo>
                  <a:lnTo>
                    <a:pt x="36625" y="1764"/>
                  </a:lnTo>
                  <a:lnTo>
                    <a:pt x="40267" y="783"/>
                  </a:lnTo>
                  <a:lnTo>
                    <a:pt x="71294" y="0"/>
                  </a:lnTo>
                  <a:lnTo>
                    <a:pt x="72929" y="1057"/>
                  </a:lnTo>
                  <a:lnTo>
                    <a:pt x="74019" y="2821"/>
                  </a:lnTo>
                  <a:lnTo>
                    <a:pt x="75554" y="10360"/>
                  </a:lnTo>
                  <a:lnTo>
                    <a:pt x="75769" y="13256"/>
                  </a:lnTo>
                  <a:lnTo>
                    <a:pt x="78831" y="19296"/>
                  </a:lnTo>
                  <a:lnTo>
                    <a:pt x="82661" y="25508"/>
                  </a:lnTo>
                  <a:lnTo>
                    <a:pt x="84363" y="31796"/>
                  </a:lnTo>
                  <a:lnTo>
                    <a:pt x="83759" y="34956"/>
                  </a:lnTo>
                  <a:lnTo>
                    <a:pt x="78006" y="47629"/>
                  </a:lnTo>
                  <a:lnTo>
                    <a:pt x="75380" y="63499"/>
                  </a:lnTo>
                  <a:lnTo>
                    <a:pt x="68708" y="76198"/>
                  </a:lnTo>
                  <a:lnTo>
                    <a:pt x="68030" y="79373"/>
                  </a:lnTo>
                  <a:lnTo>
                    <a:pt x="47534" y="119590"/>
                  </a:lnTo>
                  <a:lnTo>
                    <a:pt x="45448" y="121001"/>
                  </a:lnTo>
                  <a:lnTo>
                    <a:pt x="42999" y="121942"/>
                  </a:lnTo>
                  <a:lnTo>
                    <a:pt x="41366" y="123627"/>
                  </a:lnTo>
                  <a:lnTo>
                    <a:pt x="39551" y="128322"/>
                  </a:lnTo>
                  <a:lnTo>
                    <a:pt x="38009" y="129998"/>
                  </a:lnTo>
                  <a:lnTo>
                    <a:pt x="28632" y="133331"/>
                  </a:lnTo>
                  <a:lnTo>
                    <a:pt x="28613" y="133337"/>
                  </a:lnTo>
                  <a:lnTo>
                    <a:pt x="33643" y="133345"/>
                  </a:lnTo>
                  <a:lnTo>
                    <a:pt x="35128" y="132288"/>
                  </a:lnTo>
                  <a:lnTo>
                    <a:pt x="36119" y="130525"/>
                  </a:lnTo>
                  <a:lnTo>
                    <a:pt x="37709" y="125147"/>
                  </a:lnTo>
                  <a:lnTo>
                    <a:pt x="40748" y="124411"/>
                  </a:lnTo>
                  <a:lnTo>
                    <a:pt x="43041" y="124215"/>
                  </a:lnTo>
                  <a:lnTo>
                    <a:pt x="48409" y="121175"/>
                  </a:lnTo>
                  <a:lnTo>
                    <a:pt x="54324" y="117354"/>
                  </a:lnTo>
                  <a:lnTo>
                    <a:pt x="63603" y="114146"/>
                  </a:lnTo>
                  <a:lnTo>
                    <a:pt x="73056" y="108020"/>
                  </a:lnTo>
                  <a:lnTo>
                    <a:pt x="83848" y="105200"/>
                  </a:lnTo>
                  <a:lnTo>
                    <a:pt x="117509" y="104776"/>
                  </a:lnTo>
                  <a:lnTo>
                    <a:pt x="119614" y="105833"/>
                  </a:lnTo>
                  <a:lnTo>
                    <a:pt x="121018" y="107596"/>
                  </a:lnTo>
                  <a:lnTo>
                    <a:pt x="121954" y="109830"/>
                  </a:lnTo>
                  <a:lnTo>
                    <a:pt x="123636" y="111320"/>
                  </a:lnTo>
                  <a:lnTo>
                    <a:pt x="128327" y="112974"/>
                  </a:lnTo>
                  <a:lnTo>
                    <a:pt x="130001" y="114474"/>
                  </a:lnTo>
                  <a:lnTo>
                    <a:pt x="131862" y="118962"/>
                  </a:lnTo>
                  <a:lnTo>
                    <a:pt x="133416" y="120583"/>
                  </a:lnTo>
                  <a:lnTo>
                    <a:pt x="137965" y="122383"/>
                  </a:lnTo>
                  <a:lnTo>
                    <a:pt x="139602" y="123921"/>
                  </a:lnTo>
                  <a:lnTo>
                    <a:pt x="141420" y="128453"/>
                  </a:lnTo>
                  <a:lnTo>
                    <a:pt x="142875" y="174658"/>
                  </a:lnTo>
                  <a:lnTo>
                    <a:pt x="142875" y="179102"/>
                  </a:lnTo>
                  <a:lnTo>
                    <a:pt x="136329" y="188208"/>
                  </a:lnTo>
                  <a:lnTo>
                    <a:pt x="133174" y="197110"/>
                  </a:lnTo>
                  <a:lnTo>
                    <a:pt x="127065" y="206451"/>
                  </a:lnTo>
                  <a:lnTo>
                    <a:pt x="125265" y="212757"/>
                  </a:lnTo>
                  <a:lnTo>
                    <a:pt x="123727" y="214863"/>
                  </a:lnTo>
                  <a:lnTo>
                    <a:pt x="121643" y="216266"/>
                  </a:lnTo>
                  <a:lnTo>
                    <a:pt x="116505" y="218883"/>
                  </a:lnTo>
                  <a:lnTo>
                    <a:pt x="107662" y="225249"/>
                  </a:lnTo>
                  <a:lnTo>
                    <a:pt x="98340" y="227606"/>
                  </a:lnTo>
                  <a:lnTo>
                    <a:pt x="92037" y="228157"/>
                  </a:lnTo>
                  <a:lnTo>
                    <a:pt x="85708" y="231224"/>
                  </a:lnTo>
                  <a:lnTo>
                    <a:pt x="79368" y="235057"/>
                  </a:lnTo>
                  <a:lnTo>
                    <a:pt x="66674" y="237517"/>
                  </a:lnTo>
                  <a:lnTo>
                    <a:pt x="47790" y="238120"/>
                  </a:lnTo>
                  <a:lnTo>
                    <a:pt x="39438" y="229922"/>
                  </a:lnTo>
                  <a:lnTo>
                    <a:pt x="40050" y="229481"/>
                  </a:lnTo>
                  <a:lnTo>
                    <a:pt x="46418" y="228714"/>
                  </a:lnTo>
                  <a:lnTo>
                    <a:pt x="47089" y="225827"/>
                  </a:lnTo>
                  <a:lnTo>
                    <a:pt x="47267" y="223575"/>
                  </a:lnTo>
                  <a:lnTo>
                    <a:pt x="48445" y="222074"/>
                  </a:lnTo>
                  <a:lnTo>
                    <a:pt x="60851" y="214412"/>
                  </a:lnTo>
                  <a:lnTo>
                    <a:pt x="73129" y="203963"/>
                  </a:lnTo>
                  <a:lnTo>
                    <a:pt x="85746" y="197979"/>
                  </a:lnTo>
                  <a:lnTo>
                    <a:pt x="130972" y="165074"/>
                  </a:lnTo>
                  <a:lnTo>
                    <a:pt x="147227" y="156624"/>
                  </a:lnTo>
                  <a:lnTo>
                    <a:pt x="190569" y="142284"/>
                  </a:lnTo>
                  <a:lnTo>
                    <a:pt x="232661" y="117450"/>
                  </a:lnTo>
                  <a:lnTo>
                    <a:pt x="251088" y="108999"/>
                  </a:lnTo>
                  <a:lnTo>
                    <a:pt x="268895" y="104967"/>
                  </a:lnTo>
                  <a:lnTo>
                    <a:pt x="302571" y="85548"/>
                  </a:lnTo>
                  <a:lnTo>
                    <a:pt x="338755" y="61374"/>
                  </a:lnTo>
                  <a:lnTo>
                    <a:pt x="352233" y="55161"/>
                  </a:lnTo>
                  <a:lnTo>
                    <a:pt x="380997" y="28576"/>
                  </a:lnTo>
                  <a:lnTo>
                    <a:pt x="371867" y="28573"/>
                  </a:lnTo>
                  <a:lnTo>
                    <a:pt x="363948" y="35118"/>
                  </a:lnTo>
                  <a:lnTo>
                    <a:pt x="358252" y="36774"/>
                  </a:lnTo>
                  <a:lnTo>
                    <a:pt x="356310" y="38274"/>
                  </a:lnTo>
                  <a:lnTo>
                    <a:pt x="354152" y="42762"/>
                  </a:lnTo>
                  <a:lnTo>
                    <a:pt x="352518" y="44383"/>
                  </a:lnTo>
                  <a:lnTo>
                    <a:pt x="339319" y="52253"/>
                  </a:lnTo>
                  <a:lnTo>
                    <a:pt x="336017" y="57795"/>
                  </a:lnTo>
                  <a:lnTo>
                    <a:pt x="333491" y="63785"/>
                  </a:lnTo>
                  <a:lnTo>
                    <a:pt x="327177" y="73109"/>
                  </a:lnTo>
                  <a:lnTo>
                    <a:pt x="323777" y="82573"/>
                  </a:lnTo>
                  <a:lnTo>
                    <a:pt x="317596" y="92080"/>
                  </a:lnTo>
                  <a:lnTo>
                    <a:pt x="314235" y="101600"/>
                  </a:lnTo>
                  <a:lnTo>
                    <a:pt x="297906" y="123823"/>
                  </a:lnTo>
                  <a:lnTo>
                    <a:pt x="281131" y="169762"/>
                  </a:lnTo>
                  <a:lnTo>
                    <a:pt x="274049" y="189858"/>
                  </a:lnTo>
                  <a:lnTo>
                    <a:pt x="269966" y="196563"/>
                  </a:lnTo>
                  <a:lnTo>
                    <a:pt x="267345" y="209492"/>
                  </a:lnTo>
                  <a:lnTo>
                    <a:pt x="267130" y="212686"/>
                  </a:lnTo>
                  <a:lnTo>
                    <a:pt x="264069" y="219056"/>
                  </a:lnTo>
                  <a:lnTo>
                    <a:pt x="258537" y="226713"/>
                  </a:lnTo>
                  <a:lnTo>
                    <a:pt x="257211" y="237682"/>
                  </a:lnTo>
                  <a:lnTo>
                    <a:pt x="262243" y="237992"/>
                  </a:lnTo>
                  <a:lnTo>
                    <a:pt x="263728" y="236977"/>
                  </a:lnTo>
                  <a:lnTo>
                    <a:pt x="264719" y="235243"/>
                  </a:lnTo>
                  <a:lnTo>
                    <a:pt x="266309" y="229911"/>
                  </a:lnTo>
                  <a:lnTo>
                    <a:pt x="273168" y="221253"/>
                  </a:lnTo>
                  <a:lnTo>
                    <a:pt x="276225" y="2095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495"/>
            <p:cNvSpPr/>
            <p:nvPr>
              <p:custDataLst>
                <p:tags r:id="rId108"/>
              </p:custDataLst>
            </p:nvPr>
          </p:nvSpPr>
          <p:spPr>
            <a:xfrm>
              <a:off x="4143375" y="5048260"/>
              <a:ext cx="180976" cy="114291"/>
            </a:xfrm>
            <a:custGeom>
              <a:avLst/>
              <a:gdLst/>
              <a:ahLst/>
              <a:cxnLst/>
              <a:rect l="0" t="0" r="0" b="0"/>
              <a:pathLst>
                <a:path w="180976" h="114291">
                  <a:moveTo>
                    <a:pt x="123825" y="9515"/>
                  </a:moveTo>
                  <a:lnTo>
                    <a:pt x="123825" y="9515"/>
                  </a:lnTo>
                  <a:lnTo>
                    <a:pt x="123825" y="106"/>
                  </a:lnTo>
                  <a:lnTo>
                    <a:pt x="115624" y="0"/>
                  </a:lnTo>
                  <a:lnTo>
                    <a:pt x="115183" y="1055"/>
                  </a:lnTo>
                  <a:lnTo>
                    <a:pt x="114693" y="5050"/>
                  </a:lnTo>
                  <a:lnTo>
                    <a:pt x="113504" y="6538"/>
                  </a:lnTo>
                  <a:lnTo>
                    <a:pt x="106133" y="9123"/>
                  </a:lnTo>
                  <a:lnTo>
                    <a:pt x="100121" y="9399"/>
                  </a:lnTo>
                  <a:lnTo>
                    <a:pt x="98497" y="10496"/>
                  </a:lnTo>
                  <a:lnTo>
                    <a:pt x="97415" y="12286"/>
                  </a:lnTo>
                  <a:lnTo>
                    <a:pt x="96694" y="14538"/>
                  </a:lnTo>
                  <a:lnTo>
                    <a:pt x="95154" y="16039"/>
                  </a:lnTo>
                  <a:lnTo>
                    <a:pt x="90621" y="17706"/>
                  </a:lnTo>
                  <a:lnTo>
                    <a:pt x="88989" y="19209"/>
                  </a:lnTo>
                  <a:lnTo>
                    <a:pt x="87176" y="23701"/>
                  </a:lnTo>
                  <a:lnTo>
                    <a:pt x="85634" y="25323"/>
                  </a:lnTo>
                  <a:lnTo>
                    <a:pt x="72595" y="33194"/>
                  </a:lnTo>
                  <a:lnTo>
                    <a:pt x="69306" y="38736"/>
                  </a:lnTo>
                  <a:lnTo>
                    <a:pt x="68429" y="41696"/>
                  </a:lnTo>
                  <a:lnTo>
                    <a:pt x="66786" y="43670"/>
                  </a:lnTo>
                  <a:lnTo>
                    <a:pt x="62138" y="45862"/>
                  </a:lnTo>
                  <a:lnTo>
                    <a:pt x="60476" y="47505"/>
                  </a:lnTo>
                  <a:lnTo>
                    <a:pt x="49079" y="64903"/>
                  </a:lnTo>
                  <a:lnTo>
                    <a:pt x="1991" y="112299"/>
                  </a:lnTo>
                  <a:lnTo>
                    <a:pt x="0" y="114290"/>
                  </a:lnTo>
                  <a:lnTo>
                    <a:pt x="27134" y="114290"/>
                  </a:lnTo>
                  <a:lnTo>
                    <a:pt x="36649" y="106089"/>
                  </a:lnTo>
                  <a:lnTo>
                    <a:pt x="46174" y="104881"/>
                  </a:lnTo>
                  <a:lnTo>
                    <a:pt x="93486" y="104765"/>
                  </a:lnTo>
                  <a:lnTo>
                    <a:pt x="99784" y="104765"/>
                  </a:lnTo>
                  <a:lnTo>
                    <a:pt x="105379" y="101943"/>
                  </a:lnTo>
                  <a:lnTo>
                    <a:pt x="111393" y="98220"/>
                  </a:lnTo>
                  <a:lnTo>
                    <a:pt x="123878" y="95828"/>
                  </a:lnTo>
                  <a:lnTo>
                    <a:pt x="171020" y="95240"/>
                  </a:lnTo>
                  <a:lnTo>
                    <a:pt x="180964" y="95240"/>
                  </a:lnTo>
                  <a:lnTo>
                    <a:pt x="180975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5" name="SMARTInkShape-Group136"/>
          <p:cNvGrpSpPr/>
          <p:nvPr/>
        </p:nvGrpSpPr>
        <p:grpSpPr>
          <a:xfrm>
            <a:off x="5400675" y="4838700"/>
            <a:ext cx="1647826" cy="247651"/>
            <a:chOff x="5400675" y="4838700"/>
            <a:chExt cx="1647826" cy="247651"/>
          </a:xfrm>
        </p:grpSpPr>
        <p:sp>
          <p:nvSpPr>
            <p:cNvPr id="216" name="SMARTInkShape-496"/>
            <p:cNvSpPr/>
            <p:nvPr>
              <p:custDataLst>
                <p:tags r:id="rId96"/>
              </p:custDataLst>
            </p:nvPr>
          </p:nvSpPr>
          <p:spPr>
            <a:xfrm>
              <a:off x="6838951" y="4953000"/>
              <a:ext cx="161925" cy="19051"/>
            </a:xfrm>
            <a:custGeom>
              <a:avLst/>
              <a:gdLst/>
              <a:ahLst/>
              <a:cxnLst/>
              <a:rect l="0" t="0" r="0" b="0"/>
              <a:pathLst>
                <a:path w="161925" h="19051">
                  <a:moveTo>
                    <a:pt x="19049" y="19050"/>
                  </a:moveTo>
                  <a:lnTo>
                    <a:pt x="19049" y="19050"/>
                  </a:lnTo>
                  <a:lnTo>
                    <a:pt x="10849" y="19050"/>
                  </a:lnTo>
                  <a:lnTo>
                    <a:pt x="2" y="9528"/>
                  </a:lnTo>
                  <a:lnTo>
                    <a:pt x="0" y="14582"/>
                  </a:lnTo>
                  <a:lnTo>
                    <a:pt x="1058" y="16072"/>
                  </a:lnTo>
                  <a:lnTo>
                    <a:pt x="2821" y="17064"/>
                  </a:lnTo>
                  <a:lnTo>
                    <a:pt x="8199" y="18658"/>
                  </a:lnTo>
                  <a:lnTo>
                    <a:pt x="8641" y="17730"/>
                  </a:lnTo>
                  <a:lnTo>
                    <a:pt x="9131" y="13877"/>
                  </a:lnTo>
                  <a:lnTo>
                    <a:pt x="10320" y="12426"/>
                  </a:lnTo>
                  <a:lnTo>
                    <a:pt x="17690" y="9907"/>
                  </a:lnTo>
                  <a:lnTo>
                    <a:pt x="63763" y="9525"/>
                  </a:lnTo>
                  <a:lnTo>
                    <a:pt x="79409" y="9525"/>
                  </a:lnTo>
                  <a:lnTo>
                    <a:pt x="85740" y="6703"/>
                  </a:lnTo>
                  <a:lnTo>
                    <a:pt x="92081" y="2980"/>
                  </a:lnTo>
                  <a:lnTo>
                    <a:pt x="102893" y="392"/>
                  </a:lnTo>
                  <a:lnTo>
                    <a:pt x="150219" y="0"/>
                  </a:lnTo>
                  <a:lnTo>
                    <a:pt x="161924" y="0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497"/>
            <p:cNvSpPr/>
            <p:nvPr>
              <p:custDataLst>
                <p:tags r:id="rId97"/>
              </p:custDataLst>
            </p:nvPr>
          </p:nvSpPr>
          <p:spPr>
            <a:xfrm>
              <a:off x="6877050" y="4895850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9525"/>
                  </a:moveTo>
                  <a:lnTo>
                    <a:pt x="0" y="9525"/>
                  </a:lnTo>
                  <a:lnTo>
                    <a:pt x="44737" y="9525"/>
                  </a:lnTo>
                  <a:lnTo>
                    <a:pt x="69861" y="9525"/>
                  </a:lnTo>
                  <a:lnTo>
                    <a:pt x="76205" y="6703"/>
                  </a:lnTo>
                  <a:lnTo>
                    <a:pt x="79377" y="4469"/>
                  </a:lnTo>
                  <a:lnTo>
                    <a:pt x="93958" y="1324"/>
                  </a:lnTo>
                  <a:lnTo>
                    <a:pt x="139677" y="7"/>
                  </a:lnTo>
                  <a:lnTo>
                    <a:pt x="171450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498"/>
            <p:cNvSpPr/>
            <p:nvPr>
              <p:custDataLst>
                <p:tags r:id="rId98"/>
              </p:custDataLst>
            </p:nvPr>
          </p:nvSpPr>
          <p:spPr>
            <a:xfrm>
              <a:off x="6867525" y="49053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499"/>
            <p:cNvSpPr/>
            <p:nvPr>
              <p:custDataLst>
                <p:tags r:id="rId99"/>
              </p:custDataLst>
            </p:nvPr>
          </p:nvSpPr>
          <p:spPr>
            <a:xfrm>
              <a:off x="6057937" y="4838736"/>
              <a:ext cx="619089" cy="199987"/>
            </a:xfrm>
            <a:custGeom>
              <a:avLst/>
              <a:gdLst/>
              <a:ahLst/>
              <a:cxnLst/>
              <a:rect l="0" t="0" r="0" b="0"/>
              <a:pathLst>
                <a:path w="619089" h="199987">
                  <a:moveTo>
                    <a:pt x="19013" y="161889"/>
                  </a:moveTo>
                  <a:lnTo>
                    <a:pt x="19013" y="161889"/>
                  </a:lnTo>
                  <a:lnTo>
                    <a:pt x="10812" y="153688"/>
                  </a:lnTo>
                  <a:lnTo>
                    <a:pt x="0" y="152367"/>
                  </a:lnTo>
                  <a:lnTo>
                    <a:pt x="31844" y="152364"/>
                  </a:lnTo>
                  <a:lnTo>
                    <a:pt x="79274" y="142043"/>
                  </a:lnTo>
                  <a:lnTo>
                    <a:pt x="97396" y="135351"/>
                  </a:lnTo>
                  <a:lnTo>
                    <a:pt x="107825" y="133162"/>
                  </a:lnTo>
                  <a:lnTo>
                    <a:pt x="120704" y="127036"/>
                  </a:lnTo>
                  <a:lnTo>
                    <a:pt x="136398" y="123693"/>
                  </a:lnTo>
                  <a:lnTo>
                    <a:pt x="149279" y="117529"/>
                  </a:lnTo>
                  <a:lnTo>
                    <a:pt x="164972" y="114173"/>
                  </a:lnTo>
                  <a:lnTo>
                    <a:pt x="197811" y="97845"/>
                  </a:lnTo>
                  <a:lnTo>
                    <a:pt x="217314" y="90677"/>
                  </a:lnTo>
                  <a:lnTo>
                    <a:pt x="237443" y="75985"/>
                  </a:lnTo>
                  <a:lnTo>
                    <a:pt x="244152" y="70792"/>
                  </a:lnTo>
                  <a:lnTo>
                    <a:pt x="257082" y="64637"/>
                  </a:lnTo>
                  <a:lnTo>
                    <a:pt x="273006" y="51559"/>
                  </a:lnTo>
                  <a:lnTo>
                    <a:pt x="283831" y="48111"/>
                  </a:lnTo>
                  <a:lnTo>
                    <a:pt x="290212" y="47744"/>
                  </a:lnTo>
                  <a:lnTo>
                    <a:pt x="291887" y="46634"/>
                  </a:lnTo>
                  <a:lnTo>
                    <a:pt x="293004" y="44835"/>
                  </a:lnTo>
                  <a:lnTo>
                    <a:pt x="295200" y="38181"/>
                  </a:lnTo>
                  <a:lnTo>
                    <a:pt x="295238" y="61768"/>
                  </a:lnTo>
                  <a:lnTo>
                    <a:pt x="292416" y="67296"/>
                  </a:lnTo>
                  <a:lnTo>
                    <a:pt x="288693" y="73281"/>
                  </a:lnTo>
                  <a:lnTo>
                    <a:pt x="285537" y="82600"/>
                  </a:lnTo>
                  <a:lnTo>
                    <a:pt x="279428" y="92065"/>
                  </a:lnTo>
                  <a:lnTo>
                    <a:pt x="277148" y="101571"/>
                  </a:lnTo>
                  <a:lnTo>
                    <a:pt x="276615" y="107917"/>
                  </a:lnTo>
                  <a:lnTo>
                    <a:pt x="273556" y="114265"/>
                  </a:lnTo>
                  <a:lnTo>
                    <a:pt x="269726" y="120614"/>
                  </a:lnTo>
                  <a:lnTo>
                    <a:pt x="266513" y="130139"/>
                  </a:lnTo>
                  <a:lnTo>
                    <a:pt x="260386" y="139664"/>
                  </a:lnTo>
                  <a:lnTo>
                    <a:pt x="257043" y="149189"/>
                  </a:lnTo>
                  <a:lnTo>
                    <a:pt x="250878" y="158714"/>
                  </a:lnTo>
                  <a:lnTo>
                    <a:pt x="247522" y="168239"/>
                  </a:lnTo>
                  <a:lnTo>
                    <a:pt x="241354" y="177764"/>
                  </a:lnTo>
                  <a:lnTo>
                    <a:pt x="239539" y="184114"/>
                  </a:lnTo>
                  <a:lnTo>
                    <a:pt x="237997" y="186231"/>
                  </a:lnTo>
                  <a:lnTo>
                    <a:pt x="235911" y="187642"/>
                  </a:lnTo>
                  <a:lnTo>
                    <a:pt x="230014" y="189906"/>
                  </a:lnTo>
                  <a:lnTo>
                    <a:pt x="229208" y="193039"/>
                  </a:lnTo>
                  <a:lnTo>
                    <a:pt x="228600" y="199583"/>
                  </a:lnTo>
                  <a:lnTo>
                    <a:pt x="228563" y="177320"/>
                  </a:lnTo>
                  <a:lnTo>
                    <a:pt x="231385" y="171217"/>
                  </a:lnTo>
                  <a:lnTo>
                    <a:pt x="235108" y="164976"/>
                  </a:lnTo>
                  <a:lnTo>
                    <a:pt x="238264" y="155513"/>
                  </a:lnTo>
                  <a:lnTo>
                    <a:pt x="244373" y="146007"/>
                  </a:lnTo>
                  <a:lnTo>
                    <a:pt x="246653" y="135429"/>
                  </a:lnTo>
                  <a:lnTo>
                    <a:pt x="248387" y="120417"/>
                  </a:lnTo>
                  <a:lnTo>
                    <a:pt x="255776" y="101956"/>
                  </a:lnTo>
                  <a:lnTo>
                    <a:pt x="257927" y="82396"/>
                  </a:lnTo>
                  <a:lnTo>
                    <a:pt x="268881" y="57293"/>
                  </a:lnTo>
                  <a:lnTo>
                    <a:pt x="272941" y="50843"/>
                  </a:lnTo>
                  <a:lnTo>
                    <a:pt x="274745" y="44450"/>
                  </a:lnTo>
                  <a:lnTo>
                    <a:pt x="276284" y="42321"/>
                  </a:lnTo>
                  <a:lnTo>
                    <a:pt x="278368" y="40902"/>
                  </a:lnTo>
                  <a:lnTo>
                    <a:pt x="280817" y="39957"/>
                  </a:lnTo>
                  <a:lnTo>
                    <a:pt x="282448" y="38267"/>
                  </a:lnTo>
                  <a:lnTo>
                    <a:pt x="287890" y="27952"/>
                  </a:lnTo>
                  <a:lnTo>
                    <a:pt x="298843" y="15723"/>
                  </a:lnTo>
                  <a:lnTo>
                    <a:pt x="304954" y="12260"/>
                  </a:lnTo>
                  <a:lnTo>
                    <a:pt x="317500" y="10036"/>
                  </a:lnTo>
                  <a:lnTo>
                    <a:pt x="319604" y="8796"/>
                  </a:lnTo>
                  <a:lnTo>
                    <a:pt x="321007" y="6910"/>
                  </a:lnTo>
                  <a:lnTo>
                    <a:pt x="321943" y="4595"/>
                  </a:lnTo>
                  <a:lnTo>
                    <a:pt x="323625" y="3051"/>
                  </a:lnTo>
                  <a:lnTo>
                    <a:pt x="328315" y="1336"/>
                  </a:lnTo>
                  <a:lnTo>
                    <a:pt x="347397" y="0"/>
                  </a:lnTo>
                  <a:lnTo>
                    <a:pt x="349060" y="1046"/>
                  </a:lnTo>
                  <a:lnTo>
                    <a:pt x="350170" y="2802"/>
                  </a:lnTo>
                  <a:lnTo>
                    <a:pt x="351950" y="8168"/>
                  </a:lnTo>
                  <a:lnTo>
                    <a:pt x="355015" y="8902"/>
                  </a:lnTo>
                  <a:lnTo>
                    <a:pt x="357314" y="9098"/>
                  </a:lnTo>
                  <a:lnTo>
                    <a:pt x="358848" y="10286"/>
                  </a:lnTo>
                  <a:lnTo>
                    <a:pt x="360550" y="14430"/>
                  </a:lnTo>
                  <a:lnTo>
                    <a:pt x="361793" y="31869"/>
                  </a:lnTo>
                  <a:lnTo>
                    <a:pt x="359038" y="38133"/>
                  </a:lnTo>
                  <a:lnTo>
                    <a:pt x="355344" y="44445"/>
                  </a:lnTo>
                  <a:lnTo>
                    <a:pt x="352205" y="53948"/>
                  </a:lnTo>
                  <a:lnTo>
                    <a:pt x="346101" y="63467"/>
                  </a:lnTo>
                  <a:lnTo>
                    <a:pt x="342764" y="72990"/>
                  </a:lnTo>
                  <a:lnTo>
                    <a:pt x="338233" y="79339"/>
                  </a:lnTo>
                  <a:lnTo>
                    <a:pt x="332691" y="82867"/>
                  </a:lnTo>
                  <a:lnTo>
                    <a:pt x="329732" y="83808"/>
                  </a:lnTo>
                  <a:lnTo>
                    <a:pt x="327758" y="85493"/>
                  </a:lnTo>
                  <a:lnTo>
                    <a:pt x="325566" y="90188"/>
                  </a:lnTo>
                  <a:lnTo>
                    <a:pt x="324333" y="98781"/>
                  </a:lnTo>
                  <a:lnTo>
                    <a:pt x="323101" y="100768"/>
                  </a:lnTo>
                  <a:lnTo>
                    <a:pt x="321221" y="102091"/>
                  </a:lnTo>
                  <a:lnTo>
                    <a:pt x="315657" y="104216"/>
                  </a:lnTo>
                  <a:lnTo>
                    <a:pt x="304890" y="114143"/>
                  </a:lnTo>
                  <a:lnTo>
                    <a:pt x="304774" y="106052"/>
                  </a:lnTo>
                  <a:lnTo>
                    <a:pt x="322455" y="87050"/>
                  </a:lnTo>
                  <a:lnTo>
                    <a:pt x="331895" y="85809"/>
                  </a:lnTo>
                  <a:lnTo>
                    <a:pt x="355993" y="85689"/>
                  </a:lnTo>
                  <a:lnTo>
                    <a:pt x="357966" y="86748"/>
                  </a:lnTo>
                  <a:lnTo>
                    <a:pt x="359282" y="88512"/>
                  </a:lnTo>
                  <a:lnTo>
                    <a:pt x="361393" y="93890"/>
                  </a:lnTo>
                  <a:lnTo>
                    <a:pt x="370069" y="103298"/>
                  </a:lnTo>
                  <a:lnTo>
                    <a:pt x="371032" y="109369"/>
                  </a:lnTo>
                  <a:lnTo>
                    <a:pt x="371435" y="146025"/>
                  </a:lnTo>
                  <a:lnTo>
                    <a:pt x="370378" y="148138"/>
                  </a:lnTo>
                  <a:lnTo>
                    <a:pt x="368615" y="149547"/>
                  </a:lnTo>
                  <a:lnTo>
                    <a:pt x="366381" y="150485"/>
                  </a:lnTo>
                  <a:lnTo>
                    <a:pt x="364891" y="152170"/>
                  </a:lnTo>
                  <a:lnTo>
                    <a:pt x="359679" y="162478"/>
                  </a:lnTo>
                  <a:lnTo>
                    <a:pt x="355628" y="168501"/>
                  </a:lnTo>
                  <a:lnTo>
                    <a:pt x="352290" y="177842"/>
                  </a:lnTo>
                  <a:lnTo>
                    <a:pt x="334789" y="198501"/>
                  </a:lnTo>
                  <a:lnTo>
                    <a:pt x="324004" y="199972"/>
                  </a:lnTo>
                  <a:lnTo>
                    <a:pt x="323850" y="199986"/>
                  </a:lnTo>
                  <a:lnTo>
                    <a:pt x="323813" y="177323"/>
                  </a:lnTo>
                  <a:lnTo>
                    <a:pt x="326635" y="171218"/>
                  </a:lnTo>
                  <a:lnTo>
                    <a:pt x="365103" y="125082"/>
                  </a:lnTo>
                  <a:lnTo>
                    <a:pt x="410997" y="83954"/>
                  </a:lnTo>
                  <a:lnTo>
                    <a:pt x="458577" y="45776"/>
                  </a:lnTo>
                  <a:lnTo>
                    <a:pt x="468727" y="41491"/>
                  </a:lnTo>
                  <a:lnTo>
                    <a:pt x="509964" y="28497"/>
                  </a:lnTo>
                  <a:lnTo>
                    <a:pt x="523606" y="21200"/>
                  </a:lnTo>
                  <a:lnTo>
                    <a:pt x="561380" y="19017"/>
                  </a:lnTo>
                  <a:lnTo>
                    <a:pt x="571343" y="28423"/>
                  </a:lnTo>
                  <a:lnTo>
                    <a:pt x="580985" y="28539"/>
                  </a:lnTo>
                  <a:lnTo>
                    <a:pt x="572787" y="28539"/>
                  </a:lnTo>
                  <a:lnTo>
                    <a:pt x="572346" y="27481"/>
                  </a:lnTo>
                  <a:lnTo>
                    <a:pt x="571578" y="20338"/>
                  </a:lnTo>
                  <a:lnTo>
                    <a:pt x="568692" y="19603"/>
                  </a:lnTo>
                  <a:lnTo>
                    <a:pt x="566441" y="19406"/>
                  </a:lnTo>
                  <a:lnTo>
                    <a:pt x="564939" y="18218"/>
                  </a:lnTo>
                  <a:lnTo>
                    <a:pt x="562333" y="10847"/>
                  </a:lnTo>
                  <a:lnTo>
                    <a:pt x="559292" y="10093"/>
                  </a:lnTo>
                  <a:lnTo>
                    <a:pt x="525599" y="9489"/>
                  </a:lnTo>
                  <a:lnTo>
                    <a:pt x="501185" y="32155"/>
                  </a:lnTo>
                  <a:lnTo>
                    <a:pt x="497895" y="38260"/>
                  </a:lnTo>
                  <a:lnTo>
                    <a:pt x="495375" y="44501"/>
                  </a:lnTo>
                  <a:lnTo>
                    <a:pt x="478855" y="66644"/>
                  </a:lnTo>
                  <a:lnTo>
                    <a:pt x="475502" y="82514"/>
                  </a:lnTo>
                  <a:lnTo>
                    <a:pt x="468743" y="95214"/>
                  </a:lnTo>
                  <a:lnTo>
                    <a:pt x="466693" y="142839"/>
                  </a:lnTo>
                  <a:lnTo>
                    <a:pt x="466689" y="155539"/>
                  </a:lnTo>
                  <a:lnTo>
                    <a:pt x="469510" y="161889"/>
                  </a:lnTo>
                  <a:lnTo>
                    <a:pt x="473233" y="168239"/>
                  </a:lnTo>
                  <a:lnTo>
                    <a:pt x="475625" y="180939"/>
                  </a:lnTo>
                  <a:lnTo>
                    <a:pt x="475820" y="184114"/>
                  </a:lnTo>
                  <a:lnTo>
                    <a:pt x="477009" y="186231"/>
                  </a:lnTo>
                  <a:lnTo>
                    <a:pt x="478861" y="187642"/>
                  </a:lnTo>
                  <a:lnTo>
                    <a:pt x="483740" y="189210"/>
                  </a:lnTo>
                  <a:lnTo>
                    <a:pt x="489436" y="189906"/>
                  </a:lnTo>
                  <a:lnTo>
                    <a:pt x="491379" y="191151"/>
                  </a:lnTo>
                  <a:lnTo>
                    <a:pt x="492673" y="193039"/>
                  </a:lnTo>
                  <a:lnTo>
                    <a:pt x="493537" y="195356"/>
                  </a:lnTo>
                  <a:lnTo>
                    <a:pt x="495170" y="196900"/>
                  </a:lnTo>
                  <a:lnTo>
                    <a:pt x="499808" y="198617"/>
                  </a:lnTo>
                  <a:lnTo>
                    <a:pt x="527049" y="199953"/>
                  </a:lnTo>
                  <a:lnTo>
                    <a:pt x="533379" y="197151"/>
                  </a:lnTo>
                  <a:lnTo>
                    <a:pt x="536549" y="194921"/>
                  </a:lnTo>
                  <a:lnTo>
                    <a:pt x="551123" y="191785"/>
                  </a:lnTo>
                  <a:lnTo>
                    <a:pt x="567407" y="189666"/>
                  </a:lnTo>
                  <a:lnTo>
                    <a:pt x="580814" y="180155"/>
                  </a:lnTo>
                  <a:lnTo>
                    <a:pt x="587261" y="175299"/>
                  </a:lnTo>
                  <a:lnTo>
                    <a:pt x="600022" y="169359"/>
                  </a:lnTo>
                  <a:lnTo>
                    <a:pt x="606381" y="165209"/>
                  </a:lnTo>
                  <a:lnTo>
                    <a:pt x="619088" y="161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500"/>
            <p:cNvSpPr/>
            <p:nvPr>
              <p:custDataLst>
                <p:tags r:id="rId100"/>
              </p:custDataLst>
            </p:nvPr>
          </p:nvSpPr>
          <p:spPr>
            <a:xfrm>
              <a:off x="6124575" y="4849549"/>
              <a:ext cx="66676" cy="198664"/>
            </a:xfrm>
            <a:custGeom>
              <a:avLst/>
              <a:gdLst/>
              <a:ahLst/>
              <a:cxnLst/>
              <a:rect l="0" t="0" r="0" b="0"/>
              <a:pathLst>
                <a:path w="66676" h="198664">
                  <a:moveTo>
                    <a:pt x="66675" y="8201"/>
                  </a:moveTo>
                  <a:lnTo>
                    <a:pt x="66675" y="8201"/>
                  </a:lnTo>
                  <a:lnTo>
                    <a:pt x="66675" y="0"/>
                  </a:lnTo>
                  <a:lnTo>
                    <a:pt x="57266" y="8095"/>
                  </a:lnTo>
                  <a:lnTo>
                    <a:pt x="57150" y="31880"/>
                  </a:lnTo>
                  <a:lnTo>
                    <a:pt x="54328" y="37422"/>
                  </a:lnTo>
                  <a:lnTo>
                    <a:pt x="50605" y="43413"/>
                  </a:lnTo>
                  <a:lnTo>
                    <a:pt x="48213" y="55883"/>
                  </a:lnTo>
                  <a:lnTo>
                    <a:pt x="47741" y="68537"/>
                  </a:lnTo>
                  <a:lnTo>
                    <a:pt x="44854" y="74881"/>
                  </a:lnTo>
                  <a:lnTo>
                    <a:pt x="41101" y="81228"/>
                  </a:lnTo>
                  <a:lnTo>
                    <a:pt x="38693" y="93926"/>
                  </a:lnTo>
                  <a:lnTo>
                    <a:pt x="37305" y="101334"/>
                  </a:lnTo>
                  <a:lnTo>
                    <a:pt x="29481" y="122481"/>
                  </a:lnTo>
                  <a:lnTo>
                    <a:pt x="27785" y="136018"/>
                  </a:lnTo>
                  <a:lnTo>
                    <a:pt x="21089" y="150611"/>
                  </a:lnTo>
                  <a:lnTo>
                    <a:pt x="19169" y="173274"/>
                  </a:lnTo>
                  <a:lnTo>
                    <a:pt x="18071" y="175400"/>
                  </a:lnTo>
                  <a:lnTo>
                    <a:pt x="16280" y="176816"/>
                  </a:lnTo>
                  <a:lnTo>
                    <a:pt x="14028" y="177762"/>
                  </a:lnTo>
                  <a:lnTo>
                    <a:pt x="12528" y="179450"/>
                  </a:lnTo>
                  <a:lnTo>
                    <a:pt x="9920" y="187686"/>
                  </a:lnTo>
                  <a:lnTo>
                    <a:pt x="9528" y="198573"/>
                  </a:lnTo>
                  <a:lnTo>
                    <a:pt x="4469" y="198663"/>
                  </a:lnTo>
                  <a:lnTo>
                    <a:pt x="2980" y="197617"/>
                  </a:lnTo>
                  <a:lnTo>
                    <a:pt x="1986" y="195862"/>
                  </a:lnTo>
                  <a:lnTo>
                    <a:pt x="0" y="1891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501"/>
            <p:cNvSpPr/>
            <p:nvPr>
              <p:custDataLst>
                <p:tags r:id="rId101"/>
              </p:custDataLst>
            </p:nvPr>
          </p:nvSpPr>
          <p:spPr>
            <a:xfrm>
              <a:off x="6030659" y="4838700"/>
              <a:ext cx="151067" cy="200015"/>
            </a:xfrm>
            <a:custGeom>
              <a:avLst/>
              <a:gdLst/>
              <a:ahLst/>
              <a:cxnLst/>
              <a:rect l="0" t="0" r="0" b="0"/>
              <a:pathLst>
                <a:path w="151067" h="200015">
                  <a:moveTo>
                    <a:pt x="151066" y="0"/>
                  </a:moveTo>
                  <a:lnTo>
                    <a:pt x="151066" y="0"/>
                  </a:lnTo>
                  <a:lnTo>
                    <a:pt x="136877" y="0"/>
                  </a:lnTo>
                  <a:lnTo>
                    <a:pt x="135256" y="1058"/>
                  </a:lnTo>
                  <a:lnTo>
                    <a:pt x="134176" y="2822"/>
                  </a:lnTo>
                  <a:lnTo>
                    <a:pt x="133456" y="5057"/>
                  </a:lnTo>
                  <a:lnTo>
                    <a:pt x="131918" y="6546"/>
                  </a:lnTo>
                  <a:lnTo>
                    <a:pt x="127386" y="8201"/>
                  </a:lnTo>
                  <a:lnTo>
                    <a:pt x="125754" y="9701"/>
                  </a:lnTo>
                  <a:lnTo>
                    <a:pt x="114417" y="26824"/>
                  </a:lnTo>
                  <a:lnTo>
                    <a:pt x="106707" y="35833"/>
                  </a:lnTo>
                  <a:lnTo>
                    <a:pt x="104892" y="41679"/>
                  </a:lnTo>
                  <a:lnTo>
                    <a:pt x="103350" y="43661"/>
                  </a:lnTo>
                  <a:lnTo>
                    <a:pt x="81088" y="60728"/>
                  </a:lnTo>
                  <a:lnTo>
                    <a:pt x="77632" y="66854"/>
                  </a:lnTo>
                  <a:lnTo>
                    <a:pt x="75037" y="73104"/>
                  </a:lnTo>
                  <a:lnTo>
                    <a:pt x="50446" y="102660"/>
                  </a:lnTo>
                  <a:lnTo>
                    <a:pt x="44290" y="121839"/>
                  </a:lnTo>
                  <a:lnTo>
                    <a:pt x="29887" y="142700"/>
                  </a:lnTo>
                  <a:lnTo>
                    <a:pt x="27358" y="149148"/>
                  </a:lnTo>
                  <a:lnTo>
                    <a:pt x="21044" y="158727"/>
                  </a:lnTo>
                  <a:lnTo>
                    <a:pt x="18154" y="169566"/>
                  </a:lnTo>
                  <a:lnTo>
                    <a:pt x="11256" y="178682"/>
                  </a:lnTo>
                  <a:lnTo>
                    <a:pt x="8595" y="188735"/>
                  </a:lnTo>
                  <a:lnTo>
                    <a:pt x="8311" y="195033"/>
                  </a:lnTo>
                  <a:lnTo>
                    <a:pt x="7213" y="196697"/>
                  </a:lnTo>
                  <a:lnTo>
                    <a:pt x="5422" y="197807"/>
                  </a:lnTo>
                  <a:lnTo>
                    <a:pt x="0" y="199587"/>
                  </a:lnTo>
                  <a:lnTo>
                    <a:pt x="7833" y="200014"/>
                  </a:lnTo>
                  <a:lnTo>
                    <a:pt x="1771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502"/>
            <p:cNvSpPr/>
            <p:nvPr>
              <p:custDataLst>
                <p:tags r:id="rId102"/>
              </p:custDataLst>
            </p:nvPr>
          </p:nvSpPr>
          <p:spPr>
            <a:xfrm>
              <a:off x="5734053" y="4972050"/>
              <a:ext cx="152398" cy="114301"/>
            </a:xfrm>
            <a:custGeom>
              <a:avLst/>
              <a:gdLst/>
              <a:ahLst/>
              <a:cxnLst/>
              <a:rect l="0" t="0" r="0" b="0"/>
              <a:pathLst>
                <a:path w="152398" h="114301">
                  <a:moveTo>
                    <a:pt x="152397" y="9525"/>
                  </a:moveTo>
                  <a:lnTo>
                    <a:pt x="152397" y="9525"/>
                  </a:lnTo>
                  <a:lnTo>
                    <a:pt x="152397" y="0"/>
                  </a:lnTo>
                  <a:lnTo>
                    <a:pt x="138208" y="0"/>
                  </a:lnTo>
                  <a:lnTo>
                    <a:pt x="136587" y="1058"/>
                  </a:lnTo>
                  <a:lnTo>
                    <a:pt x="135507" y="2822"/>
                  </a:lnTo>
                  <a:lnTo>
                    <a:pt x="134787" y="5056"/>
                  </a:lnTo>
                  <a:lnTo>
                    <a:pt x="133249" y="6545"/>
                  </a:lnTo>
                  <a:lnTo>
                    <a:pt x="123731" y="10321"/>
                  </a:lnTo>
                  <a:lnTo>
                    <a:pt x="106980" y="25328"/>
                  </a:lnTo>
                  <a:lnTo>
                    <a:pt x="98135" y="28671"/>
                  </a:lnTo>
                  <a:lnTo>
                    <a:pt x="91944" y="33204"/>
                  </a:lnTo>
                  <a:lnTo>
                    <a:pt x="88488" y="38746"/>
                  </a:lnTo>
                  <a:lnTo>
                    <a:pt x="85893" y="44737"/>
                  </a:lnTo>
                  <a:lnTo>
                    <a:pt x="81212" y="50928"/>
                  </a:lnTo>
                  <a:lnTo>
                    <a:pt x="75604" y="54384"/>
                  </a:lnTo>
                  <a:lnTo>
                    <a:pt x="69583" y="56979"/>
                  </a:lnTo>
                  <a:lnTo>
                    <a:pt x="47606" y="73554"/>
                  </a:lnTo>
                  <a:lnTo>
                    <a:pt x="44437" y="74436"/>
                  </a:lnTo>
                  <a:lnTo>
                    <a:pt x="42323" y="76083"/>
                  </a:lnTo>
                  <a:lnTo>
                    <a:pt x="33597" y="89303"/>
                  </a:lnTo>
                  <a:lnTo>
                    <a:pt x="27983" y="92607"/>
                  </a:lnTo>
                  <a:lnTo>
                    <a:pt x="21960" y="95133"/>
                  </a:lnTo>
                  <a:lnTo>
                    <a:pt x="0" y="114297"/>
                  </a:lnTo>
                  <a:lnTo>
                    <a:pt x="26821" y="114300"/>
                  </a:lnTo>
                  <a:lnTo>
                    <a:pt x="35831" y="107755"/>
                  </a:lnTo>
                  <a:lnTo>
                    <a:pt x="44716" y="105658"/>
                  </a:lnTo>
                  <a:lnTo>
                    <a:pt x="79375" y="104785"/>
                  </a:lnTo>
                  <a:lnTo>
                    <a:pt x="81490" y="105840"/>
                  </a:lnTo>
                  <a:lnTo>
                    <a:pt x="82902" y="107602"/>
                  </a:lnTo>
                  <a:lnTo>
                    <a:pt x="83841" y="109835"/>
                  </a:lnTo>
                  <a:lnTo>
                    <a:pt x="85526" y="111323"/>
                  </a:lnTo>
                  <a:lnTo>
                    <a:pt x="90221" y="112977"/>
                  </a:lnTo>
                  <a:lnTo>
                    <a:pt x="135563" y="114300"/>
                  </a:lnTo>
                  <a:lnTo>
                    <a:pt x="152004" y="114300"/>
                  </a:lnTo>
                  <a:lnTo>
                    <a:pt x="15239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503"/>
            <p:cNvSpPr/>
            <p:nvPr>
              <p:custDataLst>
                <p:tags r:id="rId103"/>
              </p:custDataLst>
            </p:nvPr>
          </p:nvSpPr>
          <p:spPr>
            <a:xfrm>
              <a:off x="5495925" y="4933950"/>
              <a:ext cx="9526" cy="152401"/>
            </a:xfrm>
            <a:custGeom>
              <a:avLst/>
              <a:gdLst/>
              <a:ahLst/>
              <a:cxnLst/>
              <a:rect l="0" t="0" r="0" b="0"/>
              <a:pathLst>
                <a:path w="9526" h="152401">
                  <a:moveTo>
                    <a:pt x="9525" y="0"/>
                  </a:moveTo>
                  <a:lnTo>
                    <a:pt x="9525" y="0"/>
                  </a:lnTo>
                  <a:lnTo>
                    <a:pt x="34" y="0"/>
                  </a:lnTo>
                  <a:lnTo>
                    <a:pt x="0" y="26848"/>
                  </a:lnTo>
                  <a:lnTo>
                    <a:pt x="8201" y="36625"/>
                  </a:lnTo>
                  <a:lnTo>
                    <a:pt x="9409" y="46172"/>
                  </a:lnTo>
                  <a:lnTo>
                    <a:pt x="9525" y="92154"/>
                  </a:lnTo>
                  <a:lnTo>
                    <a:pt x="9525" y="137883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504"/>
            <p:cNvSpPr/>
            <p:nvPr>
              <p:custDataLst>
                <p:tags r:id="rId104"/>
              </p:custDataLst>
            </p:nvPr>
          </p:nvSpPr>
          <p:spPr>
            <a:xfrm>
              <a:off x="5400675" y="4991100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9525"/>
                  </a:moveTo>
                  <a:lnTo>
                    <a:pt x="0" y="9525"/>
                  </a:lnTo>
                  <a:lnTo>
                    <a:pt x="27132" y="9525"/>
                  </a:lnTo>
                  <a:lnTo>
                    <a:pt x="35894" y="2980"/>
                  </a:lnTo>
                  <a:lnTo>
                    <a:pt x="44737" y="883"/>
                  </a:lnTo>
                  <a:lnTo>
                    <a:pt x="92153" y="0"/>
                  </a:lnTo>
                  <a:lnTo>
                    <a:pt x="138926" y="0"/>
                  </a:lnTo>
                  <a:lnTo>
                    <a:pt x="141120" y="0"/>
                  </a:lnTo>
                  <a:lnTo>
                    <a:pt x="150922" y="8201"/>
                  </a:lnTo>
                  <a:lnTo>
                    <a:pt x="161798" y="9515"/>
                  </a:lnTo>
                  <a:lnTo>
                    <a:pt x="171415" y="952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9" name="SMARTInkShape-Group137"/>
          <p:cNvGrpSpPr/>
          <p:nvPr/>
        </p:nvGrpSpPr>
        <p:grpSpPr>
          <a:xfrm>
            <a:off x="7239393" y="4714913"/>
            <a:ext cx="504430" cy="266663"/>
            <a:chOff x="7239393" y="4714913"/>
            <a:chExt cx="504430" cy="266663"/>
          </a:xfrm>
        </p:grpSpPr>
        <p:sp>
          <p:nvSpPr>
            <p:cNvPr id="226" name="SMARTInkShape-505"/>
            <p:cNvSpPr/>
            <p:nvPr>
              <p:custDataLst>
                <p:tags r:id="rId93"/>
              </p:custDataLst>
            </p:nvPr>
          </p:nvSpPr>
          <p:spPr>
            <a:xfrm>
              <a:off x="7667659" y="4714913"/>
              <a:ext cx="76164" cy="95177"/>
            </a:xfrm>
            <a:custGeom>
              <a:avLst/>
              <a:gdLst/>
              <a:ahLst/>
              <a:cxnLst/>
              <a:rect l="0" t="0" r="0" b="0"/>
              <a:pathLst>
                <a:path w="76164" h="95177">
                  <a:moveTo>
                    <a:pt x="9491" y="66637"/>
                  </a:moveTo>
                  <a:lnTo>
                    <a:pt x="9491" y="66637"/>
                  </a:lnTo>
                  <a:lnTo>
                    <a:pt x="359" y="75770"/>
                  </a:lnTo>
                  <a:lnTo>
                    <a:pt x="0" y="84329"/>
                  </a:lnTo>
                  <a:lnTo>
                    <a:pt x="1047" y="84781"/>
                  </a:lnTo>
                  <a:lnTo>
                    <a:pt x="5033" y="85284"/>
                  </a:lnTo>
                  <a:lnTo>
                    <a:pt x="6519" y="86477"/>
                  </a:lnTo>
                  <a:lnTo>
                    <a:pt x="9100" y="93853"/>
                  </a:lnTo>
                  <a:lnTo>
                    <a:pt x="12140" y="94608"/>
                  </a:lnTo>
                  <a:lnTo>
                    <a:pt x="26815" y="95176"/>
                  </a:lnTo>
                  <a:lnTo>
                    <a:pt x="64887" y="58866"/>
                  </a:lnTo>
                  <a:lnTo>
                    <a:pt x="65861" y="55069"/>
                  </a:lnTo>
                  <a:lnTo>
                    <a:pt x="66121" y="52575"/>
                  </a:lnTo>
                  <a:lnTo>
                    <a:pt x="69232" y="46982"/>
                  </a:lnTo>
                  <a:lnTo>
                    <a:pt x="73085" y="40968"/>
                  </a:lnTo>
                  <a:lnTo>
                    <a:pt x="75253" y="31633"/>
                  </a:lnTo>
                  <a:lnTo>
                    <a:pt x="76163" y="4872"/>
                  </a:lnTo>
                  <a:lnTo>
                    <a:pt x="75106" y="3235"/>
                  </a:lnTo>
                  <a:lnTo>
                    <a:pt x="73342" y="2144"/>
                  </a:lnTo>
                  <a:lnTo>
                    <a:pt x="66465" y="249"/>
                  </a:lnTo>
                  <a:lnTo>
                    <a:pt x="58556" y="0"/>
                  </a:lnTo>
                  <a:lnTo>
                    <a:pt x="33440" y="23642"/>
                  </a:lnTo>
                  <a:lnTo>
                    <a:pt x="30718" y="29184"/>
                  </a:lnTo>
                  <a:lnTo>
                    <a:pt x="29992" y="32143"/>
                  </a:lnTo>
                  <a:lnTo>
                    <a:pt x="19983" y="47416"/>
                  </a:lnTo>
                  <a:lnTo>
                    <a:pt x="19446" y="52097"/>
                  </a:lnTo>
                  <a:lnTo>
                    <a:pt x="18245" y="53769"/>
                  </a:lnTo>
                  <a:lnTo>
                    <a:pt x="16384" y="54883"/>
                  </a:lnTo>
                  <a:lnTo>
                    <a:pt x="14087" y="55626"/>
                  </a:lnTo>
                  <a:lnTo>
                    <a:pt x="12555" y="5718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506"/>
            <p:cNvSpPr/>
            <p:nvPr>
              <p:custDataLst>
                <p:tags r:id="rId94"/>
              </p:custDataLst>
            </p:nvPr>
          </p:nvSpPr>
          <p:spPr>
            <a:xfrm>
              <a:off x="7429893" y="4800611"/>
              <a:ext cx="142482" cy="171319"/>
            </a:xfrm>
            <a:custGeom>
              <a:avLst/>
              <a:gdLst/>
              <a:ahLst/>
              <a:cxnLst/>
              <a:rect l="0" t="0" r="0" b="0"/>
              <a:pathLst>
                <a:path w="142482" h="171319">
                  <a:moveTo>
                    <a:pt x="37707" y="47614"/>
                  </a:moveTo>
                  <a:lnTo>
                    <a:pt x="37707" y="47614"/>
                  </a:lnTo>
                  <a:lnTo>
                    <a:pt x="29507" y="55815"/>
                  </a:lnTo>
                  <a:lnTo>
                    <a:pt x="28575" y="61803"/>
                  </a:lnTo>
                  <a:lnTo>
                    <a:pt x="27386" y="63424"/>
                  </a:lnTo>
                  <a:lnTo>
                    <a:pt x="23242" y="65224"/>
                  </a:lnTo>
                  <a:lnTo>
                    <a:pt x="21713" y="66762"/>
                  </a:lnTo>
                  <a:lnTo>
                    <a:pt x="20016" y="71294"/>
                  </a:lnTo>
                  <a:lnTo>
                    <a:pt x="18776" y="83961"/>
                  </a:lnTo>
                  <a:lnTo>
                    <a:pt x="12134" y="92971"/>
                  </a:lnTo>
                  <a:lnTo>
                    <a:pt x="9527" y="103002"/>
                  </a:lnTo>
                  <a:lnTo>
                    <a:pt x="9166" y="117867"/>
                  </a:lnTo>
                  <a:lnTo>
                    <a:pt x="6325" y="123993"/>
                  </a:lnTo>
                  <a:lnTo>
                    <a:pt x="2593" y="130243"/>
                  </a:lnTo>
                  <a:lnTo>
                    <a:pt x="0" y="140993"/>
                  </a:lnTo>
                  <a:lnTo>
                    <a:pt x="7198" y="152978"/>
                  </a:lnTo>
                  <a:lnTo>
                    <a:pt x="8750" y="160149"/>
                  </a:lnTo>
                  <a:lnTo>
                    <a:pt x="9936" y="160737"/>
                  </a:lnTo>
                  <a:lnTo>
                    <a:pt x="14075" y="161391"/>
                  </a:lnTo>
                  <a:lnTo>
                    <a:pt x="15602" y="162624"/>
                  </a:lnTo>
                  <a:lnTo>
                    <a:pt x="17300" y="166816"/>
                  </a:lnTo>
                  <a:lnTo>
                    <a:pt x="18810" y="168357"/>
                  </a:lnTo>
                  <a:lnTo>
                    <a:pt x="26739" y="171033"/>
                  </a:lnTo>
                  <a:lnTo>
                    <a:pt x="32810" y="171318"/>
                  </a:lnTo>
                  <a:lnTo>
                    <a:pt x="38353" y="168564"/>
                  </a:lnTo>
                  <a:lnTo>
                    <a:pt x="44344" y="164870"/>
                  </a:lnTo>
                  <a:lnTo>
                    <a:pt x="53667" y="161731"/>
                  </a:lnTo>
                  <a:lnTo>
                    <a:pt x="98032" y="120628"/>
                  </a:lnTo>
                  <a:lnTo>
                    <a:pt x="117278" y="106879"/>
                  </a:lnTo>
                  <a:lnTo>
                    <a:pt x="137987" y="80246"/>
                  </a:lnTo>
                  <a:lnTo>
                    <a:pt x="141150" y="70101"/>
                  </a:lnTo>
                  <a:lnTo>
                    <a:pt x="142478" y="25390"/>
                  </a:lnTo>
                  <a:lnTo>
                    <a:pt x="142481" y="15864"/>
                  </a:lnTo>
                  <a:lnTo>
                    <a:pt x="141422" y="13747"/>
                  </a:lnTo>
                  <a:lnTo>
                    <a:pt x="139659" y="12336"/>
                  </a:lnTo>
                  <a:lnTo>
                    <a:pt x="134877" y="9710"/>
                  </a:lnTo>
                  <a:lnTo>
                    <a:pt x="126235" y="3339"/>
                  </a:lnTo>
                  <a:lnTo>
                    <a:pt x="115740" y="430"/>
                  </a:lnTo>
                  <a:lnTo>
                    <a:pt x="96620" y="0"/>
                  </a:lnTo>
                  <a:lnTo>
                    <a:pt x="87601" y="6537"/>
                  </a:lnTo>
                  <a:lnTo>
                    <a:pt x="77570" y="9122"/>
                  </a:lnTo>
                  <a:lnTo>
                    <a:pt x="68551" y="15982"/>
                  </a:lnTo>
                  <a:lnTo>
                    <a:pt x="62705" y="17681"/>
                  </a:lnTo>
                  <a:lnTo>
                    <a:pt x="60722" y="19191"/>
                  </a:lnTo>
                  <a:lnTo>
                    <a:pt x="49450" y="38284"/>
                  </a:lnTo>
                  <a:lnTo>
                    <a:pt x="48710" y="41394"/>
                  </a:lnTo>
                  <a:lnTo>
                    <a:pt x="30814" y="74208"/>
                  </a:lnTo>
                  <a:lnTo>
                    <a:pt x="27470" y="91803"/>
                  </a:lnTo>
                  <a:lnTo>
                    <a:pt x="20712" y="104712"/>
                  </a:lnTo>
                  <a:lnTo>
                    <a:pt x="20027" y="107905"/>
                  </a:lnTo>
                  <a:lnTo>
                    <a:pt x="20628" y="110033"/>
                  </a:lnTo>
                  <a:lnTo>
                    <a:pt x="22088" y="111452"/>
                  </a:lnTo>
                  <a:lnTo>
                    <a:pt x="24119" y="112397"/>
                  </a:lnTo>
                  <a:lnTo>
                    <a:pt x="25474" y="114086"/>
                  </a:lnTo>
                  <a:lnTo>
                    <a:pt x="26978" y="118785"/>
                  </a:lnTo>
                  <a:lnTo>
                    <a:pt x="28182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507"/>
            <p:cNvSpPr/>
            <p:nvPr>
              <p:custDataLst>
                <p:tags r:id="rId95"/>
              </p:custDataLst>
            </p:nvPr>
          </p:nvSpPr>
          <p:spPr>
            <a:xfrm>
              <a:off x="7239393" y="4772060"/>
              <a:ext cx="132958" cy="209516"/>
            </a:xfrm>
            <a:custGeom>
              <a:avLst/>
              <a:gdLst/>
              <a:ahLst/>
              <a:cxnLst/>
              <a:rect l="0" t="0" r="0" b="0"/>
              <a:pathLst>
                <a:path w="132958" h="209516">
                  <a:moveTo>
                    <a:pt x="123432" y="66640"/>
                  </a:moveTo>
                  <a:lnTo>
                    <a:pt x="123432" y="66640"/>
                  </a:lnTo>
                  <a:lnTo>
                    <a:pt x="123432" y="52093"/>
                  </a:lnTo>
                  <a:lnTo>
                    <a:pt x="124490" y="50593"/>
                  </a:lnTo>
                  <a:lnTo>
                    <a:pt x="126254" y="49591"/>
                  </a:lnTo>
                  <a:lnTo>
                    <a:pt x="128488" y="48924"/>
                  </a:lnTo>
                  <a:lnTo>
                    <a:pt x="129977" y="47421"/>
                  </a:lnTo>
                  <a:lnTo>
                    <a:pt x="132564" y="39506"/>
                  </a:lnTo>
                  <a:lnTo>
                    <a:pt x="132957" y="9618"/>
                  </a:lnTo>
                  <a:lnTo>
                    <a:pt x="127901" y="4471"/>
                  </a:lnTo>
                  <a:lnTo>
                    <a:pt x="122596" y="1968"/>
                  </a:lnTo>
                  <a:lnTo>
                    <a:pt x="100800" y="0"/>
                  </a:lnTo>
                  <a:lnTo>
                    <a:pt x="98820" y="1046"/>
                  </a:lnTo>
                  <a:lnTo>
                    <a:pt x="97499" y="2802"/>
                  </a:lnTo>
                  <a:lnTo>
                    <a:pt x="96618" y="5032"/>
                  </a:lnTo>
                  <a:lnTo>
                    <a:pt x="94972" y="6518"/>
                  </a:lnTo>
                  <a:lnTo>
                    <a:pt x="84727" y="11725"/>
                  </a:lnTo>
                  <a:lnTo>
                    <a:pt x="71273" y="23645"/>
                  </a:lnTo>
                  <a:lnTo>
                    <a:pt x="68500" y="29187"/>
                  </a:lnTo>
                  <a:lnTo>
                    <a:pt x="67760" y="32146"/>
                  </a:lnTo>
                  <a:lnTo>
                    <a:pt x="66209" y="34120"/>
                  </a:lnTo>
                  <a:lnTo>
                    <a:pt x="61664" y="36311"/>
                  </a:lnTo>
                  <a:lnTo>
                    <a:pt x="60027" y="37955"/>
                  </a:lnTo>
                  <a:lnTo>
                    <a:pt x="49409" y="57294"/>
                  </a:lnTo>
                  <a:lnTo>
                    <a:pt x="47243" y="93334"/>
                  </a:lnTo>
                  <a:lnTo>
                    <a:pt x="47232" y="114110"/>
                  </a:lnTo>
                  <a:lnTo>
                    <a:pt x="61421" y="114261"/>
                  </a:lnTo>
                  <a:lnTo>
                    <a:pt x="63041" y="113204"/>
                  </a:lnTo>
                  <a:lnTo>
                    <a:pt x="64122" y="111441"/>
                  </a:lnTo>
                  <a:lnTo>
                    <a:pt x="64842" y="109207"/>
                  </a:lnTo>
                  <a:lnTo>
                    <a:pt x="66380" y="107718"/>
                  </a:lnTo>
                  <a:lnTo>
                    <a:pt x="70912" y="106064"/>
                  </a:lnTo>
                  <a:lnTo>
                    <a:pt x="72544" y="104564"/>
                  </a:lnTo>
                  <a:lnTo>
                    <a:pt x="80435" y="91599"/>
                  </a:lnTo>
                  <a:lnTo>
                    <a:pt x="90910" y="79253"/>
                  </a:lnTo>
                  <a:lnTo>
                    <a:pt x="96900" y="66623"/>
                  </a:lnTo>
                  <a:lnTo>
                    <a:pt x="110637" y="49882"/>
                  </a:lnTo>
                  <a:lnTo>
                    <a:pt x="112453" y="44022"/>
                  </a:lnTo>
                  <a:lnTo>
                    <a:pt x="113996" y="42036"/>
                  </a:lnTo>
                  <a:lnTo>
                    <a:pt x="123241" y="38134"/>
                  </a:lnTo>
                  <a:lnTo>
                    <a:pt x="123395" y="38079"/>
                  </a:lnTo>
                  <a:lnTo>
                    <a:pt x="132564" y="38065"/>
                  </a:lnTo>
                  <a:lnTo>
                    <a:pt x="132957" y="79379"/>
                  </a:lnTo>
                  <a:lnTo>
                    <a:pt x="130135" y="85707"/>
                  </a:lnTo>
                  <a:lnTo>
                    <a:pt x="126412" y="92047"/>
                  </a:lnTo>
                  <a:lnTo>
                    <a:pt x="124020" y="104741"/>
                  </a:lnTo>
                  <a:lnTo>
                    <a:pt x="123548" y="117440"/>
                  </a:lnTo>
                  <a:lnTo>
                    <a:pt x="120661" y="123790"/>
                  </a:lnTo>
                  <a:lnTo>
                    <a:pt x="116908" y="130140"/>
                  </a:lnTo>
                  <a:lnTo>
                    <a:pt x="113738" y="139665"/>
                  </a:lnTo>
                  <a:lnTo>
                    <a:pt x="107624" y="149190"/>
                  </a:lnTo>
                  <a:lnTo>
                    <a:pt x="104284" y="158715"/>
                  </a:lnTo>
                  <a:lnTo>
                    <a:pt x="98121" y="168240"/>
                  </a:lnTo>
                  <a:lnTo>
                    <a:pt x="94766" y="177765"/>
                  </a:lnTo>
                  <a:lnTo>
                    <a:pt x="90229" y="184115"/>
                  </a:lnTo>
                  <a:lnTo>
                    <a:pt x="84686" y="187643"/>
                  </a:lnTo>
                  <a:lnTo>
                    <a:pt x="81727" y="188584"/>
                  </a:lnTo>
                  <a:lnTo>
                    <a:pt x="79754" y="190269"/>
                  </a:lnTo>
                  <a:lnTo>
                    <a:pt x="77561" y="194964"/>
                  </a:lnTo>
                  <a:lnTo>
                    <a:pt x="75918" y="196640"/>
                  </a:lnTo>
                  <a:lnTo>
                    <a:pt x="56578" y="207333"/>
                  </a:lnTo>
                  <a:lnTo>
                    <a:pt x="37640" y="209490"/>
                  </a:lnTo>
                  <a:lnTo>
                    <a:pt x="14121" y="209515"/>
                  </a:lnTo>
                  <a:lnTo>
                    <a:pt x="12457" y="208457"/>
                  </a:lnTo>
                  <a:lnTo>
                    <a:pt x="11349" y="206693"/>
                  </a:lnTo>
                  <a:lnTo>
                    <a:pt x="9170" y="200106"/>
                  </a:lnTo>
                  <a:lnTo>
                    <a:pt x="0" y="199993"/>
                  </a:lnTo>
                  <a:lnTo>
                    <a:pt x="9020" y="190581"/>
                  </a:lnTo>
                  <a:lnTo>
                    <a:pt x="37707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5" name="SMARTInkShape-Group138"/>
          <p:cNvGrpSpPr/>
          <p:nvPr/>
        </p:nvGrpSpPr>
        <p:grpSpPr>
          <a:xfrm>
            <a:off x="1143393" y="5400675"/>
            <a:ext cx="571108" cy="285751"/>
            <a:chOff x="1143393" y="5400675"/>
            <a:chExt cx="571108" cy="285751"/>
          </a:xfrm>
        </p:grpSpPr>
        <p:sp>
          <p:nvSpPr>
            <p:cNvPr id="230" name="SMARTInkShape-508"/>
            <p:cNvSpPr/>
            <p:nvPr>
              <p:custDataLst>
                <p:tags r:id="rId88"/>
              </p:custDataLst>
            </p:nvPr>
          </p:nvSpPr>
          <p:spPr>
            <a:xfrm>
              <a:off x="1533536" y="5515014"/>
              <a:ext cx="180965" cy="171412"/>
            </a:xfrm>
            <a:custGeom>
              <a:avLst/>
              <a:gdLst/>
              <a:ahLst/>
              <a:cxnLst/>
              <a:rect l="0" t="0" r="0" b="0"/>
              <a:pathLst>
                <a:path w="180965" h="171412">
                  <a:moveTo>
                    <a:pt x="47614" y="57111"/>
                  </a:moveTo>
                  <a:lnTo>
                    <a:pt x="47614" y="57111"/>
                  </a:lnTo>
                  <a:lnTo>
                    <a:pt x="47614" y="62167"/>
                  </a:lnTo>
                  <a:lnTo>
                    <a:pt x="46556" y="63656"/>
                  </a:lnTo>
                  <a:lnTo>
                    <a:pt x="44792" y="64650"/>
                  </a:lnTo>
                  <a:lnTo>
                    <a:pt x="42558" y="65312"/>
                  </a:lnTo>
                  <a:lnTo>
                    <a:pt x="41068" y="66812"/>
                  </a:lnTo>
                  <a:lnTo>
                    <a:pt x="39413" y="71300"/>
                  </a:lnTo>
                  <a:lnTo>
                    <a:pt x="37108" y="92123"/>
                  </a:lnTo>
                  <a:lnTo>
                    <a:pt x="30565" y="104753"/>
                  </a:lnTo>
                  <a:lnTo>
                    <a:pt x="27769" y="120613"/>
                  </a:lnTo>
                  <a:lnTo>
                    <a:pt x="10665" y="142640"/>
                  </a:lnTo>
                  <a:lnTo>
                    <a:pt x="10026" y="147335"/>
                  </a:lnTo>
                  <a:lnTo>
                    <a:pt x="8797" y="149011"/>
                  </a:lnTo>
                  <a:lnTo>
                    <a:pt x="6919" y="150127"/>
                  </a:lnTo>
                  <a:lnTo>
                    <a:pt x="25" y="152350"/>
                  </a:lnTo>
                  <a:lnTo>
                    <a:pt x="0" y="147301"/>
                  </a:lnTo>
                  <a:lnTo>
                    <a:pt x="2816" y="141998"/>
                  </a:lnTo>
                  <a:lnTo>
                    <a:pt x="6537" y="136114"/>
                  </a:lnTo>
                  <a:lnTo>
                    <a:pt x="16857" y="110857"/>
                  </a:lnTo>
                  <a:lnTo>
                    <a:pt x="24625" y="98200"/>
                  </a:lnTo>
                  <a:lnTo>
                    <a:pt x="30608" y="78319"/>
                  </a:lnTo>
                  <a:lnTo>
                    <a:pt x="33102" y="74425"/>
                  </a:lnTo>
                  <a:lnTo>
                    <a:pt x="42708" y="45861"/>
                  </a:lnTo>
                  <a:lnTo>
                    <a:pt x="53191" y="31997"/>
                  </a:lnTo>
                  <a:lnTo>
                    <a:pt x="59181" y="19067"/>
                  </a:lnTo>
                  <a:lnTo>
                    <a:pt x="65186" y="11379"/>
                  </a:lnTo>
                  <a:lnTo>
                    <a:pt x="66534" y="1451"/>
                  </a:lnTo>
                  <a:lnTo>
                    <a:pt x="67636" y="955"/>
                  </a:lnTo>
                  <a:lnTo>
                    <a:pt x="75793" y="0"/>
                  </a:lnTo>
                  <a:lnTo>
                    <a:pt x="76072" y="5029"/>
                  </a:lnTo>
                  <a:lnTo>
                    <a:pt x="77169" y="6514"/>
                  </a:lnTo>
                  <a:lnTo>
                    <a:pt x="81211" y="8166"/>
                  </a:lnTo>
                  <a:lnTo>
                    <a:pt x="82712" y="9664"/>
                  </a:lnTo>
                  <a:lnTo>
                    <a:pt x="84380" y="14151"/>
                  </a:lnTo>
                  <a:lnTo>
                    <a:pt x="86694" y="34973"/>
                  </a:lnTo>
                  <a:lnTo>
                    <a:pt x="93237" y="47603"/>
                  </a:lnTo>
                  <a:lnTo>
                    <a:pt x="93905" y="50772"/>
                  </a:lnTo>
                  <a:lnTo>
                    <a:pt x="99900" y="60289"/>
                  </a:lnTo>
                  <a:lnTo>
                    <a:pt x="110349" y="72986"/>
                  </a:lnTo>
                  <a:lnTo>
                    <a:pt x="116333" y="85686"/>
                  </a:lnTo>
                  <a:lnTo>
                    <a:pt x="129375" y="101561"/>
                  </a:lnTo>
                  <a:lnTo>
                    <a:pt x="131577" y="107911"/>
                  </a:lnTo>
                  <a:lnTo>
                    <a:pt x="133223" y="110028"/>
                  </a:lnTo>
                  <a:lnTo>
                    <a:pt x="160068" y="131546"/>
                  </a:lnTo>
                  <a:lnTo>
                    <a:pt x="163916" y="132527"/>
                  </a:lnTo>
                  <a:lnTo>
                    <a:pt x="166423" y="132788"/>
                  </a:lnTo>
                  <a:lnTo>
                    <a:pt x="172032" y="135900"/>
                  </a:lnTo>
                  <a:lnTo>
                    <a:pt x="180963" y="142836"/>
                  </a:lnTo>
                  <a:lnTo>
                    <a:pt x="180964" y="147892"/>
                  </a:lnTo>
                  <a:lnTo>
                    <a:pt x="179906" y="149381"/>
                  </a:lnTo>
                  <a:lnTo>
                    <a:pt x="178141" y="150375"/>
                  </a:lnTo>
                  <a:lnTo>
                    <a:pt x="167706" y="151969"/>
                  </a:lnTo>
                  <a:lnTo>
                    <a:pt x="139674" y="152351"/>
                  </a:lnTo>
                  <a:lnTo>
                    <a:pt x="133333" y="155178"/>
                  </a:lnTo>
                  <a:lnTo>
                    <a:pt x="126986" y="158905"/>
                  </a:lnTo>
                  <a:lnTo>
                    <a:pt x="114288" y="161297"/>
                  </a:lnTo>
                  <a:lnTo>
                    <a:pt x="111114" y="161493"/>
                  </a:lnTo>
                  <a:lnTo>
                    <a:pt x="104764" y="164534"/>
                  </a:lnTo>
                  <a:lnTo>
                    <a:pt x="98414" y="168355"/>
                  </a:lnTo>
                  <a:lnTo>
                    <a:pt x="85714" y="170807"/>
                  </a:lnTo>
                  <a:lnTo>
                    <a:pt x="47652" y="171411"/>
                  </a:lnTo>
                  <a:lnTo>
                    <a:pt x="47625" y="166355"/>
                  </a:lnTo>
                  <a:lnTo>
                    <a:pt x="48680" y="164866"/>
                  </a:lnTo>
                  <a:lnTo>
                    <a:pt x="50441" y="163872"/>
                  </a:lnTo>
                  <a:lnTo>
                    <a:pt x="55816" y="162278"/>
                  </a:lnTo>
                  <a:lnTo>
                    <a:pt x="66664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509"/>
            <p:cNvSpPr/>
            <p:nvPr>
              <p:custDataLst>
                <p:tags r:id="rId89"/>
              </p:custDataLst>
            </p:nvPr>
          </p:nvSpPr>
          <p:spPr>
            <a:xfrm>
              <a:off x="1581150" y="5553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510"/>
            <p:cNvSpPr/>
            <p:nvPr>
              <p:custDataLst>
                <p:tags r:id="rId90"/>
              </p:custDataLst>
            </p:nvPr>
          </p:nvSpPr>
          <p:spPr>
            <a:xfrm>
              <a:off x="1209675" y="5400675"/>
              <a:ext cx="171451" cy="266701"/>
            </a:xfrm>
            <a:custGeom>
              <a:avLst/>
              <a:gdLst/>
              <a:ahLst/>
              <a:cxnLst/>
              <a:rect l="0" t="0" r="0" b="0"/>
              <a:pathLst>
                <a:path w="171451" h="266701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80"/>
                  </a:lnTo>
                  <a:lnTo>
                    <a:pt x="14189" y="1324"/>
                  </a:lnTo>
                  <a:lnTo>
                    <a:pt x="43027" y="0"/>
                  </a:lnTo>
                  <a:lnTo>
                    <a:pt x="44560" y="1059"/>
                  </a:lnTo>
                  <a:lnTo>
                    <a:pt x="45581" y="2822"/>
                  </a:lnTo>
                  <a:lnTo>
                    <a:pt x="47020" y="10361"/>
                  </a:lnTo>
                  <a:lnTo>
                    <a:pt x="47622" y="55861"/>
                  </a:lnTo>
                  <a:lnTo>
                    <a:pt x="44801" y="64691"/>
                  </a:lnTo>
                  <a:lnTo>
                    <a:pt x="41079" y="72143"/>
                  </a:lnTo>
                  <a:lnTo>
                    <a:pt x="37924" y="82288"/>
                  </a:lnTo>
                  <a:lnTo>
                    <a:pt x="31815" y="91998"/>
                  </a:lnTo>
                  <a:lnTo>
                    <a:pt x="29002" y="102883"/>
                  </a:lnTo>
                  <a:lnTo>
                    <a:pt x="28575" y="114289"/>
                  </a:lnTo>
                  <a:lnTo>
                    <a:pt x="28575" y="101042"/>
                  </a:lnTo>
                  <a:lnTo>
                    <a:pt x="29633" y="99111"/>
                  </a:lnTo>
                  <a:lnTo>
                    <a:pt x="31397" y="97825"/>
                  </a:lnTo>
                  <a:lnTo>
                    <a:pt x="33632" y="96966"/>
                  </a:lnTo>
                  <a:lnTo>
                    <a:pt x="35121" y="95335"/>
                  </a:lnTo>
                  <a:lnTo>
                    <a:pt x="36776" y="90702"/>
                  </a:lnTo>
                  <a:lnTo>
                    <a:pt x="38276" y="89043"/>
                  </a:lnTo>
                  <a:lnTo>
                    <a:pt x="42764" y="87200"/>
                  </a:lnTo>
                  <a:lnTo>
                    <a:pt x="44385" y="85649"/>
                  </a:lnTo>
                  <a:lnTo>
                    <a:pt x="46185" y="81106"/>
                  </a:lnTo>
                  <a:lnTo>
                    <a:pt x="47723" y="79471"/>
                  </a:lnTo>
                  <a:lnTo>
                    <a:pt x="55700" y="76631"/>
                  </a:lnTo>
                  <a:lnTo>
                    <a:pt x="71301" y="76211"/>
                  </a:lnTo>
                  <a:lnTo>
                    <a:pt x="72934" y="77265"/>
                  </a:lnTo>
                  <a:lnTo>
                    <a:pt x="74023" y="79027"/>
                  </a:lnTo>
                  <a:lnTo>
                    <a:pt x="74749" y="81260"/>
                  </a:lnTo>
                  <a:lnTo>
                    <a:pt x="92619" y="104848"/>
                  </a:lnTo>
                  <a:lnTo>
                    <a:pt x="95139" y="111158"/>
                  </a:lnTo>
                  <a:lnTo>
                    <a:pt x="101450" y="121718"/>
                  </a:lnTo>
                  <a:lnTo>
                    <a:pt x="112256" y="169290"/>
                  </a:lnTo>
                  <a:lnTo>
                    <a:pt x="114265" y="211364"/>
                  </a:lnTo>
                  <a:lnTo>
                    <a:pt x="111462" y="218470"/>
                  </a:lnTo>
                  <a:lnTo>
                    <a:pt x="107747" y="225156"/>
                  </a:lnTo>
                  <a:lnTo>
                    <a:pt x="105362" y="238071"/>
                  </a:lnTo>
                  <a:lnTo>
                    <a:pt x="105166" y="241264"/>
                  </a:lnTo>
                  <a:lnTo>
                    <a:pt x="102127" y="247633"/>
                  </a:lnTo>
                  <a:lnTo>
                    <a:pt x="87168" y="265211"/>
                  </a:lnTo>
                  <a:lnTo>
                    <a:pt x="76630" y="266661"/>
                  </a:lnTo>
                  <a:lnTo>
                    <a:pt x="67078" y="266700"/>
                  </a:lnTo>
                  <a:lnTo>
                    <a:pt x="66685" y="252511"/>
                  </a:lnTo>
                  <a:lnTo>
                    <a:pt x="69502" y="246988"/>
                  </a:lnTo>
                  <a:lnTo>
                    <a:pt x="73223" y="241007"/>
                  </a:lnTo>
                  <a:lnTo>
                    <a:pt x="76376" y="231688"/>
                  </a:lnTo>
                  <a:lnTo>
                    <a:pt x="120658" y="184150"/>
                  </a:lnTo>
                  <a:lnTo>
                    <a:pt x="139701" y="166158"/>
                  </a:lnTo>
                  <a:lnTo>
                    <a:pt x="1714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511"/>
            <p:cNvSpPr/>
            <p:nvPr>
              <p:custDataLst>
                <p:tags r:id="rId91"/>
              </p:custDataLst>
            </p:nvPr>
          </p:nvSpPr>
          <p:spPr>
            <a:xfrm>
              <a:off x="1152525" y="54768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512"/>
            <p:cNvSpPr/>
            <p:nvPr>
              <p:custDataLst>
                <p:tags r:id="rId92"/>
              </p:custDataLst>
            </p:nvPr>
          </p:nvSpPr>
          <p:spPr>
            <a:xfrm>
              <a:off x="1143393" y="5419725"/>
              <a:ext cx="66283" cy="247651"/>
            </a:xfrm>
            <a:custGeom>
              <a:avLst/>
              <a:gdLst/>
              <a:ahLst/>
              <a:cxnLst/>
              <a:rect l="0" t="0" r="0" b="0"/>
              <a:pathLst>
                <a:path w="66283" h="247651">
                  <a:moveTo>
                    <a:pt x="66282" y="0"/>
                  </a:moveTo>
                  <a:lnTo>
                    <a:pt x="66282" y="0"/>
                  </a:lnTo>
                  <a:lnTo>
                    <a:pt x="66282" y="5056"/>
                  </a:lnTo>
                  <a:lnTo>
                    <a:pt x="63460" y="10361"/>
                  </a:lnTo>
                  <a:lnTo>
                    <a:pt x="58081" y="17333"/>
                  </a:lnTo>
                  <a:lnTo>
                    <a:pt x="57019" y="26315"/>
                  </a:lnTo>
                  <a:lnTo>
                    <a:pt x="56873" y="32157"/>
                  </a:lnTo>
                  <a:lnTo>
                    <a:pt x="47627" y="69469"/>
                  </a:lnTo>
                  <a:lnTo>
                    <a:pt x="46252" y="90079"/>
                  </a:lnTo>
                  <a:lnTo>
                    <a:pt x="35478" y="130596"/>
                  </a:lnTo>
                  <a:lnTo>
                    <a:pt x="31425" y="139535"/>
                  </a:lnTo>
                  <a:lnTo>
                    <a:pt x="25550" y="178329"/>
                  </a:lnTo>
                  <a:lnTo>
                    <a:pt x="21720" y="187207"/>
                  </a:lnTo>
                  <a:lnTo>
                    <a:pt x="17868" y="214914"/>
                  </a:lnTo>
                  <a:lnTo>
                    <a:pt x="11171" y="228405"/>
                  </a:lnTo>
                  <a:lnTo>
                    <a:pt x="9142" y="247208"/>
                  </a:lnTo>
                  <a:lnTo>
                    <a:pt x="0" y="247639"/>
                  </a:lnTo>
                  <a:lnTo>
                    <a:pt x="7842" y="247650"/>
                  </a:lnTo>
                  <a:lnTo>
                    <a:pt x="8272" y="246591"/>
                  </a:lnTo>
                  <a:lnTo>
                    <a:pt x="9132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0" name="SMARTInkShape-Group139"/>
          <p:cNvGrpSpPr/>
          <p:nvPr/>
        </p:nvGrpSpPr>
        <p:grpSpPr>
          <a:xfrm>
            <a:off x="1990725" y="5429253"/>
            <a:ext cx="742940" cy="209418"/>
            <a:chOff x="1990725" y="5429253"/>
            <a:chExt cx="742940" cy="209418"/>
          </a:xfrm>
        </p:grpSpPr>
        <p:sp>
          <p:nvSpPr>
            <p:cNvPr id="236" name="SMARTInkShape-513"/>
            <p:cNvSpPr/>
            <p:nvPr>
              <p:custDataLst>
                <p:tags r:id="rId84"/>
              </p:custDataLst>
            </p:nvPr>
          </p:nvSpPr>
          <p:spPr>
            <a:xfrm>
              <a:off x="2238375" y="5429253"/>
              <a:ext cx="495290" cy="190497"/>
            </a:xfrm>
            <a:custGeom>
              <a:avLst/>
              <a:gdLst/>
              <a:ahLst/>
              <a:cxnLst/>
              <a:rect l="0" t="0" r="0" b="0"/>
              <a:pathLst>
                <a:path w="495290" h="190497">
                  <a:moveTo>
                    <a:pt x="0" y="171447"/>
                  </a:moveTo>
                  <a:lnTo>
                    <a:pt x="0" y="171447"/>
                  </a:lnTo>
                  <a:lnTo>
                    <a:pt x="5056" y="176503"/>
                  </a:lnTo>
                  <a:lnTo>
                    <a:pt x="10361" y="178986"/>
                  </a:lnTo>
                  <a:lnTo>
                    <a:pt x="38742" y="180967"/>
                  </a:lnTo>
                  <a:lnTo>
                    <a:pt x="41703" y="180969"/>
                  </a:lnTo>
                  <a:lnTo>
                    <a:pt x="47815" y="178149"/>
                  </a:lnTo>
                  <a:lnTo>
                    <a:pt x="50927" y="175915"/>
                  </a:lnTo>
                  <a:lnTo>
                    <a:pt x="54384" y="170610"/>
                  </a:lnTo>
                  <a:lnTo>
                    <a:pt x="56979" y="164725"/>
                  </a:lnTo>
                  <a:lnTo>
                    <a:pt x="92098" y="117294"/>
                  </a:lnTo>
                  <a:lnTo>
                    <a:pt x="100548" y="101662"/>
                  </a:lnTo>
                  <a:lnTo>
                    <a:pt x="112008" y="73110"/>
                  </a:lnTo>
                  <a:lnTo>
                    <a:pt x="119853" y="60231"/>
                  </a:lnTo>
                  <a:lnTo>
                    <a:pt x="125863" y="40274"/>
                  </a:lnTo>
                  <a:lnTo>
                    <a:pt x="131871" y="30883"/>
                  </a:lnTo>
                  <a:lnTo>
                    <a:pt x="133220" y="20574"/>
                  </a:lnTo>
                  <a:lnTo>
                    <a:pt x="133346" y="9954"/>
                  </a:lnTo>
                  <a:lnTo>
                    <a:pt x="133350" y="26867"/>
                  </a:lnTo>
                  <a:lnTo>
                    <a:pt x="126804" y="35840"/>
                  </a:lnTo>
                  <a:lnTo>
                    <a:pt x="124708" y="44719"/>
                  </a:lnTo>
                  <a:lnTo>
                    <a:pt x="123832" y="91813"/>
                  </a:lnTo>
                  <a:lnTo>
                    <a:pt x="123825" y="126994"/>
                  </a:lnTo>
                  <a:lnTo>
                    <a:pt x="124883" y="129112"/>
                  </a:lnTo>
                  <a:lnTo>
                    <a:pt x="126647" y="130524"/>
                  </a:lnTo>
                  <a:lnTo>
                    <a:pt x="128881" y="131465"/>
                  </a:lnTo>
                  <a:lnTo>
                    <a:pt x="130371" y="133151"/>
                  </a:lnTo>
                  <a:lnTo>
                    <a:pt x="132026" y="137846"/>
                  </a:lnTo>
                  <a:lnTo>
                    <a:pt x="133526" y="139521"/>
                  </a:lnTo>
                  <a:lnTo>
                    <a:pt x="138014" y="141383"/>
                  </a:lnTo>
                  <a:lnTo>
                    <a:pt x="139634" y="140821"/>
                  </a:lnTo>
                  <a:lnTo>
                    <a:pt x="140715" y="139387"/>
                  </a:lnTo>
                  <a:lnTo>
                    <a:pt x="141435" y="137374"/>
                  </a:lnTo>
                  <a:lnTo>
                    <a:pt x="142973" y="136031"/>
                  </a:lnTo>
                  <a:lnTo>
                    <a:pt x="153047" y="131055"/>
                  </a:lnTo>
                  <a:lnTo>
                    <a:pt x="165228" y="120194"/>
                  </a:lnTo>
                  <a:lnTo>
                    <a:pt x="184161" y="93357"/>
                  </a:lnTo>
                  <a:lnTo>
                    <a:pt x="187683" y="83471"/>
                  </a:lnTo>
                  <a:lnTo>
                    <a:pt x="190306" y="73080"/>
                  </a:lnTo>
                  <a:lnTo>
                    <a:pt x="200614" y="57786"/>
                  </a:lnTo>
                  <a:lnTo>
                    <a:pt x="205578" y="51081"/>
                  </a:lnTo>
                  <a:lnTo>
                    <a:pt x="211588" y="38153"/>
                  </a:lnTo>
                  <a:lnTo>
                    <a:pt x="224635" y="22229"/>
                  </a:lnTo>
                  <a:lnTo>
                    <a:pt x="228596" y="9536"/>
                  </a:lnTo>
                  <a:lnTo>
                    <a:pt x="228600" y="22780"/>
                  </a:lnTo>
                  <a:lnTo>
                    <a:pt x="225778" y="28820"/>
                  </a:lnTo>
                  <a:lnTo>
                    <a:pt x="222054" y="35032"/>
                  </a:lnTo>
                  <a:lnTo>
                    <a:pt x="219663" y="47644"/>
                  </a:lnTo>
                  <a:lnTo>
                    <a:pt x="219467" y="50812"/>
                  </a:lnTo>
                  <a:lnTo>
                    <a:pt x="216427" y="57154"/>
                  </a:lnTo>
                  <a:lnTo>
                    <a:pt x="214135" y="60327"/>
                  </a:lnTo>
                  <a:lnTo>
                    <a:pt x="210908" y="74904"/>
                  </a:lnTo>
                  <a:lnTo>
                    <a:pt x="209952" y="87573"/>
                  </a:lnTo>
                  <a:lnTo>
                    <a:pt x="212551" y="94659"/>
                  </a:lnTo>
                  <a:lnTo>
                    <a:pt x="216175" y="101335"/>
                  </a:lnTo>
                  <a:lnTo>
                    <a:pt x="218502" y="114245"/>
                  </a:lnTo>
                  <a:lnTo>
                    <a:pt x="218693" y="117438"/>
                  </a:lnTo>
                  <a:lnTo>
                    <a:pt x="221728" y="123806"/>
                  </a:lnTo>
                  <a:lnTo>
                    <a:pt x="224018" y="126987"/>
                  </a:lnTo>
                  <a:lnTo>
                    <a:pt x="229386" y="130520"/>
                  </a:lnTo>
                  <a:lnTo>
                    <a:pt x="238033" y="132975"/>
                  </a:lnTo>
                  <a:lnTo>
                    <a:pt x="256287" y="133299"/>
                  </a:lnTo>
                  <a:lnTo>
                    <a:pt x="264894" y="130503"/>
                  </a:lnTo>
                  <a:lnTo>
                    <a:pt x="272248" y="126791"/>
                  </a:lnTo>
                  <a:lnTo>
                    <a:pt x="293876" y="119157"/>
                  </a:lnTo>
                  <a:lnTo>
                    <a:pt x="302767" y="110812"/>
                  </a:lnTo>
                  <a:lnTo>
                    <a:pt x="311305" y="101107"/>
                  </a:lnTo>
                  <a:lnTo>
                    <a:pt x="338763" y="78549"/>
                  </a:lnTo>
                  <a:lnTo>
                    <a:pt x="350023" y="63370"/>
                  </a:lnTo>
                  <a:lnTo>
                    <a:pt x="375859" y="41539"/>
                  </a:lnTo>
                  <a:lnTo>
                    <a:pt x="385380" y="25432"/>
                  </a:lnTo>
                  <a:lnTo>
                    <a:pt x="398274" y="11407"/>
                  </a:lnTo>
                  <a:lnTo>
                    <a:pt x="402083" y="10360"/>
                  </a:lnTo>
                  <a:lnTo>
                    <a:pt x="409445" y="9536"/>
                  </a:lnTo>
                  <a:lnTo>
                    <a:pt x="409537" y="14583"/>
                  </a:lnTo>
                  <a:lnTo>
                    <a:pt x="406736" y="19885"/>
                  </a:lnTo>
                  <a:lnTo>
                    <a:pt x="403022" y="25769"/>
                  </a:lnTo>
                  <a:lnTo>
                    <a:pt x="400637" y="38170"/>
                  </a:lnTo>
                  <a:lnTo>
                    <a:pt x="400441" y="41320"/>
                  </a:lnTo>
                  <a:lnTo>
                    <a:pt x="397402" y="47644"/>
                  </a:lnTo>
                  <a:lnTo>
                    <a:pt x="393581" y="53982"/>
                  </a:lnTo>
                  <a:lnTo>
                    <a:pt x="391430" y="64559"/>
                  </a:lnTo>
                  <a:lnTo>
                    <a:pt x="390644" y="87573"/>
                  </a:lnTo>
                  <a:lnTo>
                    <a:pt x="387756" y="94659"/>
                  </a:lnTo>
                  <a:lnTo>
                    <a:pt x="385504" y="98030"/>
                  </a:lnTo>
                  <a:lnTo>
                    <a:pt x="382334" y="112888"/>
                  </a:lnTo>
                  <a:lnTo>
                    <a:pt x="381007" y="158723"/>
                  </a:lnTo>
                  <a:lnTo>
                    <a:pt x="381000" y="190496"/>
                  </a:lnTo>
                  <a:lnTo>
                    <a:pt x="381000" y="144979"/>
                  </a:lnTo>
                  <a:lnTo>
                    <a:pt x="381000" y="97407"/>
                  </a:lnTo>
                  <a:lnTo>
                    <a:pt x="381000" y="63534"/>
                  </a:lnTo>
                  <a:lnTo>
                    <a:pt x="383822" y="57164"/>
                  </a:lnTo>
                  <a:lnTo>
                    <a:pt x="387546" y="50804"/>
                  </a:lnTo>
                  <a:lnTo>
                    <a:pt x="389936" y="38098"/>
                  </a:lnTo>
                  <a:lnTo>
                    <a:pt x="390409" y="25397"/>
                  </a:lnTo>
                  <a:lnTo>
                    <a:pt x="393295" y="19047"/>
                  </a:lnTo>
                  <a:lnTo>
                    <a:pt x="398716" y="11403"/>
                  </a:lnTo>
                  <a:lnTo>
                    <a:pt x="402279" y="10358"/>
                  </a:lnTo>
                  <a:lnTo>
                    <a:pt x="404711" y="10080"/>
                  </a:lnTo>
                  <a:lnTo>
                    <a:pt x="406333" y="8835"/>
                  </a:lnTo>
                  <a:lnTo>
                    <a:pt x="408134" y="4630"/>
                  </a:lnTo>
                  <a:lnTo>
                    <a:pt x="409673" y="3086"/>
                  </a:lnTo>
                  <a:lnTo>
                    <a:pt x="414204" y="1369"/>
                  </a:lnTo>
                  <a:lnTo>
                    <a:pt x="445913" y="0"/>
                  </a:lnTo>
                  <a:lnTo>
                    <a:pt x="454931" y="6544"/>
                  </a:lnTo>
                  <a:lnTo>
                    <a:pt x="463818" y="9698"/>
                  </a:lnTo>
                  <a:lnTo>
                    <a:pt x="480759" y="23677"/>
                  </a:lnTo>
                  <a:lnTo>
                    <a:pt x="483546" y="29219"/>
                  </a:lnTo>
                  <a:lnTo>
                    <a:pt x="484289" y="32178"/>
                  </a:lnTo>
                  <a:lnTo>
                    <a:pt x="485842" y="34152"/>
                  </a:lnTo>
                  <a:lnTo>
                    <a:pt x="490391" y="36344"/>
                  </a:lnTo>
                  <a:lnTo>
                    <a:pt x="492028" y="37987"/>
                  </a:lnTo>
                  <a:lnTo>
                    <a:pt x="493846" y="42634"/>
                  </a:lnTo>
                  <a:lnTo>
                    <a:pt x="495289" y="79383"/>
                  </a:lnTo>
                  <a:lnTo>
                    <a:pt x="492473" y="85727"/>
                  </a:lnTo>
                  <a:lnTo>
                    <a:pt x="480111" y="101597"/>
                  </a:lnTo>
                  <a:lnTo>
                    <a:pt x="477966" y="107947"/>
                  </a:lnTo>
                  <a:lnTo>
                    <a:pt x="475277" y="110064"/>
                  </a:lnTo>
                  <a:lnTo>
                    <a:pt x="458576" y="116283"/>
                  </a:lnTo>
                  <a:lnTo>
                    <a:pt x="428661" y="140101"/>
                  </a:lnTo>
                  <a:lnTo>
                    <a:pt x="411459" y="142710"/>
                  </a:lnTo>
                  <a:lnTo>
                    <a:pt x="401539" y="142858"/>
                  </a:lnTo>
                  <a:lnTo>
                    <a:pt x="401043" y="141804"/>
                  </a:lnTo>
                  <a:lnTo>
                    <a:pt x="400491" y="137811"/>
                  </a:lnTo>
                  <a:lnTo>
                    <a:pt x="403068" y="132509"/>
                  </a:lnTo>
                  <a:lnTo>
                    <a:pt x="406683" y="126625"/>
                  </a:lnTo>
                  <a:lnTo>
                    <a:pt x="409777" y="117362"/>
                  </a:lnTo>
                  <a:lnTo>
                    <a:pt x="41910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514"/>
            <p:cNvSpPr/>
            <p:nvPr>
              <p:custDataLst>
                <p:tags r:id="rId85"/>
              </p:custDataLst>
            </p:nvPr>
          </p:nvSpPr>
          <p:spPr>
            <a:xfrm>
              <a:off x="2219325" y="5591175"/>
              <a:ext cx="12257" cy="1"/>
            </a:xfrm>
            <a:custGeom>
              <a:avLst/>
              <a:gdLst/>
              <a:ahLst/>
              <a:cxnLst/>
              <a:rect l="0" t="0" r="0" b="0"/>
              <a:pathLst>
                <a:path w="12257" h="1">
                  <a:moveTo>
                    <a:pt x="0" y="0"/>
                  </a:moveTo>
                  <a:lnTo>
                    <a:pt x="0" y="0"/>
                  </a:lnTo>
                  <a:lnTo>
                    <a:pt x="12256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515"/>
            <p:cNvSpPr/>
            <p:nvPr>
              <p:custDataLst>
                <p:tags r:id="rId86"/>
              </p:custDataLst>
            </p:nvPr>
          </p:nvSpPr>
          <p:spPr>
            <a:xfrm>
              <a:off x="1990725" y="5429286"/>
              <a:ext cx="161923" cy="209385"/>
            </a:xfrm>
            <a:custGeom>
              <a:avLst/>
              <a:gdLst/>
              <a:ahLst/>
              <a:cxnLst/>
              <a:rect l="0" t="0" r="0" b="0"/>
              <a:pathLst>
                <a:path w="161923" h="209385">
                  <a:moveTo>
                    <a:pt x="19050" y="38064"/>
                  </a:moveTo>
                  <a:lnTo>
                    <a:pt x="19050" y="38064"/>
                  </a:lnTo>
                  <a:lnTo>
                    <a:pt x="19050" y="43120"/>
                  </a:lnTo>
                  <a:lnTo>
                    <a:pt x="16228" y="48425"/>
                  </a:lnTo>
                  <a:lnTo>
                    <a:pt x="10849" y="55397"/>
                  </a:lnTo>
                  <a:lnTo>
                    <a:pt x="9787" y="64379"/>
                  </a:lnTo>
                  <a:lnTo>
                    <a:pt x="9527" y="108117"/>
                  </a:lnTo>
                  <a:lnTo>
                    <a:pt x="9525" y="126573"/>
                  </a:lnTo>
                  <a:lnTo>
                    <a:pt x="6703" y="133139"/>
                  </a:lnTo>
                  <a:lnTo>
                    <a:pt x="2979" y="139587"/>
                  </a:lnTo>
                  <a:lnTo>
                    <a:pt x="589" y="152348"/>
                  </a:lnTo>
                  <a:lnTo>
                    <a:pt x="1" y="199848"/>
                  </a:lnTo>
                  <a:lnTo>
                    <a:pt x="0" y="209384"/>
                  </a:lnTo>
                  <a:lnTo>
                    <a:pt x="0" y="163144"/>
                  </a:lnTo>
                  <a:lnTo>
                    <a:pt x="0" y="150502"/>
                  </a:lnTo>
                  <a:lnTo>
                    <a:pt x="2822" y="143422"/>
                  </a:lnTo>
                  <a:lnTo>
                    <a:pt x="5056" y="140053"/>
                  </a:lnTo>
                  <a:lnTo>
                    <a:pt x="8201" y="125198"/>
                  </a:lnTo>
                  <a:lnTo>
                    <a:pt x="10506" y="92112"/>
                  </a:lnTo>
                  <a:lnTo>
                    <a:pt x="17049" y="73984"/>
                  </a:lnTo>
                  <a:lnTo>
                    <a:pt x="18933" y="44844"/>
                  </a:lnTo>
                  <a:lnTo>
                    <a:pt x="20030" y="42584"/>
                  </a:lnTo>
                  <a:lnTo>
                    <a:pt x="21820" y="41077"/>
                  </a:lnTo>
                  <a:lnTo>
                    <a:pt x="24072" y="40073"/>
                  </a:lnTo>
                  <a:lnTo>
                    <a:pt x="25573" y="38345"/>
                  </a:lnTo>
                  <a:lnTo>
                    <a:pt x="27241" y="33603"/>
                  </a:lnTo>
                  <a:lnTo>
                    <a:pt x="29370" y="21935"/>
                  </a:lnTo>
                  <a:lnTo>
                    <a:pt x="37698" y="10037"/>
                  </a:lnTo>
                  <a:lnTo>
                    <a:pt x="47222" y="370"/>
                  </a:lnTo>
                  <a:lnTo>
                    <a:pt x="55791" y="0"/>
                  </a:lnTo>
                  <a:lnTo>
                    <a:pt x="65231" y="8168"/>
                  </a:lnTo>
                  <a:lnTo>
                    <a:pt x="71304" y="9098"/>
                  </a:lnTo>
                  <a:lnTo>
                    <a:pt x="72936" y="10287"/>
                  </a:lnTo>
                  <a:lnTo>
                    <a:pt x="74024" y="12138"/>
                  </a:lnTo>
                  <a:lnTo>
                    <a:pt x="74749" y="14429"/>
                  </a:lnTo>
                  <a:lnTo>
                    <a:pt x="76291" y="15958"/>
                  </a:lnTo>
                  <a:lnTo>
                    <a:pt x="80827" y="17656"/>
                  </a:lnTo>
                  <a:lnTo>
                    <a:pt x="82460" y="19166"/>
                  </a:lnTo>
                  <a:lnTo>
                    <a:pt x="86497" y="28635"/>
                  </a:lnTo>
                  <a:lnTo>
                    <a:pt x="93888" y="36613"/>
                  </a:lnTo>
                  <a:lnTo>
                    <a:pt x="94847" y="42690"/>
                  </a:lnTo>
                  <a:lnTo>
                    <a:pt x="95215" y="55360"/>
                  </a:lnTo>
                  <a:lnTo>
                    <a:pt x="87046" y="65161"/>
                  </a:lnTo>
                  <a:lnTo>
                    <a:pt x="84928" y="73952"/>
                  </a:lnTo>
                  <a:lnTo>
                    <a:pt x="77558" y="83934"/>
                  </a:lnTo>
                  <a:lnTo>
                    <a:pt x="73982" y="84909"/>
                  </a:lnTo>
                  <a:lnTo>
                    <a:pt x="71546" y="85168"/>
                  </a:lnTo>
                  <a:lnTo>
                    <a:pt x="69922" y="86401"/>
                  </a:lnTo>
                  <a:lnTo>
                    <a:pt x="66680" y="95197"/>
                  </a:lnTo>
                  <a:lnTo>
                    <a:pt x="66678" y="95204"/>
                  </a:lnTo>
                  <a:lnTo>
                    <a:pt x="66676" y="90154"/>
                  </a:lnTo>
                  <a:lnTo>
                    <a:pt x="67734" y="88666"/>
                  </a:lnTo>
                  <a:lnTo>
                    <a:pt x="69498" y="87673"/>
                  </a:lnTo>
                  <a:lnTo>
                    <a:pt x="76376" y="85951"/>
                  </a:lnTo>
                  <a:lnTo>
                    <a:pt x="84285" y="85723"/>
                  </a:lnTo>
                  <a:lnTo>
                    <a:pt x="93045" y="79150"/>
                  </a:lnTo>
                  <a:lnTo>
                    <a:pt x="103021" y="76557"/>
                  </a:lnTo>
                  <a:lnTo>
                    <a:pt x="117878" y="76198"/>
                  </a:lnTo>
                  <a:lnTo>
                    <a:pt x="119861" y="77245"/>
                  </a:lnTo>
                  <a:lnTo>
                    <a:pt x="121182" y="79001"/>
                  </a:lnTo>
                  <a:lnTo>
                    <a:pt x="122063" y="81230"/>
                  </a:lnTo>
                  <a:lnTo>
                    <a:pt x="123709" y="82717"/>
                  </a:lnTo>
                  <a:lnTo>
                    <a:pt x="128359" y="84368"/>
                  </a:lnTo>
                  <a:lnTo>
                    <a:pt x="139968" y="86487"/>
                  </a:lnTo>
                  <a:lnTo>
                    <a:pt x="146169" y="90629"/>
                  </a:lnTo>
                  <a:lnTo>
                    <a:pt x="149631" y="95998"/>
                  </a:lnTo>
                  <a:lnTo>
                    <a:pt x="151853" y="108069"/>
                  </a:lnTo>
                  <a:lnTo>
                    <a:pt x="153094" y="110134"/>
                  </a:lnTo>
                  <a:lnTo>
                    <a:pt x="154979" y="111510"/>
                  </a:lnTo>
                  <a:lnTo>
                    <a:pt x="157294" y="112428"/>
                  </a:lnTo>
                  <a:lnTo>
                    <a:pt x="158838" y="114099"/>
                  </a:lnTo>
                  <a:lnTo>
                    <a:pt x="160553" y="118777"/>
                  </a:lnTo>
                  <a:lnTo>
                    <a:pt x="161922" y="160010"/>
                  </a:lnTo>
                  <a:lnTo>
                    <a:pt x="155379" y="169122"/>
                  </a:lnTo>
                  <a:lnTo>
                    <a:pt x="152792" y="179174"/>
                  </a:lnTo>
                  <a:lnTo>
                    <a:pt x="151603" y="179762"/>
                  </a:lnTo>
                  <a:lnTo>
                    <a:pt x="147460" y="180416"/>
                  </a:lnTo>
                  <a:lnTo>
                    <a:pt x="145932" y="181649"/>
                  </a:lnTo>
                  <a:lnTo>
                    <a:pt x="144233" y="185841"/>
                  </a:lnTo>
                  <a:lnTo>
                    <a:pt x="142722" y="187382"/>
                  </a:lnTo>
                  <a:lnTo>
                    <a:pt x="134793" y="190058"/>
                  </a:lnTo>
                  <a:lnTo>
                    <a:pt x="115635" y="190464"/>
                  </a:lnTo>
                  <a:lnTo>
                    <a:pt x="115190" y="189406"/>
                  </a:lnTo>
                  <a:lnTo>
                    <a:pt x="114335" y="181331"/>
                  </a:lnTo>
                  <a:lnTo>
                    <a:pt x="133350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516"/>
            <p:cNvSpPr/>
            <p:nvPr>
              <p:custDataLst>
                <p:tags r:id="rId87"/>
              </p:custDataLst>
            </p:nvPr>
          </p:nvSpPr>
          <p:spPr>
            <a:xfrm>
              <a:off x="2009775" y="54673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1324" y="10849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1" name="SMARTInkShape-517"/>
          <p:cNvSpPr/>
          <p:nvPr>
            <p:custDataLst>
              <p:tags r:id="rId24"/>
            </p:custDataLst>
          </p:nvPr>
        </p:nvSpPr>
        <p:spPr>
          <a:xfrm>
            <a:off x="3171860" y="5467350"/>
            <a:ext cx="133316" cy="95251"/>
          </a:xfrm>
          <a:custGeom>
            <a:avLst/>
            <a:gdLst/>
            <a:ahLst/>
            <a:cxnLst/>
            <a:rect l="0" t="0" r="0" b="0"/>
            <a:pathLst>
              <a:path w="133316" h="95251">
                <a:moveTo>
                  <a:pt x="104740" y="0"/>
                </a:moveTo>
                <a:lnTo>
                  <a:pt x="104740" y="0"/>
                </a:lnTo>
                <a:lnTo>
                  <a:pt x="90159" y="0"/>
                </a:lnTo>
                <a:lnTo>
                  <a:pt x="88669" y="1058"/>
                </a:lnTo>
                <a:lnTo>
                  <a:pt x="87676" y="2822"/>
                </a:lnTo>
                <a:lnTo>
                  <a:pt x="87014" y="5056"/>
                </a:lnTo>
                <a:lnTo>
                  <a:pt x="85514" y="6545"/>
                </a:lnTo>
                <a:lnTo>
                  <a:pt x="77605" y="9133"/>
                </a:lnTo>
                <a:lnTo>
                  <a:pt x="76805" y="12173"/>
                </a:lnTo>
                <a:lnTo>
                  <a:pt x="76591" y="14465"/>
                </a:lnTo>
                <a:lnTo>
                  <a:pt x="75391" y="15994"/>
                </a:lnTo>
                <a:lnTo>
                  <a:pt x="66489" y="19840"/>
                </a:lnTo>
                <a:lnTo>
                  <a:pt x="20493" y="65197"/>
                </a:lnTo>
                <a:lnTo>
                  <a:pt x="19453" y="71294"/>
                </a:lnTo>
                <a:lnTo>
                  <a:pt x="18248" y="72929"/>
                </a:lnTo>
                <a:lnTo>
                  <a:pt x="14089" y="74747"/>
                </a:lnTo>
                <a:lnTo>
                  <a:pt x="12556" y="76289"/>
                </a:lnTo>
                <a:lnTo>
                  <a:pt x="9894" y="84274"/>
                </a:lnTo>
                <a:lnTo>
                  <a:pt x="6847" y="85080"/>
                </a:lnTo>
                <a:lnTo>
                  <a:pt x="1325" y="85598"/>
                </a:lnTo>
                <a:lnTo>
                  <a:pt x="569" y="88491"/>
                </a:lnTo>
                <a:lnTo>
                  <a:pt x="0" y="94855"/>
                </a:lnTo>
                <a:lnTo>
                  <a:pt x="45383" y="95250"/>
                </a:lnTo>
                <a:lnTo>
                  <a:pt x="64796" y="95250"/>
                </a:lnTo>
                <a:lnTo>
                  <a:pt x="74679" y="87049"/>
                </a:lnTo>
                <a:lnTo>
                  <a:pt x="80781" y="86117"/>
                </a:lnTo>
                <a:lnTo>
                  <a:pt x="126559" y="85725"/>
                </a:lnTo>
                <a:lnTo>
                  <a:pt x="133315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2" name="SMARTInkShape-Group141"/>
          <p:cNvGrpSpPr/>
          <p:nvPr/>
        </p:nvGrpSpPr>
        <p:grpSpPr>
          <a:xfrm>
            <a:off x="3476635" y="5143616"/>
            <a:ext cx="4867256" cy="428069"/>
            <a:chOff x="3476635" y="5143616"/>
            <a:chExt cx="4867256" cy="428069"/>
          </a:xfrm>
        </p:grpSpPr>
        <p:sp>
          <p:nvSpPr>
            <p:cNvPr id="242" name="SMARTInkShape-518"/>
            <p:cNvSpPr/>
            <p:nvPr>
              <p:custDataLst>
                <p:tags r:id="rId64"/>
              </p:custDataLst>
            </p:nvPr>
          </p:nvSpPr>
          <p:spPr>
            <a:xfrm>
              <a:off x="8296275" y="5314950"/>
              <a:ext cx="47616" cy="76201"/>
            </a:xfrm>
            <a:custGeom>
              <a:avLst/>
              <a:gdLst/>
              <a:ahLst/>
              <a:cxnLst/>
              <a:rect l="0" t="0" r="0" b="0"/>
              <a:pathLst>
                <a:path w="47616" h="76201">
                  <a:moveTo>
                    <a:pt x="38100" y="0"/>
                  </a:moveTo>
                  <a:lnTo>
                    <a:pt x="38100" y="0"/>
                  </a:lnTo>
                  <a:lnTo>
                    <a:pt x="46300" y="0"/>
                  </a:lnTo>
                  <a:lnTo>
                    <a:pt x="46742" y="1058"/>
                  </a:lnTo>
                  <a:lnTo>
                    <a:pt x="47615" y="17609"/>
                  </a:lnTo>
                  <a:lnTo>
                    <a:pt x="39423" y="27124"/>
                  </a:lnTo>
                  <a:lnTo>
                    <a:pt x="37302" y="35894"/>
                  </a:lnTo>
                  <a:lnTo>
                    <a:pt x="31631" y="44737"/>
                  </a:lnTo>
                  <a:lnTo>
                    <a:pt x="29934" y="50928"/>
                  </a:lnTo>
                  <a:lnTo>
                    <a:pt x="28422" y="53001"/>
                  </a:lnTo>
                  <a:lnTo>
                    <a:pt x="26357" y="54384"/>
                  </a:lnTo>
                  <a:lnTo>
                    <a:pt x="21240" y="56979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519"/>
            <p:cNvSpPr/>
            <p:nvPr>
              <p:custDataLst>
                <p:tags r:id="rId65"/>
              </p:custDataLst>
            </p:nvPr>
          </p:nvSpPr>
          <p:spPr>
            <a:xfrm>
              <a:off x="7467601" y="5143616"/>
              <a:ext cx="790575" cy="199899"/>
            </a:xfrm>
            <a:custGeom>
              <a:avLst/>
              <a:gdLst/>
              <a:ahLst/>
              <a:cxnLst/>
              <a:rect l="0" t="0" r="0" b="0"/>
              <a:pathLst>
                <a:path w="790575" h="199899">
                  <a:moveTo>
                    <a:pt x="76199" y="123709"/>
                  </a:moveTo>
                  <a:lnTo>
                    <a:pt x="76199" y="123709"/>
                  </a:lnTo>
                  <a:lnTo>
                    <a:pt x="90777" y="123709"/>
                  </a:lnTo>
                  <a:lnTo>
                    <a:pt x="92268" y="122651"/>
                  </a:lnTo>
                  <a:lnTo>
                    <a:pt x="93262" y="120887"/>
                  </a:lnTo>
                  <a:lnTo>
                    <a:pt x="94856" y="115508"/>
                  </a:lnTo>
                  <a:lnTo>
                    <a:pt x="104372" y="105086"/>
                  </a:lnTo>
                  <a:lnTo>
                    <a:pt x="104763" y="90481"/>
                  </a:lnTo>
                  <a:lnTo>
                    <a:pt x="103708" y="88857"/>
                  </a:lnTo>
                  <a:lnTo>
                    <a:pt x="101947" y="87775"/>
                  </a:lnTo>
                  <a:lnTo>
                    <a:pt x="95640" y="85735"/>
                  </a:lnTo>
                  <a:lnTo>
                    <a:pt x="90309" y="80590"/>
                  </a:lnTo>
                  <a:lnTo>
                    <a:pt x="87722" y="80147"/>
                  </a:lnTo>
                  <a:lnTo>
                    <a:pt x="84940" y="80910"/>
                  </a:lnTo>
                  <a:lnTo>
                    <a:pt x="77925" y="84680"/>
                  </a:lnTo>
                  <a:lnTo>
                    <a:pt x="68936" y="86483"/>
                  </a:lnTo>
                  <a:lnTo>
                    <a:pt x="63094" y="90584"/>
                  </a:lnTo>
                  <a:lnTo>
                    <a:pt x="59791" y="95934"/>
                  </a:lnTo>
                  <a:lnTo>
                    <a:pt x="57264" y="101839"/>
                  </a:lnTo>
                  <a:lnTo>
                    <a:pt x="52614" y="107992"/>
                  </a:lnTo>
                  <a:lnTo>
                    <a:pt x="47019" y="111432"/>
                  </a:lnTo>
                  <a:lnTo>
                    <a:pt x="41005" y="114020"/>
                  </a:lnTo>
                  <a:lnTo>
                    <a:pt x="34805" y="118697"/>
                  </a:lnTo>
                  <a:lnTo>
                    <a:pt x="31344" y="124304"/>
                  </a:lnTo>
                  <a:lnTo>
                    <a:pt x="28747" y="130324"/>
                  </a:lnTo>
                  <a:lnTo>
                    <a:pt x="12170" y="152300"/>
                  </a:lnTo>
                  <a:lnTo>
                    <a:pt x="9641" y="158641"/>
                  </a:lnTo>
                  <a:lnTo>
                    <a:pt x="3327" y="168161"/>
                  </a:lnTo>
                  <a:lnTo>
                    <a:pt x="985" y="177684"/>
                  </a:lnTo>
                  <a:lnTo>
                    <a:pt x="0" y="199778"/>
                  </a:lnTo>
                  <a:lnTo>
                    <a:pt x="8199" y="199898"/>
                  </a:lnTo>
                  <a:lnTo>
                    <a:pt x="16867" y="193361"/>
                  </a:lnTo>
                  <a:lnTo>
                    <a:pt x="22665" y="191707"/>
                  </a:lnTo>
                  <a:lnTo>
                    <a:pt x="24635" y="190208"/>
                  </a:lnTo>
                  <a:lnTo>
                    <a:pt x="33112" y="177243"/>
                  </a:lnTo>
                  <a:lnTo>
                    <a:pt x="38704" y="173960"/>
                  </a:lnTo>
                  <a:lnTo>
                    <a:pt x="44718" y="171443"/>
                  </a:lnTo>
                  <a:lnTo>
                    <a:pt x="55303" y="163287"/>
                  </a:lnTo>
                  <a:lnTo>
                    <a:pt x="56328" y="159643"/>
                  </a:lnTo>
                  <a:lnTo>
                    <a:pt x="56602" y="157190"/>
                  </a:lnTo>
                  <a:lnTo>
                    <a:pt x="57843" y="155555"/>
                  </a:lnTo>
                  <a:lnTo>
                    <a:pt x="66493" y="152340"/>
                  </a:lnTo>
                  <a:lnTo>
                    <a:pt x="66663" y="152287"/>
                  </a:lnTo>
                  <a:lnTo>
                    <a:pt x="66671" y="157341"/>
                  </a:lnTo>
                  <a:lnTo>
                    <a:pt x="65614" y="158831"/>
                  </a:lnTo>
                  <a:lnTo>
                    <a:pt x="63850" y="159823"/>
                  </a:lnTo>
                  <a:lnTo>
                    <a:pt x="61617" y="160485"/>
                  </a:lnTo>
                  <a:lnTo>
                    <a:pt x="60127" y="161985"/>
                  </a:lnTo>
                  <a:lnTo>
                    <a:pt x="57540" y="169894"/>
                  </a:lnTo>
                  <a:lnTo>
                    <a:pt x="57152" y="188933"/>
                  </a:lnTo>
                  <a:lnTo>
                    <a:pt x="58209" y="189417"/>
                  </a:lnTo>
                  <a:lnTo>
                    <a:pt x="62206" y="189954"/>
                  </a:lnTo>
                  <a:lnTo>
                    <a:pt x="63696" y="191156"/>
                  </a:lnTo>
                  <a:lnTo>
                    <a:pt x="65350" y="195314"/>
                  </a:lnTo>
                  <a:lnTo>
                    <a:pt x="66850" y="196845"/>
                  </a:lnTo>
                  <a:lnTo>
                    <a:pt x="74759" y="199506"/>
                  </a:lnTo>
                  <a:lnTo>
                    <a:pt x="80829" y="199789"/>
                  </a:lnTo>
                  <a:lnTo>
                    <a:pt x="86371" y="197034"/>
                  </a:lnTo>
                  <a:lnTo>
                    <a:pt x="92362" y="193340"/>
                  </a:lnTo>
                  <a:lnTo>
                    <a:pt x="101685" y="190201"/>
                  </a:lnTo>
                  <a:lnTo>
                    <a:pt x="149224" y="145927"/>
                  </a:lnTo>
                  <a:lnTo>
                    <a:pt x="161924" y="130411"/>
                  </a:lnTo>
                  <a:lnTo>
                    <a:pt x="180974" y="105247"/>
                  </a:lnTo>
                  <a:lnTo>
                    <a:pt x="186266" y="98571"/>
                  </a:lnTo>
                  <a:lnTo>
                    <a:pt x="192486" y="85661"/>
                  </a:lnTo>
                  <a:lnTo>
                    <a:pt x="196674" y="79282"/>
                  </a:lnTo>
                  <a:lnTo>
                    <a:pt x="198535" y="72919"/>
                  </a:lnTo>
                  <a:lnTo>
                    <a:pt x="200090" y="70799"/>
                  </a:lnTo>
                  <a:lnTo>
                    <a:pt x="202184" y="69386"/>
                  </a:lnTo>
                  <a:lnTo>
                    <a:pt x="207334" y="66757"/>
                  </a:lnTo>
                  <a:lnTo>
                    <a:pt x="226332" y="50782"/>
                  </a:lnTo>
                  <a:lnTo>
                    <a:pt x="235218" y="48479"/>
                  </a:lnTo>
                  <a:lnTo>
                    <a:pt x="281784" y="47509"/>
                  </a:lnTo>
                  <a:lnTo>
                    <a:pt x="290283" y="47509"/>
                  </a:lnTo>
                  <a:lnTo>
                    <a:pt x="291946" y="48567"/>
                  </a:lnTo>
                  <a:lnTo>
                    <a:pt x="293056" y="50331"/>
                  </a:lnTo>
                  <a:lnTo>
                    <a:pt x="294982" y="57210"/>
                  </a:lnTo>
                  <a:lnTo>
                    <a:pt x="295271" y="79690"/>
                  </a:lnTo>
                  <a:lnTo>
                    <a:pt x="292450" y="85801"/>
                  </a:lnTo>
                  <a:lnTo>
                    <a:pt x="288727" y="92045"/>
                  </a:lnTo>
                  <a:lnTo>
                    <a:pt x="285573" y="101509"/>
                  </a:lnTo>
                  <a:lnTo>
                    <a:pt x="279465" y="111016"/>
                  </a:lnTo>
                  <a:lnTo>
                    <a:pt x="276126" y="120536"/>
                  </a:lnTo>
                  <a:lnTo>
                    <a:pt x="269962" y="130059"/>
                  </a:lnTo>
                  <a:lnTo>
                    <a:pt x="267129" y="140878"/>
                  </a:lnTo>
                  <a:lnTo>
                    <a:pt x="260238" y="149992"/>
                  </a:lnTo>
                  <a:lnTo>
                    <a:pt x="258082" y="158896"/>
                  </a:lnTo>
                  <a:lnTo>
                    <a:pt x="257210" y="170787"/>
                  </a:lnTo>
                  <a:lnTo>
                    <a:pt x="265378" y="179487"/>
                  </a:lnTo>
                  <a:lnTo>
                    <a:pt x="266877" y="178886"/>
                  </a:lnTo>
                  <a:lnTo>
                    <a:pt x="274784" y="172538"/>
                  </a:lnTo>
                  <a:lnTo>
                    <a:pt x="283544" y="171572"/>
                  </a:lnTo>
                  <a:lnTo>
                    <a:pt x="289355" y="171440"/>
                  </a:lnTo>
                  <a:lnTo>
                    <a:pt x="295465" y="168559"/>
                  </a:lnTo>
                  <a:lnTo>
                    <a:pt x="342312" y="133213"/>
                  </a:lnTo>
                  <a:lnTo>
                    <a:pt x="384172" y="91959"/>
                  </a:lnTo>
                  <a:lnTo>
                    <a:pt x="387700" y="85609"/>
                  </a:lnTo>
                  <a:lnTo>
                    <a:pt x="390328" y="79259"/>
                  </a:lnTo>
                  <a:lnTo>
                    <a:pt x="409142" y="57475"/>
                  </a:lnTo>
                  <a:lnTo>
                    <a:pt x="409536" y="48872"/>
                  </a:lnTo>
                  <a:lnTo>
                    <a:pt x="401369" y="55829"/>
                  </a:lnTo>
                  <a:lnTo>
                    <a:pt x="385894" y="71192"/>
                  </a:lnTo>
                  <a:lnTo>
                    <a:pt x="383175" y="76732"/>
                  </a:lnTo>
                  <a:lnTo>
                    <a:pt x="382449" y="79691"/>
                  </a:lnTo>
                  <a:lnTo>
                    <a:pt x="373651" y="95191"/>
                  </a:lnTo>
                  <a:lnTo>
                    <a:pt x="370703" y="111016"/>
                  </a:lnTo>
                  <a:lnTo>
                    <a:pt x="363311" y="121828"/>
                  </a:lnTo>
                  <a:lnTo>
                    <a:pt x="362218" y="130942"/>
                  </a:lnTo>
                  <a:lnTo>
                    <a:pt x="362069" y="136801"/>
                  </a:lnTo>
                  <a:lnTo>
                    <a:pt x="363088" y="138788"/>
                  </a:lnTo>
                  <a:lnTo>
                    <a:pt x="364824" y="140111"/>
                  </a:lnTo>
                  <a:lnTo>
                    <a:pt x="370161" y="142236"/>
                  </a:lnTo>
                  <a:lnTo>
                    <a:pt x="385629" y="142745"/>
                  </a:lnTo>
                  <a:lnTo>
                    <a:pt x="391171" y="139931"/>
                  </a:lnTo>
                  <a:lnTo>
                    <a:pt x="397162" y="136211"/>
                  </a:lnTo>
                  <a:lnTo>
                    <a:pt x="406485" y="133058"/>
                  </a:lnTo>
                  <a:lnTo>
                    <a:pt x="453763" y="99342"/>
                  </a:lnTo>
                  <a:lnTo>
                    <a:pt x="466672" y="93143"/>
                  </a:lnTo>
                  <a:lnTo>
                    <a:pt x="493416" y="68406"/>
                  </a:lnTo>
                  <a:lnTo>
                    <a:pt x="494463" y="64558"/>
                  </a:lnTo>
                  <a:lnTo>
                    <a:pt x="494741" y="62050"/>
                  </a:lnTo>
                  <a:lnTo>
                    <a:pt x="495985" y="60378"/>
                  </a:lnTo>
                  <a:lnTo>
                    <a:pt x="504643" y="57092"/>
                  </a:lnTo>
                  <a:lnTo>
                    <a:pt x="504788" y="57045"/>
                  </a:lnTo>
                  <a:lnTo>
                    <a:pt x="496620" y="65236"/>
                  </a:lnTo>
                  <a:lnTo>
                    <a:pt x="495690" y="71224"/>
                  </a:lnTo>
                  <a:lnTo>
                    <a:pt x="494501" y="72844"/>
                  </a:lnTo>
                  <a:lnTo>
                    <a:pt x="490359" y="74644"/>
                  </a:lnTo>
                  <a:lnTo>
                    <a:pt x="488830" y="76182"/>
                  </a:lnTo>
                  <a:lnTo>
                    <a:pt x="487133" y="80714"/>
                  </a:lnTo>
                  <a:lnTo>
                    <a:pt x="484984" y="92246"/>
                  </a:lnTo>
                  <a:lnTo>
                    <a:pt x="479308" y="101570"/>
                  </a:lnTo>
                  <a:lnTo>
                    <a:pt x="476651" y="112314"/>
                  </a:lnTo>
                  <a:lnTo>
                    <a:pt x="476252" y="131779"/>
                  </a:lnTo>
                  <a:lnTo>
                    <a:pt x="477309" y="132264"/>
                  </a:lnTo>
                  <a:lnTo>
                    <a:pt x="498915" y="133223"/>
                  </a:lnTo>
                  <a:lnTo>
                    <a:pt x="505020" y="130407"/>
                  </a:lnTo>
                  <a:lnTo>
                    <a:pt x="508130" y="128174"/>
                  </a:lnTo>
                  <a:lnTo>
                    <a:pt x="535262" y="119044"/>
                  </a:lnTo>
                  <a:lnTo>
                    <a:pt x="550073" y="108598"/>
                  </a:lnTo>
                  <a:lnTo>
                    <a:pt x="569462" y="102615"/>
                  </a:lnTo>
                  <a:lnTo>
                    <a:pt x="608957" y="78853"/>
                  </a:lnTo>
                  <a:lnTo>
                    <a:pt x="655223" y="66690"/>
                  </a:lnTo>
                  <a:lnTo>
                    <a:pt x="671362" y="66562"/>
                  </a:lnTo>
                  <a:lnTo>
                    <a:pt x="672999" y="67619"/>
                  </a:lnTo>
                  <a:lnTo>
                    <a:pt x="674090" y="69382"/>
                  </a:lnTo>
                  <a:lnTo>
                    <a:pt x="675842" y="74760"/>
                  </a:lnTo>
                  <a:lnTo>
                    <a:pt x="668678" y="86271"/>
                  </a:lnTo>
                  <a:lnTo>
                    <a:pt x="667130" y="93383"/>
                  </a:lnTo>
                  <a:lnTo>
                    <a:pt x="660278" y="102393"/>
                  </a:lnTo>
                  <a:lnTo>
                    <a:pt x="657071" y="111278"/>
                  </a:lnTo>
                  <a:lnTo>
                    <a:pt x="639625" y="131748"/>
                  </a:lnTo>
                  <a:lnTo>
                    <a:pt x="638604" y="137851"/>
                  </a:lnTo>
                  <a:lnTo>
                    <a:pt x="637403" y="139486"/>
                  </a:lnTo>
                  <a:lnTo>
                    <a:pt x="631713" y="141790"/>
                  </a:lnTo>
                  <a:lnTo>
                    <a:pt x="628685" y="142748"/>
                  </a:lnTo>
                  <a:lnTo>
                    <a:pt x="628649" y="98223"/>
                  </a:lnTo>
                  <a:lnTo>
                    <a:pt x="628649" y="91921"/>
                  </a:lnTo>
                  <a:lnTo>
                    <a:pt x="625827" y="85592"/>
                  </a:lnTo>
                  <a:lnTo>
                    <a:pt x="622104" y="79252"/>
                  </a:lnTo>
                  <a:lnTo>
                    <a:pt x="619712" y="66558"/>
                  </a:lnTo>
                  <a:lnTo>
                    <a:pt x="619517" y="63383"/>
                  </a:lnTo>
                  <a:lnTo>
                    <a:pt x="616476" y="57034"/>
                  </a:lnTo>
                  <a:lnTo>
                    <a:pt x="612655" y="50684"/>
                  </a:lnTo>
                  <a:lnTo>
                    <a:pt x="610203" y="37984"/>
                  </a:lnTo>
                  <a:lnTo>
                    <a:pt x="609634" y="20815"/>
                  </a:lnTo>
                  <a:lnTo>
                    <a:pt x="617803" y="10898"/>
                  </a:lnTo>
                  <a:lnTo>
                    <a:pt x="621360" y="10071"/>
                  </a:lnTo>
                  <a:lnTo>
                    <a:pt x="641780" y="9420"/>
                  </a:lnTo>
                  <a:lnTo>
                    <a:pt x="647890" y="6592"/>
                  </a:lnTo>
                  <a:lnTo>
                    <a:pt x="654135" y="2865"/>
                  </a:lnTo>
                  <a:lnTo>
                    <a:pt x="666766" y="473"/>
                  </a:lnTo>
                  <a:lnTo>
                    <a:pt x="684509" y="0"/>
                  </a:lnTo>
                  <a:lnTo>
                    <a:pt x="693340" y="2758"/>
                  </a:lnTo>
                  <a:lnTo>
                    <a:pt x="700793" y="6453"/>
                  </a:lnTo>
                  <a:lnTo>
                    <a:pt x="717434" y="9019"/>
                  </a:lnTo>
                  <a:lnTo>
                    <a:pt x="761999" y="9408"/>
                  </a:lnTo>
                  <a:lnTo>
                    <a:pt x="790574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520"/>
            <p:cNvSpPr/>
            <p:nvPr>
              <p:custDataLst>
                <p:tags r:id="rId66"/>
              </p:custDataLst>
            </p:nvPr>
          </p:nvSpPr>
          <p:spPr>
            <a:xfrm>
              <a:off x="6848515" y="5219700"/>
              <a:ext cx="552411" cy="351985"/>
            </a:xfrm>
            <a:custGeom>
              <a:avLst/>
              <a:gdLst/>
              <a:ahLst/>
              <a:cxnLst/>
              <a:rect l="0" t="0" r="0" b="0"/>
              <a:pathLst>
                <a:path w="552411" h="351985">
                  <a:moveTo>
                    <a:pt x="85685" y="76200"/>
                  </a:moveTo>
                  <a:lnTo>
                    <a:pt x="85685" y="76200"/>
                  </a:lnTo>
                  <a:lnTo>
                    <a:pt x="93885" y="76200"/>
                  </a:lnTo>
                  <a:lnTo>
                    <a:pt x="94327" y="75142"/>
                  </a:lnTo>
                  <a:lnTo>
                    <a:pt x="95094" y="67999"/>
                  </a:lnTo>
                  <a:lnTo>
                    <a:pt x="97981" y="67263"/>
                  </a:lnTo>
                  <a:lnTo>
                    <a:pt x="100232" y="67067"/>
                  </a:lnTo>
                  <a:lnTo>
                    <a:pt x="101734" y="65879"/>
                  </a:lnTo>
                  <a:lnTo>
                    <a:pt x="104340" y="58508"/>
                  </a:lnTo>
                  <a:lnTo>
                    <a:pt x="104618" y="52496"/>
                  </a:lnTo>
                  <a:lnTo>
                    <a:pt x="105716" y="50872"/>
                  </a:lnTo>
                  <a:lnTo>
                    <a:pt x="107505" y="49790"/>
                  </a:lnTo>
                  <a:lnTo>
                    <a:pt x="109757" y="49068"/>
                  </a:lnTo>
                  <a:lnTo>
                    <a:pt x="111258" y="47529"/>
                  </a:lnTo>
                  <a:lnTo>
                    <a:pt x="112926" y="42997"/>
                  </a:lnTo>
                  <a:lnTo>
                    <a:pt x="114429" y="41365"/>
                  </a:lnTo>
                  <a:lnTo>
                    <a:pt x="118921" y="39551"/>
                  </a:lnTo>
                  <a:lnTo>
                    <a:pt x="120543" y="38009"/>
                  </a:lnTo>
                  <a:lnTo>
                    <a:pt x="122344" y="33474"/>
                  </a:lnTo>
                  <a:lnTo>
                    <a:pt x="123883" y="31841"/>
                  </a:lnTo>
                  <a:lnTo>
                    <a:pt x="131860" y="29005"/>
                  </a:lnTo>
                  <a:lnTo>
                    <a:pt x="147461" y="28586"/>
                  </a:lnTo>
                  <a:lnTo>
                    <a:pt x="149094" y="29640"/>
                  </a:lnTo>
                  <a:lnTo>
                    <a:pt x="150183" y="31402"/>
                  </a:lnTo>
                  <a:lnTo>
                    <a:pt x="152073" y="38276"/>
                  </a:lnTo>
                  <a:lnTo>
                    <a:pt x="152349" y="60456"/>
                  </a:lnTo>
                  <a:lnTo>
                    <a:pt x="149533" y="66733"/>
                  </a:lnTo>
                  <a:lnTo>
                    <a:pt x="145812" y="73051"/>
                  </a:lnTo>
                  <a:lnTo>
                    <a:pt x="142659" y="82557"/>
                  </a:lnTo>
                  <a:lnTo>
                    <a:pt x="136551" y="92077"/>
                  </a:lnTo>
                  <a:lnTo>
                    <a:pt x="133212" y="101600"/>
                  </a:lnTo>
                  <a:lnTo>
                    <a:pt x="104864" y="133219"/>
                  </a:lnTo>
                  <a:lnTo>
                    <a:pt x="104773" y="128255"/>
                  </a:lnTo>
                  <a:lnTo>
                    <a:pt x="105819" y="126778"/>
                  </a:lnTo>
                  <a:lnTo>
                    <a:pt x="107574" y="125793"/>
                  </a:lnTo>
                  <a:lnTo>
                    <a:pt x="120984" y="123025"/>
                  </a:lnTo>
                  <a:lnTo>
                    <a:pt x="130246" y="117356"/>
                  </a:lnTo>
                  <a:lnTo>
                    <a:pt x="139693" y="114147"/>
                  </a:lnTo>
                  <a:lnTo>
                    <a:pt x="150483" y="106218"/>
                  </a:lnTo>
                  <a:lnTo>
                    <a:pt x="156861" y="105203"/>
                  </a:lnTo>
                  <a:lnTo>
                    <a:pt x="165453" y="104901"/>
                  </a:lnTo>
                  <a:lnTo>
                    <a:pt x="171584" y="107654"/>
                  </a:lnTo>
                  <a:lnTo>
                    <a:pt x="188974" y="122385"/>
                  </a:lnTo>
                  <a:lnTo>
                    <a:pt x="190020" y="128455"/>
                  </a:lnTo>
                  <a:lnTo>
                    <a:pt x="190449" y="160670"/>
                  </a:lnTo>
                  <a:lnTo>
                    <a:pt x="187633" y="169481"/>
                  </a:lnTo>
                  <a:lnTo>
                    <a:pt x="183912" y="176924"/>
                  </a:lnTo>
                  <a:lnTo>
                    <a:pt x="181523" y="193149"/>
                  </a:lnTo>
                  <a:lnTo>
                    <a:pt x="180138" y="203319"/>
                  </a:lnTo>
                  <a:lnTo>
                    <a:pt x="173448" y="221293"/>
                  </a:lnTo>
                  <a:lnTo>
                    <a:pt x="171257" y="231702"/>
                  </a:lnTo>
                  <a:lnTo>
                    <a:pt x="156301" y="261319"/>
                  </a:lnTo>
                  <a:lnTo>
                    <a:pt x="152469" y="278629"/>
                  </a:lnTo>
                  <a:lnTo>
                    <a:pt x="145101" y="290931"/>
                  </a:lnTo>
                  <a:lnTo>
                    <a:pt x="101558" y="336546"/>
                  </a:lnTo>
                  <a:lnTo>
                    <a:pt x="92386" y="340076"/>
                  </a:lnTo>
                  <a:lnTo>
                    <a:pt x="82313" y="342704"/>
                  </a:lnTo>
                  <a:lnTo>
                    <a:pt x="67223" y="350191"/>
                  </a:lnTo>
                  <a:lnTo>
                    <a:pt x="54050" y="351984"/>
                  </a:lnTo>
                  <a:lnTo>
                    <a:pt x="23074" y="342699"/>
                  </a:lnTo>
                  <a:lnTo>
                    <a:pt x="7551" y="331191"/>
                  </a:lnTo>
                  <a:lnTo>
                    <a:pt x="5020" y="328744"/>
                  </a:lnTo>
                  <a:lnTo>
                    <a:pt x="2209" y="323203"/>
                  </a:lnTo>
                  <a:lnTo>
                    <a:pt x="48" y="304971"/>
                  </a:lnTo>
                  <a:lnTo>
                    <a:pt x="0" y="300290"/>
                  </a:lnTo>
                  <a:lnTo>
                    <a:pt x="2799" y="294682"/>
                  </a:lnTo>
                  <a:lnTo>
                    <a:pt x="6514" y="288661"/>
                  </a:lnTo>
                  <a:lnTo>
                    <a:pt x="9663" y="279322"/>
                  </a:lnTo>
                  <a:lnTo>
                    <a:pt x="14151" y="273016"/>
                  </a:lnTo>
                  <a:lnTo>
                    <a:pt x="61304" y="241300"/>
                  </a:lnTo>
                  <a:lnTo>
                    <a:pt x="104795" y="219075"/>
                  </a:lnTo>
                  <a:lnTo>
                    <a:pt x="150380" y="197203"/>
                  </a:lnTo>
                  <a:lnTo>
                    <a:pt x="173646" y="182961"/>
                  </a:lnTo>
                  <a:lnTo>
                    <a:pt x="221217" y="159277"/>
                  </a:lnTo>
                  <a:lnTo>
                    <a:pt x="268838" y="131132"/>
                  </a:lnTo>
                  <a:lnTo>
                    <a:pt x="313514" y="108913"/>
                  </a:lnTo>
                  <a:lnTo>
                    <a:pt x="353747" y="87145"/>
                  </a:lnTo>
                  <a:lnTo>
                    <a:pt x="396347" y="59536"/>
                  </a:lnTo>
                  <a:lnTo>
                    <a:pt x="434633" y="23552"/>
                  </a:lnTo>
                  <a:lnTo>
                    <a:pt x="441151" y="21050"/>
                  </a:lnTo>
                  <a:lnTo>
                    <a:pt x="443313" y="19326"/>
                  </a:lnTo>
                  <a:lnTo>
                    <a:pt x="447066" y="11025"/>
                  </a:lnTo>
                  <a:lnTo>
                    <a:pt x="447635" y="11"/>
                  </a:lnTo>
                  <a:lnTo>
                    <a:pt x="439435" y="0"/>
                  </a:lnTo>
                  <a:lnTo>
                    <a:pt x="438993" y="1059"/>
                  </a:lnTo>
                  <a:lnTo>
                    <a:pt x="438120" y="22666"/>
                  </a:lnTo>
                  <a:lnTo>
                    <a:pt x="437058" y="24636"/>
                  </a:lnTo>
                  <a:lnTo>
                    <a:pt x="435292" y="25949"/>
                  </a:lnTo>
                  <a:lnTo>
                    <a:pt x="433057" y="26824"/>
                  </a:lnTo>
                  <a:lnTo>
                    <a:pt x="431566" y="28466"/>
                  </a:lnTo>
                  <a:lnTo>
                    <a:pt x="429910" y="33113"/>
                  </a:lnTo>
                  <a:lnTo>
                    <a:pt x="427789" y="44719"/>
                  </a:lnTo>
                  <a:lnTo>
                    <a:pt x="422116" y="54054"/>
                  </a:lnTo>
                  <a:lnTo>
                    <a:pt x="419664" y="66692"/>
                  </a:lnTo>
                  <a:lnTo>
                    <a:pt x="419462" y="69861"/>
                  </a:lnTo>
                  <a:lnTo>
                    <a:pt x="416417" y="76205"/>
                  </a:lnTo>
                  <a:lnTo>
                    <a:pt x="412594" y="82552"/>
                  </a:lnTo>
                  <a:lnTo>
                    <a:pt x="410139" y="95250"/>
                  </a:lnTo>
                  <a:lnTo>
                    <a:pt x="409937" y="98425"/>
                  </a:lnTo>
                  <a:lnTo>
                    <a:pt x="406892" y="104775"/>
                  </a:lnTo>
                  <a:lnTo>
                    <a:pt x="401369" y="112419"/>
                  </a:lnTo>
                  <a:lnTo>
                    <a:pt x="400278" y="121533"/>
                  </a:lnTo>
                  <a:lnTo>
                    <a:pt x="400129" y="127392"/>
                  </a:lnTo>
                  <a:lnTo>
                    <a:pt x="399031" y="129379"/>
                  </a:lnTo>
                  <a:lnTo>
                    <a:pt x="397240" y="130702"/>
                  </a:lnTo>
                  <a:lnTo>
                    <a:pt x="394988" y="131585"/>
                  </a:lnTo>
                  <a:lnTo>
                    <a:pt x="393487" y="133231"/>
                  </a:lnTo>
                  <a:lnTo>
                    <a:pt x="390488" y="142864"/>
                  </a:lnTo>
                  <a:lnTo>
                    <a:pt x="381353" y="133742"/>
                  </a:lnTo>
                  <a:lnTo>
                    <a:pt x="380961" y="109672"/>
                  </a:lnTo>
                  <a:lnTo>
                    <a:pt x="379902" y="108040"/>
                  </a:lnTo>
                  <a:lnTo>
                    <a:pt x="378138" y="106951"/>
                  </a:lnTo>
                  <a:lnTo>
                    <a:pt x="371828" y="104902"/>
                  </a:lnTo>
                  <a:lnTo>
                    <a:pt x="371445" y="95645"/>
                  </a:lnTo>
                  <a:lnTo>
                    <a:pt x="406652" y="94192"/>
                  </a:lnTo>
                  <a:lnTo>
                    <a:pt x="419117" y="87711"/>
                  </a:lnTo>
                  <a:lnTo>
                    <a:pt x="455176" y="82954"/>
                  </a:lnTo>
                  <a:lnTo>
                    <a:pt x="462629" y="79201"/>
                  </a:lnTo>
                  <a:lnTo>
                    <a:pt x="482483" y="75405"/>
                  </a:lnTo>
                  <a:lnTo>
                    <a:pt x="495244" y="68713"/>
                  </a:lnTo>
                  <a:lnTo>
                    <a:pt x="511133" y="65885"/>
                  </a:lnTo>
                  <a:lnTo>
                    <a:pt x="521954" y="58509"/>
                  </a:lnTo>
                  <a:lnTo>
                    <a:pt x="528334" y="57553"/>
                  </a:lnTo>
                  <a:lnTo>
                    <a:pt x="530010" y="56360"/>
                  </a:lnTo>
                  <a:lnTo>
                    <a:pt x="531127" y="54507"/>
                  </a:lnTo>
                  <a:lnTo>
                    <a:pt x="533349" y="47660"/>
                  </a:lnTo>
                  <a:lnTo>
                    <a:pt x="533360" y="38216"/>
                  </a:lnTo>
                  <a:lnTo>
                    <a:pt x="525160" y="46312"/>
                  </a:lnTo>
                  <a:lnTo>
                    <a:pt x="524228" y="52293"/>
                  </a:lnTo>
                  <a:lnTo>
                    <a:pt x="523039" y="53912"/>
                  </a:lnTo>
                  <a:lnTo>
                    <a:pt x="518895" y="55710"/>
                  </a:lnTo>
                  <a:lnTo>
                    <a:pt x="517366" y="57249"/>
                  </a:lnTo>
                  <a:lnTo>
                    <a:pt x="512092" y="67322"/>
                  </a:lnTo>
                  <a:lnTo>
                    <a:pt x="508032" y="73312"/>
                  </a:lnTo>
                  <a:lnTo>
                    <a:pt x="506228" y="79503"/>
                  </a:lnTo>
                  <a:lnTo>
                    <a:pt x="504689" y="81577"/>
                  </a:lnTo>
                  <a:lnTo>
                    <a:pt x="502605" y="82960"/>
                  </a:lnTo>
                  <a:lnTo>
                    <a:pt x="500157" y="83882"/>
                  </a:lnTo>
                  <a:lnTo>
                    <a:pt x="498524" y="85554"/>
                  </a:lnTo>
                  <a:lnTo>
                    <a:pt x="496711" y="90235"/>
                  </a:lnTo>
                  <a:lnTo>
                    <a:pt x="494489" y="101864"/>
                  </a:lnTo>
                  <a:lnTo>
                    <a:pt x="488799" y="111203"/>
                  </a:lnTo>
                  <a:lnTo>
                    <a:pt x="486139" y="121954"/>
                  </a:lnTo>
                  <a:lnTo>
                    <a:pt x="487062" y="122577"/>
                  </a:lnTo>
                  <a:lnTo>
                    <a:pt x="490911" y="123271"/>
                  </a:lnTo>
                  <a:lnTo>
                    <a:pt x="492361" y="124514"/>
                  </a:lnTo>
                  <a:lnTo>
                    <a:pt x="494878" y="131978"/>
                  </a:lnTo>
                  <a:lnTo>
                    <a:pt x="497913" y="132740"/>
                  </a:lnTo>
                  <a:lnTo>
                    <a:pt x="508483" y="133229"/>
                  </a:lnTo>
                  <a:lnTo>
                    <a:pt x="514543" y="130474"/>
                  </a:lnTo>
                  <a:lnTo>
                    <a:pt x="531273" y="118154"/>
                  </a:lnTo>
                  <a:lnTo>
                    <a:pt x="55241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521"/>
            <p:cNvSpPr/>
            <p:nvPr>
              <p:custDataLst>
                <p:tags r:id="rId67"/>
              </p:custDataLst>
            </p:nvPr>
          </p:nvSpPr>
          <p:spPr>
            <a:xfrm>
              <a:off x="6705600" y="5438775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28575" y="0"/>
                  </a:moveTo>
                  <a:lnTo>
                    <a:pt x="28575" y="0"/>
                  </a:lnTo>
                  <a:lnTo>
                    <a:pt x="28575" y="26824"/>
                  </a:lnTo>
                  <a:lnTo>
                    <a:pt x="22030" y="35834"/>
                  </a:lnTo>
                  <a:lnTo>
                    <a:pt x="19933" y="44719"/>
                  </a:lnTo>
                  <a:lnTo>
                    <a:pt x="19443" y="50919"/>
                  </a:lnTo>
                  <a:lnTo>
                    <a:pt x="16402" y="57204"/>
                  </a:lnTo>
                  <a:lnTo>
                    <a:pt x="14110" y="60360"/>
                  </a:lnTo>
                  <a:lnTo>
                    <a:pt x="9372" y="78520"/>
                  </a:lnTo>
                  <a:lnTo>
                    <a:pt x="7307" y="80922"/>
                  </a:lnTo>
                  <a:lnTo>
                    <a:pt x="4871" y="82523"/>
                  </a:lnTo>
                  <a:lnTo>
                    <a:pt x="2165" y="8994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522"/>
            <p:cNvSpPr/>
            <p:nvPr>
              <p:custDataLst>
                <p:tags r:id="rId68"/>
              </p:custDataLst>
            </p:nvPr>
          </p:nvSpPr>
          <p:spPr>
            <a:xfrm>
              <a:off x="6438900" y="5219714"/>
              <a:ext cx="76074" cy="66662"/>
            </a:xfrm>
            <a:custGeom>
              <a:avLst/>
              <a:gdLst/>
              <a:ahLst/>
              <a:cxnLst/>
              <a:rect l="0" t="0" r="0" b="0"/>
              <a:pathLst>
                <a:path w="76074" h="66662">
                  <a:moveTo>
                    <a:pt x="0" y="47611"/>
                  </a:moveTo>
                  <a:lnTo>
                    <a:pt x="0" y="47611"/>
                  </a:lnTo>
                  <a:lnTo>
                    <a:pt x="5056" y="47611"/>
                  </a:lnTo>
                  <a:lnTo>
                    <a:pt x="6545" y="46553"/>
                  </a:lnTo>
                  <a:lnTo>
                    <a:pt x="7539" y="44789"/>
                  </a:lnTo>
                  <a:lnTo>
                    <a:pt x="8201" y="42555"/>
                  </a:lnTo>
                  <a:lnTo>
                    <a:pt x="19042" y="28570"/>
                  </a:lnTo>
                  <a:lnTo>
                    <a:pt x="19045" y="28567"/>
                  </a:lnTo>
                  <a:lnTo>
                    <a:pt x="19050" y="28561"/>
                  </a:lnTo>
                  <a:lnTo>
                    <a:pt x="19050" y="66230"/>
                  </a:lnTo>
                  <a:lnTo>
                    <a:pt x="42730" y="66661"/>
                  </a:lnTo>
                  <a:lnTo>
                    <a:pt x="48272" y="63839"/>
                  </a:lnTo>
                  <a:lnTo>
                    <a:pt x="51231" y="61605"/>
                  </a:lnTo>
                  <a:lnTo>
                    <a:pt x="54520" y="56300"/>
                  </a:lnTo>
                  <a:lnTo>
                    <a:pt x="55397" y="53404"/>
                  </a:lnTo>
                  <a:lnTo>
                    <a:pt x="57040" y="51473"/>
                  </a:lnTo>
                  <a:lnTo>
                    <a:pt x="61687" y="49328"/>
                  </a:lnTo>
                  <a:lnTo>
                    <a:pt x="63350" y="47698"/>
                  </a:lnTo>
                  <a:lnTo>
                    <a:pt x="74020" y="28380"/>
                  </a:lnTo>
                  <a:lnTo>
                    <a:pt x="76073" y="14526"/>
                  </a:lnTo>
                  <a:lnTo>
                    <a:pt x="73322" y="8918"/>
                  </a:lnTo>
                  <a:lnTo>
                    <a:pt x="67063" y="508"/>
                  </a:lnTo>
                  <a:lnTo>
                    <a:pt x="49352" y="0"/>
                  </a:lnTo>
                  <a:lnTo>
                    <a:pt x="40362" y="6534"/>
                  </a:lnTo>
                  <a:lnTo>
                    <a:pt x="34519" y="8188"/>
                  </a:lnTo>
                  <a:lnTo>
                    <a:pt x="32538" y="9687"/>
                  </a:lnTo>
                  <a:lnTo>
                    <a:pt x="22377" y="25679"/>
                  </a:lnTo>
                  <a:lnTo>
                    <a:pt x="18977" y="34998"/>
                  </a:lnTo>
                  <a:lnTo>
                    <a:pt x="10979" y="45741"/>
                  </a:lnTo>
                  <a:lnTo>
                    <a:pt x="11553" y="47423"/>
                  </a:lnTo>
                  <a:lnTo>
                    <a:pt x="19050" y="571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523"/>
            <p:cNvSpPr/>
            <p:nvPr>
              <p:custDataLst>
                <p:tags r:id="rId69"/>
              </p:custDataLst>
            </p:nvPr>
          </p:nvSpPr>
          <p:spPr>
            <a:xfrm>
              <a:off x="6210300" y="5286421"/>
              <a:ext cx="171447" cy="152344"/>
            </a:xfrm>
            <a:custGeom>
              <a:avLst/>
              <a:gdLst/>
              <a:ahLst/>
              <a:cxnLst/>
              <a:rect l="0" t="0" r="0" b="0"/>
              <a:pathLst>
                <a:path w="171447" h="152344">
                  <a:moveTo>
                    <a:pt x="0" y="76154"/>
                  </a:moveTo>
                  <a:lnTo>
                    <a:pt x="0" y="76154"/>
                  </a:lnTo>
                  <a:lnTo>
                    <a:pt x="16247" y="60966"/>
                  </a:lnTo>
                  <a:lnTo>
                    <a:pt x="25510" y="58249"/>
                  </a:lnTo>
                  <a:lnTo>
                    <a:pt x="31798" y="57612"/>
                  </a:lnTo>
                  <a:lnTo>
                    <a:pt x="33899" y="56385"/>
                  </a:lnTo>
                  <a:lnTo>
                    <a:pt x="35300" y="54508"/>
                  </a:lnTo>
                  <a:lnTo>
                    <a:pt x="36232" y="52198"/>
                  </a:lnTo>
                  <a:lnTo>
                    <a:pt x="37914" y="50658"/>
                  </a:lnTo>
                  <a:lnTo>
                    <a:pt x="47494" y="47615"/>
                  </a:lnTo>
                  <a:lnTo>
                    <a:pt x="52643" y="52647"/>
                  </a:lnTo>
                  <a:lnTo>
                    <a:pt x="53087" y="54132"/>
                  </a:lnTo>
                  <a:lnTo>
                    <a:pt x="52324" y="55123"/>
                  </a:lnTo>
                  <a:lnTo>
                    <a:pt x="50758" y="55783"/>
                  </a:lnTo>
                  <a:lnTo>
                    <a:pt x="49714" y="57282"/>
                  </a:lnTo>
                  <a:lnTo>
                    <a:pt x="48244" y="64448"/>
                  </a:lnTo>
                  <a:lnTo>
                    <a:pt x="47707" y="74403"/>
                  </a:lnTo>
                  <a:lnTo>
                    <a:pt x="39431" y="84201"/>
                  </a:lnTo>
                  <a:lnTo>
                    <a:pt x="38494" y="90298"/>
                  </a:lnTo>
                  <a:lnTo>
                    <a:pt x="38100" y="131425"/>
                  </a:lnTo>
                  <a:lnTo>
                    <a:pt x="52289" y="147444"/>
                  </a:lnTo>
                  <a:lnTo>
                    <a:pt x="57812" y="150172"/>
                  </a:lnTo>
                  <a:lnTo>
                    <a:pt x="71213" y="152226"/>
                  </a:lnTo>
                  <a:lnTo>
                    <a:pt x="89020" y="152343"/>
                  </a:lnTo>
                  <a:lnTo>
                    <a:pt x="95304" y="149527"/>
                  </a:lnTo>
                  <a:lnTo>
                    <a:pt x="116620" y="136107"/>
                  </a:lnTo>
                  <a:lnTo>
                    <a:pt x="123806" y="126844"/>
                  </a:lnTo>
                  <a:lnTo>
                    <a:pt x="137342" y="118455"/>
                  </a:lnTo>
                  <a:lnTo>
                    <a:pt x="145003" y="116121"/>
                  </a:lnTo>
                  <a:lnTo>
                    <a:pt x="151935" y="109439"/>
                  </a:lnTo>
                  <a:lnTo>
                    <a:pt x="168587" y="86093"/>
                  </a:lnTo>
                  <a:lnTo>
                    <a:pt x="170885" y="73061"/>
                  </a:lnTo>
                  <a:lnTo>
                    <a:pt x="171446" y="25471"/>
                  </a:lnTo>
                  <a:lnTo>
                    <a:pt x="170389" y="23315"/>
                  </a:lnTo>
                  <a:lnTo>
                    <a:pt x="168626" y="21878"/>
                  </a:lnTo>
                  <a:lnTo>
                    <a:pt x="166393" y="20920"/>
                  </a:lnTo>
                  <a:lnTo>
                    <a:pt x="164903" y="19223"/>
                  </a:lnTo>
                  <a:lnTo>
                    <a:pt x="159691" y="8895"/>
                  </a:lnTo>
                  <a:lnTo>
                    <a:pt x="157260" y="5914"/>
                  </a:lnTo>
                  <a:lnTo>
                    <a:pt x="151738" y="2603"/>
                  </a:lnTo>
                  <a:lnTo>
                    <a:pt x="139569" y="477"/>
                  </a:lnTo>
                  <a:lnTo>
                    <a:pt x="120639" y="0"/>
                  </a:lnTo>
                  <a:lnTo>
                    <a:pt x="114295" y="2796"/>
                  </a:lnTo>
                  <a:lnTo>
                    <a:pt x="107948" y="6509"/>
                  </a:lnTo>
                  <a:lnTo>
                    <a:pt x="98425" y="9657"/>
                  </a:lnTo>
                  <a:lnTo>
                    <a:pt x="76200" y="25903"/>
                  </a:lnTo>
                  <a:lnTo>
                    <a:pt x="73025" y="26778"/>
                  </a:lnTo>
                  <a:lnTo>
                    <a:pt x="66675" y="33395"/>
                  </a:lnTo>
                  <a:lnTo>
                    <a:pt x="61383" y="42333"/>
                  </a:lnTo>
                  <a:lnTo>
                    <a:pt x="59031" y="49834"/>
                  </a:lnTo>
                  <a:lnTo>
                    <a:pt x="57346" y="52257"/>
                  </a:lnTo>
                  <a:lnTo>
                    <a:pt x="55164" y="53873"/>
                  </a:lnTo>
                  <a:lnTo>
                    <a:pt x="52651" y="54950"/>
                  </a:lnTo>
                  <a:lnTo>
                    <a:pt x="50975" y="57785"/>
                  </a:lnTo>
                  <a:lnTo>
                    <a:pt x="45465" y="74721"/>
                  </a:lnTo>
                  <a:lnTo>
                    <a:pt x="41373" y="81867"/>
                  </a:lnTo>
                  <a:lnTo>
                    <a:pt x="38747" y="95078"/>
                  </a:lnTo>
                  <a:lnTo>
                    <a:pt x="38228" y="102823"/>
                  </a:lnTo>
                  <a:lnTo>
                    <a:pt x="43194" y="109221"/>
                  </a:lnTo>
                  <a:lnTo>
                    <a:pt x="48479" y="112017"/>
                  </a:lnTo>
                  <a:lnTo>
                    <a:pt x="66750" y="114058"/>
                  </a:lnTo>
                  <a:lnTo>
                    <a:pt x="76200" y="1142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524"/>
            <p:cNvSpPr/>
            <p:nvPr>
              <p:custDataLst>
                <p:tags r:id="rId70"/>
              </p:custDataLst>
            </p:nvPr>
          </p:nvSpPr>
          <p:spPr>
            <a:xfrm>
              <a:off x="6067461" y="5248275"/>
              <a:ext cx="132921" cy="228598"/>
            </a:xfrm>
            <a:custGeom>
              <a:avLst/>
              <a:gdLst/>
              <a:ahLst/>
              <a:cxnLst/>
              <a:rect l="0" t="0" r="0" b="0"/>
              <a:pathLst>
                <a:path w="132921" h="228598">
                  <a:moveTo>
                    <a:pt x="123789" y="57150"/>
                  </a:moveTo>
                  <a:lnTo>
                    <a:pt x="123789" y="57150"/>
                  </a:lnTo>
                  <a:lnTo>
                    <a:pt x="123789" y="33446"/>
                  </a:lnTo>
                  <a:lnTo>
                    <a:pt x="122731" y="31822"/>
                  </a:lnTo>
                  <a:lnTo>
                    <a:pt x="120967" y="30740"/>
                  </a:lnTo>
                  <a:lnTo>
                    <a:pt x="115588" y="29003"/>
                  </a:lnTo>
                  <a:lnTo>
                    <a:pt x="114852" y="25943"/>
                  </a:lnTo>
                  <a:lnTo>
                    <a:pt x="114657" y="23645"/>
                  </a:lnTo>
                  <a:lnTo>
                    <a:pt x="113468" y="22113"/>
                  </a:lnTo>
                  <a:lnTo>
                    <a:pt x="109324" y="20411"/>
                  </a:lnTo>
                  <a:lnTo>
                    <a:pt x="107795" y="18900"/>
                  </a:lnTo>
                  <a:lnTo>
                    <a:pt x="106097" y="14397"/>
                  </a:lnTo>
                  <a:lnTo>
                    <a:pt x="104587" y="12773"/>
                  </a:lnTo>
                  <a:lnTo>
                    <a:pt x="85799" y="967"/>
                  </a:lnTo>
                  <a:lnTo>
                    <a:pt x="49352" y="0"/>
                  </a:lnTo>
                  <a:lnTo>
                    <a:pt x="34487" y="13257"/>
                  </a:lnTo>
                  <a:lnTo>
                    <a:pt x="31182" y="19298"/>
                  </a:lnTo>
                  <a:lnTo>
                    <a:pt x="28656" y="25510"/>
                  </a:lnTo>
                  <a:lnTo>
                    <a:pt x="22342" y="34958"/>
                  </a:lnTo>
                  <a:lnTo>
                    <a:pt x="18941" y="44460"/>
                  </a:lnTo>
                  <a:lnTo>
                    <a:pt x="12760" y="53978"/>
                  </a:lnTo>
                  <a:lnTo>
                    <a:pt x="10458" y="63501"/>
                  </a:lnTo>
                  <a:lnTo>
                    <a:pt x="9920" y="69850"/>
                  </a:lnTo>
                  <a:lnTo>
                    <a:pt x="6858" y="76200"/>
                  </a:lnTo>
                  <a:lnTo>
                    <a:pt x="3028" y="82550"/>
                  </a:lnTo>
                  <a:lnTo>
                    <a:pt x="368" y="93369"/>
                  </a:lnTo>
                  <a:lnTo>
                    <a:pt x="0" y="108342"/>
                  </a:lnTo>
                  <a:lnTo>
                    <a:pt x="1046" y="110329"/>
                  </a:lnTo>
                  <a:lnTo>
                    <a:pt x="2802" y="111652"/>
                  </a:lnTo>
                  <a:lnTo>
                    <a:pt x="8168" y="113777"/>
                  </a:lnTo>
                  <a:lnTo>
                    <a:pt x="22631" y="114254"/>
                  </a:lnTo>
                  <a:lnTo>
                    <a:pt x="24600" y="113211"/>
                  </a:lnTo>
                  <a:lnTo>
                    <a:pt x="25913" y="111458"/>
                  </a:lnTo>
                  <a:lnTo>
                    <a:pt x="26788" y="109230"/>
                  </a:lnTo>
                  <a:lnTo>
                    <a:pt x="28430" y="107745"/>
                  </a:lnTo>
                  <a:lnTo>
                    <a:pt x="55308" y="94588"/>
                  </a:lnTo>
                  <a:lnTo>
                    <a:pt x="92018" y="61376"/>
                  </a:lnTo>
                  <a:lnTo>
                    <a:pt x="104735" y="55163"/>
                  </a:lnTo>
                  <a:lnTo>
                    <a:pt x="121908" y="39865"/>
                  </a:lnTo>
                  <a:lnTo>
                    <a:pt x="122953" y="36063"/>
                  </a:lnTo>
                  <a:lnTo>
                    <a:pt x="123741" y="29013"/>
                  </a:lnTo>
                  <a:lnTo>
                    <a:pt x="132920" y="28586"/>
                  </a:lnTo>
                  <a:lnTo>
                    <a:pt x="124171" y="37708"/>
                  </a:lnTo>
                  <a:lnTo>
                    <a:pt x="123799" y="55424"/>
                  </a:lnTo>
                  <a:lnTo>
                    <a:pt x="117245" y="64413"/>
                  </a:lnTo>
                  <a:lnTo>
                    <a:pt x="115147" y="73296"/>
                  </a:lnTo>
                  <a:lnTo>
                    <a:pt x="114657" y="79495"/>
                  </a:lnTo>
                  <a:lnTo>
                    <a:pt x="111616" y="85779"/>
                  </a:lnTo>
                  <a:lnTo>
                    <a:pt x="107795" y="92099"/>
                  </a:lnTo>
                  <a:lnTo>
                    <a:pt x="105343" y="104780"/>
                  </a:lnTo>
                  <a:lnTo>
                    <a:pt x="105141" y="107953"/>
                  </a:lnTo>
                  <a:lnTo>
                    <a:pt x="102096" y="114301"/>
                  </a:lnTo>
                  <a:lnTo>
                    <a:pt x="98273" y="120650"/>
                  </a:lnTo>
                  <a:lnTo>
                    <a:pt x="86331" y="161337"/>
                  </a:lnTo>
                  <a:lnTo>
                    <a:pt x="86117" y="164707"/>
                  </a:lnTo>
                  <a:lnTo>
                    <a:pt x="83057" y="171275"/>
                  </a:lnTo>
                  <a:lnTo>
                    <a:pt x="79227" y="177722"/>
                  </a:lnTo>
                  <a:lnTo>
                    <a:pt x="76769" y="190484"/>
                  </a:lnTo>
                  <a:lnTo>
                    <a:pt x="76568" y="193665"/>
                  </a:lnTo>
                  <a:lnTo>
                    <a:pt x="73521" y="200020"/>
                  </a:lnTo>
                  <a:lnTo>
                    <a:pt x="69698" y="206373"/>
                  </a:lnTo>
                  <a:lnTo>
                    <a:pt x="67999" y="212724"/>
                  </a:lnTo>
                  <a:lnTo>
                    <a:pt x="66487" y="214841"/>
                  </a:lnTo>
                  <a:lnTo>
                    <a:pt x="64421" y="216253"/>
                  </a:lnTo>
                  <a:lnTo>
                    <a:pt x="61985" y="217194"/>
                  </a:lnTo>
                  <a:lnTo>
                    <a:pt x="60361" y="218879"/>
                  </a:lnTo>
                  <a:lnTo>
                    <a:pt x="58557" y="223574"/>
                  </a:lnTo>
                  <a:lnTo>
                    <a:pt x="57018" y="225250"/>
                  </a:lnTo>
                  <a:lnTo>
                    <a:pt x="52485" y="227111"/>
                  </a:lnTo>
                  <a:lnTo>
                    <a:pt x="20499" y="228597"/>
                  </a:lnTo>
                  <a:lnTo>
                    <a:pt x="9920" y="219467"/>
                  </a:lnTo>
                  <a:lnTo>
                    <a:pt x="9527" y="210908"/>
                  </a:lnTo>
                  <a:lnTo>
                    <a:pt x="8456" y="210456"/>
                  </a:lnTo>
                  <a:lnTo>
                    <a:pt x="4009" y="209818"/>
                  </a:lnTo>
                  <a:lnTo>
                    <a:pt x="6348" y="209669"/>
                  </a:lnTo>
                  <a:lnTo>
                    <a:pt x="7395" y="208571"/>
                  </a:lnTo>
                  <a:lnTo>
                    <a:pt x="8558" y="204529"/>
                  </a:lnTo>
                  <a:lnTo>
                    <a:pt x="9927" y="203028"/>
                  </a:lnTo>
                  <a:lnTo>
                    <a:pt x="1901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525"/>
            <p:cNvSpPr/>
            <p:nvPr>
              <p:custDataLst>
                <p:tags r:id="rId71"/>
              </p:custDataLst>
            </p:nvPr>
          </p:nvSpPr>
          <p:spPr>
            <a:xfrm>
              <a:off x="5753100" y="5391150"/>
              <a:ext cx="200026" cy="28576"/>
            </a:xfrm>
            <a:custGeom>
              <a:avLst/>
              <a:gdLst/>
              <a:ahLst/>
              <a:cxnLst/>
              <a:rect l="0" t="0" r="0" b="0"/>
              <a:pathLst>
                <a:path w="200026" h="28576">
                  <a:moveTo>
                    <a:pt x="0" y="28575"/>
                  </a:moveTo>
                  <a:lnTo>
                    <a:pt x="0" y="28575"/>
                  </a:lnTo>
                  <a:lnTo>
                    <a:pt x="41320" y="28575"/>
                  </a:lnTo>
                  <a:lnTo>
                    <a:pt x="47645" y="25753"/>
                  </a:lnTo>
                  <a:lnTo>
                    <a:pt x="50814" y="23519"/>
                  </a:lnTo>
                  <a:lnTo>
                    <a:pt x="65385" y="20374"/>
                  </a:lnTo>
                  <a:lnTo>
                    <a:pt x="112161" y="19057"/>
                  </a:lnTo>
                  <a:lnTo>
                    <a:pt x="135198" y="19050"/>
                  </a:lnTo>
                  <a:lnTo>
                    <a:pt x="142286" y="16228"/>
                  </a:lnTo>
                  <a:lnTo>
                    <a:pt x="148963" y="12505"/>
                  </a:lnTo>
                  <a:lnTo>
                    <a:pt x="161873" y="10113"/>
                  </a:lnTo>
                  <a:lnTo>
                    <a:pt x="184147" y="9559"/>
                  </a:lnTo>
                  <a:lnTo>
                    <a:pt x="190499" y="6718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526"/>
            <p:cNvSpPr/>
            <p:nvPr>
              <p:custDataLst>
                <p:tags r:id="rId72"/>
              </p:custDataLst>
            </p:nvPr>
          </p:nvSpPr>
          <p:spPr>
            <a:xfrm>
              <a:off x="5791200" y="5343525"/>
              <a:ext cx="123788" cy="9526"/>
            </a:xfrm>
            <a:custGeom>
              <a:avLst/>
              <a:gdLst/>
              <a:ahLst/>
              <a:cxnLst/>
              <a:rect l="0" t="0" r="0" b="0"/>
              <a:pathLst>
                <a:path w="123788" h="9526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92153" y="0"/>
                  </a:lnTo>
                  <a:lnTo>
                    <a:pt x="123787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527"/>
            <p:cNvSpPr/>
            <p:nvPr>
              <p:custDataLst>
                <p:tags r:id="rId73"/>
              </p:custDataLst>
            </p:nvPr>
          </p:nvSpPr>
          <p:spPr>
            <a:xfrm>
              <a:off x="4848236" y="5257803"/>
              <a:ext cx="732053" cy="228157"/>
            </a:xfrm>
            <a:custGeom>
              <a:avLst/>
              <a:gdLst/>
              <a:ahLst/>
              <a:cxnLst/>
              <a:rect l="0" t="0" r="0" b="0"/>
              <a:pathLst>
                <a:path w="732053" h="228157">
                  <a:moveTo>
                    <a:pt x="104764" y="85722"/>
                  </a:moveTo>
                  <a:lnTo>
                    <a:pt x="104764" y="85722"/>
                  </a:lnTo>
                  <a:lnTo>
                    <a:pt x="104764" y="76197"/>
                  </a:lnTo>
                  <a:lnTo>
                    <a:pt x="104764" y="104734"/>
                  </a:lnTo>
                  <a:lnTo>
                    <a:pt x="112965" y="104769"/>
                  </a:lnTo>
                  <a:lnTo>
                    <a:pt x="113406" y="103712"/>
                  </a:lnTo>
                  <a:lnTo>
                    <a:pt x="113897" y="99715"/>
                  </a:lnTo>
                  <a:lnTo>
                    <a:pt x="115085" y="98225"/>
                  </a:lnTo>
                  <a:lnTo>
                    <a:pt x="119229" y="96571"/>
                  </a:lnTo>
                  <a:lnTo>
                    <a:pt x="120758" y="95071"/>
                  </a:lnTo>
                  <a:lnTo>
                    <a:pt x="123411" y="87162"/>
                  </a:lnTo>
                  <a:lnTo>
                    <a:pt x="123695" y="81092"/>
                  </a:lnTo>
                  <a:lnTo>
                    <a:pt x="126584" y="75550"/>
                  </a:lnTo>
                  <a:lnTo>
                    <a:pt x="130336" y="69560"/>
                  </a:lnTo>
                  <a:lnTo>
                    <a:pt x="132005" y="63369"/>
                  </a:lnTo>
                  <a:lnTo>
                    <a:pt x="131391" y="61295"/>
                  </a:lnTo>
                  <a:lnTo>
                    <a:pt x="129924" y="59912"/>
                  </a:lnTo>
                  <a:lnTo>
                    <a:pt x="127887" y="58990"/>
                  </a:lnTo>
                  <a:lnTo>
                    <a:pt x="126530" y="57318"/>
                  </a:lnTo>
                  <a:lnTo>
                    <a:pt x="124172" y="49108"/>
                  </a:lnTo>
                  <a:lnTo>
                    <a:pt x="118864" y="43005"/>
                  </a:lnTo>
                  <a:lnTo>
                    <a:pt x="113500" y="40279"/>
                  </a:lnTo>
                  <a:lnTo>
                    <a:pt x="110588" y="39552"/>
                  </a:lnTo>
                  <a:lnTo>
                    <a:pt x="108646" y="38009"/>
                  </a:lnTo>
                  <a:lnTo>
                    <a:pt x="106489" y="33472"/>
                  </a:lnTo>
                  <a:lnTo>
                    <a:pt x="104856" y="31838"/>
                  </a:lnTo>
                  <a:lnTo>
                    <a:pt x="100219" y="30024"/>
                  </a:lnTo>
                  <a:lnTo>
                    <a:pt x="82419" y="28699"/>
                  </a:lnTo>
                  <a:lnTo>
                    <a:pt x="76135" y="31451"/>
                  </a:lnTo>
                  <a:lnTo>
                    <a:pt x="69815" y="35143"/>
                  </a:lnTo>
                  <a:lnTo>
                    <a:pt x="63478" y="36784"/>
                  </a:lnTo>
                  <a:lnTo>
                    <a:pt x="61365" y="38280"/>
                  </a:lnTo>
                  <a:lnTo>
                    <a:pt x="59956" y="40336"/>
                  </a:lnTo>
                  <a:lnTo>
                    <a:pt x="59018" y="42765"/>
                  </a:lnTo>
                  <a:lnTo>
                    <a:pt x="57333" y="44384"/>
                  </a:lnTo>
                  <a:lnTo>
                    <a:pt x="47025" y="49805"/>
                  </a:lnTo>
                  <a:lnTo>
                    <a:pt x="15854" y="79410"/>
                  </a:lnTo>
                  <a:lnTo>
                    <a:pt x="12331" y="88561"/>
                  </a:lnTo>
                  <a:lnTo>
                    <a:pt x="1362" y="135082"/>
                  </a:lnTo>
                  <a:lnTo>
                    <a:pt x="5" y="180367"/>
                  </a:lnTo>
                  <a:lnTo>
                    <a:pt x="0" y="183744"/>
                  </a:lnTo>
                  <a:lnTo>
                    <a:pt x="2816" y="190318"/>
                  </a:lnTo>
                  <a:lnTo>
                    <a:pt x="6537" y="196767"/>
                  </a:lnTo>
                  <a:lnTo>
                    <a:pt x="9690" y="206348"/>
                  </a:lnTo>
                  <a:lnTo>
                    <a:pt x="14178" y="212711"/>
                  </a:lnTo>
                  <a:lnTo>
                    <a:pt x="19701" y="216245"/>
                  </a:lnTo>
                  <a:lnTo>
                    <a:pt x="25683" y="218874"/>
                  </a:lnTo>
                  <a:lnTo>
                    <a:pt x="35001" y="225245"/>
                  </a:lnTo>
                  <a:lnTo>
                    <a:pt x="44465" y="227604"/>
                  </a:lnTo>
                  <a:lnTo>
                    <a:pt x="50800" y="228156"/>
                  </a:lnTo>
                  <a:lnTo>
                    <a:pt x="98349" y="212780"/>
                  </a:lnTo>
                  <a:lnTo>
                    <a:pt x="140120" y="196416"/>
                  </a:lnTo>
                  <a:lnTo>
                    <a:pt x="184233" y="166148"/>
                  </a:lnTo>
                  <a:lnTo>
                    <a:pt x="192295" y="163801"/>
                  </a:lnTo>
                  <a:lnTo>
                    <a:pt x="194867" y="162116"/>
                  </a:lnTo>
                  <a:lnTo>
                    <a:pt x="196583" y="159935"/>
                  </a:lnTo>
                  <a:lnTo>
                    <a:pt x="199547" y="154689"/>
                  </a:lnTo>
                  <a:lnTo>
                    <a:pt x="204393" y="148829"/>
                  </a:lnTo>
                  <a:lnTo>
                    <a:pt x="210074" y="145520"/>
                  </a:lnTo>
                  <a:lnTo>
                    <a:pt x="218938" y="143221"/>
                  </a:lnTo>
                  <a:lnTo>
                    <a:pt x="228578" y="142872"/>
                  </a:lnTo>
                  <a:lnTo>
                    <a:pt x="223529" y="147928"/>
                  </a:lnTo>
                  <a:lnTo>
                    <a:pt x="221048" y="153233"/>
                  </a:lnTo>
                  <a:lnTo>
                    <a:pt x="219064" y="188742"/>
                  </a:lnTo>
                  <a:lnTo>
                    <a:pt x="219064" y="199584"/>
                  </a:lnTo>
                  <a:lnTo>
                    <a:pt x="241730" y="200019"/>
                  </a:lnTo>
                  <a:lnTo>
                    <a:pt x="243700" y="198962"/>
                  </a:lnTo>
                  <a:lnTo>
                    <a:pt x="245013" y="197199"/>
                  </a:lnTo>
                  <a:lnTo>
                    <a:pt x="247530" y="192417"/>
                  </a:lnTo>
                  <a:lnTo>
                    <a:pt x="292096" y="146044"/>
                  </a:lnTo>
                  <a:lnTo>
                    <a:pt x="304790" y="130524"/>
                  </a:lnTo>
                  <a:lnTo>
                    <a:pt x="321017" y="105360"/>
                  </a:lnTo>
                  <a:lnTo>
                    <a:pt x="323643" y="98684"/>
                  </a:lnTo>
                  <a:lnTo>
                    <a:pt x="340241" y="76213"/>
                  </a:lnTo>
                  <a:lnTo>
                    <a:pt x="342540" y="60324"/>
                  </a:lnTo>
                  <a:lnTo>
                    <a:pt x="342889" y="47636"/>
                  </a:lnTo>
                  <a:lnTo>
                    <a:pt x="337833" y="47627"/>
                  </a:lnTo>
                  <a:lnTo>
                    <a:pt x="336344" y="48683"/>
                  </a:lnTo>
                  <a:lnTo>
                    <a:pt x="335350" y="50446"/>
                  </a:lnTo>
                  <a:lnTo>
                    <a:pt x="334688" y="52680"/>
                  </a:lnTo>
                  <a:lnTo>
                    <a:pt x="333188" y="54169"/>
                  </a:lnTo>
                  <a:lnTo>
                    <a:pt x="328700" y="55823"/>
                  </a:lnTo>
                  <a:lnTo>
                    <a:pt x="327079" y="57323"/>
                  </a:lnTo>
                  <a:lnTo>
                    <a:pt x="316489" y="76393"/>
                  </a:lnTo>
                  <a:lnTo>
                    <a:pt x="313542" y="92098"/>
                  </a:lnTo>
                  <a:lnTo>
                    <a:pt x="307853" y="102662"/>
                  </a:lnTo>
                  <a:lnTo>
                    <a:pt x="304813" y="149145"/>
                  </a:lnTo>
                  <a:lnTo>
                    <a:pt x="304799" y="155538"/>
                  </a:lnTo>
                  <a:lnTo>
                    <a:pt x="307616" y="161906"/>
                  </a:lnTo>
                  <a:lnTo>
                    <a:pt x="311337" y="168265"/>
                  </a:lnTo>
                  <a:lnTo>
                    <a:pt x="312991" y="174619"/>
                  </a:lnTo>
                  <a:lnTo>
                    <a:pt x="314490" y="176737"/>
                  </a:lnTo>
                  <a:lnTo>
                    <a:pt x="316548" y="178149"/>
                  </a:lnTo>
                  <a:lnTo>
                    <a:pt x="322399" y="180414"/>
                  </a:lnTo>
                  <a:lnTo>
                    <a:pt x="346192" y="180958"/>
                  </a:lnTo>
                  <a:lnTo>
                    <a:pt x="352471" y="178143"/>
                  </a:lnTo>
                  <a:lnTo>
                    <a:pt x="399864" y="142850"/>
                  </a:lnTo>
                  <a:lnTo>
                    <a:pt x="437546" y="102538"/>
                  </a:lnTo>
                  <a:lnTo>
                    <a:pt x="463877" y="66862"/>
                  </a:lnTo>
                  <a:lnTo>
                    <a:pt x="466511" y="60407"/>
                  </a:lnTo>
                  <a:lnTo>
                    <a:pt x="474749" y="49515"/>
                  </a:lnTo>
                  <a:lnTo>
                    <a:pt x="476236" y="38136"/>
                  </a:lnTo>
                  <a:lnTo>
                    <a:pt x="471182" y="38108"/>
                  </a:lnTo>
                  <a:lnTo>
                    <a:pt x="469692" y="39162"/>
                  </a:lnTo>
                  <a:lnTo>
                    <a:pt x="468700" y="40924"/>
                  </a:lnTo>
                  <a:lnTo>
                    <a:pt x="468038" y="43157"/>
                  </a:lnTo>
                  <a:lnTo>
                    <a:pt x="459349" y="57395"/>
                  </a:lnTo>
                  <a:lnTo>
                    <a:pt x="458629" y="60487"/>
                  </a:lnTo>
                  <a:lnTo>
                    <a:pt x="449839" y="76219"/>
                  </a:lnTo>
                  <a:lnTo>
                    <a:pt x="449115" y="79387"/>
                  </a:lnTo>
                  <a:lnTo>
                    <a:pt x="440316" y="95249"/>
                  </a:lnTo>
                  <a:lnTo>
                    <a:pt x="438156" y="142284"/>
                  </a:lnTo>
                  <a:lnTo>
                    <a:pt x="438139" y="166410"/>
                  </a:lnTo>
                  <a:lnTo>
                    <a:pt x="440961" y="172031"/>
                  </a:lnTo>
                  <a:lnTo>
                    <a:pt x="443195" y="175012"/>
                  </a:lnTo>
                  <a:lnTo>
                    <a:pt x="448500" y="178323"/>
                  </a:lnTo>
                  <a:lnTo>
                    <a:pt x="457102" y="180623"/>
                  </a:lnTo>
                  <a:lnTo>
                    <a:pt x="475352" y="180926"/>
                  </a:lnTo>
                  <a:lnTo>
                    <a:pt x="478823" y="179883"/>
                  </a:lnTo>
                  <a:lnTo>
                    <a:pt x="481136" y="178130"/>
                  </a:lnTo>
                  <a:lnTo>
                    <a:pt x="482679" y="175902"/>
                  </a:lnTo>
                  <a:lnTo>
                    <a:pt x="490037" y="173427"/>
                  </a:lnTo>
                  <a:lnTo>
                    <a:pt x="499304" y="171269"/>
                  </a:lnTo>
                  <a:lnTo>
                    <a:pt x="513878" y="161260"/>
                  </a:lnTo>
                  <a:lnTo>
                    <a:pt x="539722" y="135438"/>
                  </a:lnTo>
                  <a:lnTo>
                    <a:pt x="577839" y="88974"/>
                  </a:lnTo>
                  <a:lnTo>
                    <a:pt x="586306" y="79395"/>
                  </a:lnTo>
                  <a:lnTo>
                    <a:pt x="592525" y="66677"/>
                  </a:lnTo>
                  <a:lnTo>
                    <a:pt x="609586" y="47625"/>
                  </a:lnTo>
                  <a:lnTo>
                    <a:pt x="609589" y="52679"/>
                  </a:lnTo>
                  <a:lnTo>
                    <a:pt x="606767" y="57984"/>
                  </a:lnTo>
                  <a:lnTo>
                    <a:pt x="603044" y="63869"/>
                  </a:lnTo>
                  <a:lnTo>
                    <a:pt x="600652" y="76270"/>
                  </a:lnTo>
                  <a:lnTo>
                    <a:pt x="600180" y="83855"/>
                  </a:lnTo>
                  <a:lnTo>
                    <a:pt x="591873" y="107017"/>
                  </a:lnTo>
                  <a:lnTo>
                    <a:pt x="590549" y="154241"/>
                  </a:lnTo>
                  <a:lnTo>
                    <a:pt x="590539" y="199892"/>
                  </a:lnTo>
                  <a:lnTo>
                    <a:pt x="582338" y="191810"/>
                  </a:lnTo>
                  <a:lnTo>
                    <a:pt x="581406" y="185829"/>
                  </a:lnTo>
                  <a:lnTo>
                    <a:pt x="581014" y="139694"/>
                  </a:lnTo>
                  <a:lnTo>
                    <a:pt x="581014" y="92188"/>
                  </a:lnTo>
                  <a:lnTo>
                    <a:pt x="583836" y="85774"/>
                  </a:lnTo>
                  <a:lnTo>
                    <a:pt x="586070" y="82581"/>
                  </a:lnTo>
                  <a:lnTo>
                    <a:pt x="589215" y="67975"/>
                  </a:lnTo>
                  <a:lnTo>
                    <a:pt x="590505" y="35038"/>
                  </a:lnTo>
                  <a:lnTo>
                    <a:pt x="591575" y="32883"/>
                  </a:lnTo>
                  <a:lnTo>
                    <a:pt x="593346" y="31446"/>
                  </a:lnTo>
                  <a:lnTo>
                    <a:pt x="595585" y="30488"/>
                  </a:lnTo>
                  <a:lnTo>
                    <a:pt x="597078" y="28791"/>
                  </a:lnTo>
                  <a:lnTo>
                    <a:pt x="602296" y="18463"/>
                  </a:lnTo>
                  <a:lnTo>
                    <a:pt x="617663" y="1476"/>
                  </a:lnTo>
                  <a:lnTo>
                    <a:pt x="627188" y="127"/>
                  </a:lnTo>
                  <a:lnTo>
                    <a:pt x="642790" y="0"/>
                  </a:lnTo>
                  <a:lnTo>
                    <a:pt x="644423" y="1057"/>
                  </a:lnTo>
                  <a:lnTo>
                    <a:pt x="645512" y="2820"/>
                  </a:lnTo>
                  <a:lnTo>
                    <a:pt x="646238" y="5054"/>
                  </a:lnTo>
                  <a:lnTo>
                    <a:pt x="647780" y="6544"/>
                  </a:lnTo>
                  <a:lnTo>
                    <a:pt x="652315" y="8198"/>
                  </a:lnTo>
                  <a:lnTo>
                    <a:pt x="653948" y="9698"/>
                  </a:lnTo>
                  <a:lnTo>
                    <a:pt x="656784" y="17607"/>
                  </a:lnTo>
                  <a:lnTo>
                    <a:pt x="657087" y="23677"/>
                  </a:lnTo>
                  <a:lnTo>
                    <a:pt x="659980" y="29219"/>
                  </a:lnTo>
                  <a:lnTo>
                    <a:pt x="662233" y="32178"/>
                  </a:lnTo>
                  <a:lnTo>
                    <a:pt x="662676" y="35209"/>
                  </a:lnTo>
                  <a:lnTo>
                    <a:pt x="658607" y="44857"/>
                  </a:lnTo>
                  <a:lnTo>
                    <a:pt x="658143" y="45779"/>
                  </a:lnTo>
                  <a:lnTo>
                    <a:pt x="656210" y="63761"/>
                  </a:lnTo>
                  <a:lnTo>
                    <a:pt x="649020" y="74350"/>
                  </a:lnTo>
                  <a:lnTo>
                    <a:pt x="648084" y="80706"/>
                  </a:lnTo>
                  <a:lnTo>
                    <a:pt x="646894" y="82378"/>
                  </a:lnTo>
                  <a:lnTo>
                    <a:pt x="645042" y="83493"/>
                  </a:lnTo>
                  <a:lnTo>
                    <a:pt x="642749" y="84236"/>
                  </a:lnTo>
                  <a:lnTo>
                    <a:pt x="641221" y="85789"/>
                  </a:lnTo>
                  <a:lnTo>
                    <a:pt x="639522" y="90339"/>
                  </a:lnTo>
                  <a:lnTo>
                    <a:pt x="638012" y="91974"/>
                  </a:lnTo>
                  <a:lnTo>
                    <a:pt x="633510" y="93792"/>
                  </a:lnTo>
                  <a:lnTo>
                    <a:pt x="631886" y="95335"/>
                  </a:lnTo>
                  <a:lnTo>
                    <a:pt x="628650" y="104734"/>
                  </a:lnTo>
                  <a:lnTo>
                    <a:pt x="646249" y="87162"/>
                  </a:lnTo>
                  <a:lnTo>
                    <a:pt x="655009" y="84948"/>
                  </a:lnTo>
                  <a:lnTo>
                    <a:pt x="663851" y="79260"/>
                  </a:lnTo>
                  <a:lnTo>
                    <a:pt x="674421" y="76600"/>
                  </a:lnTo>
                  <a:lnTo>
                    <a:pt x="698606" y="76207"/>
                  </a:lnTo>
                  <a:lnTo>
                    <a:pt x="700684" y="77262"/>
                  </a:lnTo>
                  <a:lnTo>
                    <a:pt x="702069" y="79024"/>
                  </a:lnTo>
                  <a:lnTo>
                    <a:pt x="702992" y="81257"/>
                  </a:lnTo>
                  <a:lnTo>
                    <a:pt x="704667" y="82745"/>
                  </a:lnTo>
                  <a:lnTo>
                    <a:pt x="712878" y="85330"/>
                  </a:lnTo>
                  <a:lnTo>
                    <a:pt x="718981" y="90662"/>
                  </a:lnTo>
                  <a:lnTo>
                    <a:pt x="721707" y="96031"/>
                  </a:lnTo>
                  <a:lnTo>
                    <a:pt x="723458" y="103046"/>
                  </a:lnTo>
                  <a:lnTo>
                    <a:pt x="730349" y="112035"/>
                  </a:lnTo>
                  <a:lnTo>
                    <a:pt x="732052" y="117878"/>
                  </a:lnTo>
                  <a:lnTo>
                    <a:pt x="731447" y="119859"/>
                  </a:lnTo>
                  <a:lnTo>
                    <a:pt x="729987" y="121180"/>
                  </a:lnTo>
                  <a:lnTo>
                    <a:pt x="727954" y="122060"/>
                  </a:lnTo>
                  <a:lnTo>
                    <a:pt x="726599" y="123706"/>
                  </a:lnTo>
                  <a:lnTo>
                    <a:pt x="725094" y="128357"/>
                  </a:lnTo>
                  <a:lnTo>
                    <a:pt x="724246" y="136925"/>
                  </a:lnTo>
                  <a:lnTo>
                    <a:pt x="723069" y="138908"/>
                  </a:lnTo>
                  <a:lnTo>
                    <a:pt x="721226" y="140229"/>
                  </a:lnTo>
                  <a:lnTo>
                    <a:pt x="718939" y="141110"/>
                  </a:lnTo>
                  <a:lnTo>
                    <a:pt x="717414" y="142755"/>
                  </a:lnTo>
                  <a:lnTo>
                    <a:pt x="712144" y="153001"/>
                  </a:lnTo>
                  <a:lnTo>
                    <a:pt x="709709" y="155975"/>
                  </a:lnTo>
                  <a:lnTo>
                    <a:pt x="704181" y="159279"/>
                  </a:lnTo>
                  <a:lnTo>
                    <a:pt x="698197" y="161805"/>
                  </a:lnTo>
                  <a:lnTo>
                    <a:pt x="676247" y="178329"/>
                  </a:lnTo>
                  <a:lnTo>
                    <a:pt x="669907" y="180855"/>
                  </a:lnTo>
                  <a:lnTo>
                    <a:pt x="660387" y="187169"/>
                  </a:lnTo>
                  <a:lnTo>
                    <a:pt x="650864" y="190570"/>
                  </a:lnTo>
                  <a:lnTo>
                    <a:pt x="640045" y="198569"/>
                  </a:lnTo>
                  <a:lnTo>
                    <a:pt x="633665" y="199591"/>
                  </a:lnTo>
                  <a:lnTo>
                    <a:pt x="609719" y="200022"/>
                  </a:lnTo>
                  <a:lnTo>
                    <a:pt x="609592" y="185833"/>
                  </a:lnTo>
                  <a:lnTo>
                    <a:pt x="612412" y="180310"/>
                  </a:lnTo>
                  <a:lnTo>
                    <a:pt x="61911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528"/>
            <p:cNvSpPr/>
            <p:nvPr>
              <p:custDataLst>
                <p:tags r:id="rId74"/>
              </p:custDataLst>
            </p:nvPr>
          </p:nvSpPr>
          <p:spPr>
            <a:xfrm>
              <a:off x="4533938" y="5438775"/>
              <a:ext cx="180938" cy="95251"/>
            </a:xfrm>
            <a:custGeom>
              <a:avLst/>
              <a:gdLst/>
              <a:ahLst/>
              <a:cxnLst/>
              <a:rect l="0" t="0" r="0" b="0"/>
              <a:pathLst>
                <a:path w="180938" h="95251">
                  <a:moveTo>
                    <a:pt x="104737" y="0"/>
                  </a:moveTo>
                  <a:lnTo>
                    <a:pt x="104737" y="0"/>
                  </a:lnTo>
                  <a:lnTo>
                    <a:pt x="104737" y="9525"/>
                  </a:lnTo>
                  <a:lnTo>
                    <a:pt x="69524" y="43680"/>
                  </a:lnTo>
                  <a:lnTo>
                    <a:pt x="57055" y="49668"/>
                  </a:lnTo>
                  <a:lnTo>
                    <a:pt x="41230" y="62711"/>
                  </a:lnTo>
                  <a:lnTo>
                    <a:pt x="28536" y="68714"/>
                  </a:lnTo>
                  <a:lnTo>
                    <a:pt x="0" y="95212"/>
                  </a:lnTo>
                  <a:lnTo>
                    <a:pt x="14152" y="95250"/>
                  </a:lnTo>
                  <a:lnTo>
                    <a:pt x="19674" y="92428"/>
                  </a:lnTo>
                  <a:lnTo>
                    <a:pt x="25657" y="88705"/>
                  </a:lnTo>
                  <a:lnTo>
                    <a:pt x="38121" y="86313"/>
                  </a:lnTo>
                  <a:lnTo>
                    <a:pt x="69812" y="85735"/>
                  </a:lnTo>
                  <a:lnTo>
                    <a:pt x="76162" y="82908"/>
                  </a:lnTo>
                  <a:lnTo>
                    <a:pt x="82512" y="79181"/>
                  </a:lnTo>
                  <a:lnTo>
                    <a:pt x="95212" y="76789"/>
                  </a:lnTo>
                  <a:lnTo>
                    <a:pt x="142641" y="76200"/>
                  </a:lnTo>
                  <a:lnTo>
                    <a:pt x="176062" y="76200"/>
                  </a:lnTo>
                  <a:lnTo>
                    <a:pt x="177688" y="75142"/>
                  </a:lnTo>
                  <a:lnTo>
                    <a:pt x="178771" y="73378"/>
                  </a:lnTo>
                  <a:lnTo>
                    <a:pt x="18093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529"/>
            <p:cNvSpPr/>
            <p:nvPr>
              <p:custDataLst>
                <p:tags r:id="rId75"/>
              </p:custDataLst>
            </p:nvPr>
          </p:nvSpPr>
          <p:spPr>
            <a:xfrm>
              <a:off x="4343400" y="5400675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9528" y="0"/>
                  </a:lnTo>
                  <a:lnTo>
                    <a:pt x="9525" y="23598"/>
                  </a:lnTo>
                  <a:lnTo>
                    <a:pt x="6703" y="29185"/>
                  </a:lnTo>
                  <a:lnTo>
                    <a:pt x="2979" y="35196"/>
                  </a:lnTo>
                  <a:lnTo>
                    <a:pt x="883" y="45588"/>
                  </a:lnTo>
                  <a:lnTo>
                    <a:pt x="7" y="93056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530"/>
            <p:cNvSpPr/>
            <p:nvPr>
              <p:custDataLst>
                <p:tags r:id="rId76"/>
              </p:custDataLst>
            </p:nvPr>
          </p:nvSpPr>
          <p:spPr>
            <a:xfrm>
              <a:off x="4276725" y="5429250"/>
              <a:ext cx="133340" cy="9526"/>
            </a:xfrm>
            <a:custGeom>
              <a:avLst/>
              <a:gdLst/>
              <a:ahLst/>
              <a:cxnLst/>
              <a:rect l="0" t="0" r="0" b="0"/>
              <a:pathLst>
                <a:path w="133340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9132" y="9133"/>
                  </a:lnTo>
                  <a:lnTo>
                    <a:pt x="41321" y="9522"/>
                  </a:lnTo>
                  <a:lnTo>
                    <a:pt x="47646" y="6702"/>
                  </a:lnTo>
                  <a:lnTo>
                    <a:pt x="53984" y="2978"/>
                  </a:lnTo>
                  <a:lnTo>
                    <a:pt x="66677" y="588"/>
                  </a:lnTo>
                  <a:lnTo>
                    <a:pt x="114300" y="1"/>
                  </a:lnTo>
                  <a:lnTo>
                    <a:pt x="132909" y="0"/>
                  </a:lnTo>
                  <a:lnTo>
                    <a:pt x="133339" y="9133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531"/>
            <p:cNvSpPr/>
            <p:nvPr>
              <p:custDataLst>
                <p:tags r:id="rId77"/>
              </p:custDataLst>
            </p:nvPr>
          </p:nvSpPr>
          <p:spPr>
            <a:xfrm>
              <a:off x="4000510" y="5476875"/>
              <a:ext cx="123816" cy="9526"/>
            </a:xfrm>
            <a:custGeom>
              <a:avLst/>
              <a:gdLst/>
              <a:ahLst/>
              <a:cxnLst/>
              <a:rect l="0" t="0" r="0" b="0"/>
              <a:pathLst>
                <a:path w="123816" h="9526">
                  <a:moveTo>
                    <a:pt x="9515" y="9525"/>
                  </a:moveTo>
                  <a:lnTo>
                    <a:pt x="9515" y="9525"/>
                  </a:lnTo>
                  <a:lnTo>
                    <a:pt x="0" y="9525"/>
                  </a:lnTo>
                  <a:lnTo>
                    <a:pt x="47444" y="9525"/>
                  </a:lnTo>
                  <a:lnTo>
                    <a:pt x="84456" y="9525"/>
                  </a:lnTo>
                  <a:lnTo>
                    <a:pt x="88051" y="8467"/>
                  </a:lnTo>
                  <a:lnTo>
                    <a:pt x="90447" y="6703"/>
                  </a:lnTo>
                  <a:lnTo>
                    <a:pt x="92045" y="4469"/>
                  </a:lnTo>
                  <a:lnTo>
                    <a:pt x="94168" y="2980"/>
                  </a:lnTo>
                  <a:lnTo>
                    <a:pt x="99350" y="1324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532"/>
            <p:cNvSpPr/>
            <p:nvPr>
              <p:custDataLst>
                <p:tags r:id="rId78"/>
              </p:custDataLst>
            </p:nvPr>
          </p:nvSpPr>
          <p:spPr>
            <a:xfrm>
              <a:off x="4067175" y="5353084"/>
              <a:ext cx="28576" cy="190036"/>
            </a:xfrm>
            <a:custGeom>
              <a:avLst/>
              <a:gdLst/>
              <a:ahLst/>
              <a:cxnLst/>
              <a:rect l="0" t="0" r="0" b="0"/>
              <a:pathLst>
                <a:path w="28576" h="190036">
                  <a:moveTo>
                    <a:pt x="0" y="9491"/>
                  </a:moveTo>
                  <a:lnTo>
                    <a:pt x="0" y="9491"/>
                  </a:lnTo>
                  <a:lnTo>
                    <a:pt x="5057" y="9491"/>
                  </a:lnTo>
                  <a:lnTo>
                    <a:pt x="6546" y="8433"/>
                  </a:lnTo>
                  <a:lnTo>
                    <a:pt x="7539" y="6669"/>
                  </a:lnTo>
                  <a:lnTo>
                    <a:pt x="9515" y="0"/>
                  </a:lnTo>
                  <a:lnTo>
                    <a:pt x="9525" y="44703"/>
                  </a:lnTo>
                  <a:lnTo>
                    <a:pt x="9525" y="60329"/>
                  </a:lnTo>
                  <a:lnTo>
                    <a:pt x="12347" y="66658"/>
                  </a:lnTo>
                  <a:lnTo>
                    <a:pt x="16071" y="72998"/>
                  </a:lnTo>
                  <a:lnTo>
                    <a:pt x="18461" y="85692"/>
                  </a:lnTo>
                  <a:lnTo>
                    <a:pt x="20101" y="127162"/>
                  </a:lnTo>
                  <a:lnTo>
                    <a:pt x="27250" y="145623"/>
                  </a:lnTo>
                  <a:lnTo>
                    <a:pt x="28575" y="190035"/>
                  </a:lnTo>
                  <a:lnTo>
                    <a:pt x="28575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533"/>
            <p:cNvSpPr/>
            <p:nvPr>
              <p:custDataLst>
                <p:tags r:id="rId79"/>
              </p:custDataLst>
            </p:nvPr>
          </p:nvSpPr>
          <p:spPr>
            <a:xfrm>
              <a:off x="3981450" y="5362575"/>
              <a:ext cx="85688" cy="161912"/>
            </a:xfrm>
            <a:custGeom>
              <a:avLst/>
              <a:gdLst/>
              <a:ahLst/>
              <a:cxnLst/>
              <a:rect l="0" t="0" r="0" b="0"/>
              <a:pathLst>
                <a:path w="85688" h="161912">
                  <a:moveTo>
                    <a:pt x="57150" y="19050"/>
                  </a:moveTo>
                  <a:lnTo>
                    <a:pt x="57150" y="19050"/>
                  </a:lnTo>
                  <a:lnTo>
                    <a:pt x="74842" y="1358"/>
                  </a:lnTo>
                  <a:lnTo>
                    <a:pt x="85687" y="3"/>
                  </a:lnTo>
                  <a:lnTo>
                    <a:pt x="71535" y="0"/>
                  </a:lnTo>
                  <a:lnTo>
                    <a:pt x="69915" y="1058"/>
                  </a:lnTo>
                  <a:lnTo>
                    <a:pt x="68835" y="2822"/>
                  </a:lnTo>
                  <a:lnTo>
                    <a:pt x="67101" y="8201"/>
                  </a:lnTo>
                  <a:lnTo>
                    <a:pt x="64042" y="8937"/>
                  </a:lnTo>
                  <a:lnTo>
                    <a:pt x="61745" y="9133"/>
                  </a:lnTo>
                  <a:lnTo>
                    <a:pt x="60213" y="10321"/>
                  </a:lnTo>
                  <a:lnTo>
                    <a:pt x="58512" y="14465"/>
                  </a:lnTo>
                  <a:lnTo>
                    <a:pt x="56999" y="15994"/>
                  </a:lnTo>
                  <a:lnTo>
                    <a:pt x="52497" y="17692"/>
                  </a:lnTo>
                  <a:lnTo>
                    <a:pt x="50873" y="19202"/>
                  </a:lnTo>
                  <a:lnTo>
                    <a:pt x="49069" y="23704"/>
                  </a:lnTo>
                  <a:lnTo>
                    <a:pt x="47529" y="25328"/>
                  </a:lnTo>
                  <a:lnTo>
                    <a:pt x="42996" y="27132"/>
                  </a:lnTo>
                  <a:lnTo>
                    <a:pt x="41364" y="28671"/>
                  </a:lnTo>
                  <a:lnTo>
                    <a:pt x="30752" y="47816"/>
                  </a:lnTo>
                  <a:lnTo>
                    <a:pt x="30026" y="50928"/>
                  </a:lnTo>
                  <a:lnTo>
                    <a:pt x="21227" y="66692"/>
                  </a:lnTo>
                  <a:lnTo>
                    <a:pt x="18278" y="82552"/>
                  </a:lnTo>
                  <a:lnTo>
                    <a:pt x="11568" y="95250"/>
                  </a:lnTo>
                  <a:lnTo>
                    <a:pt x="8736" y="111125"/>
                  </a:lnTo>
                  <a:lnTo>
                    <a:pt x="2039" y="123825"/>
                  </a:lnTo>
                  <a:lnTo>
                    <a:pt x="0" y="161911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534"/>
            <p:cNvSpPr/>
            <p:nvPr>
              <p:custDataLst>
                <p:tags r:id="rId80"/>
              </p:custDataLst>
            </p:nvPr>
          </p:nvSpPr>
          <p:spPr>
            <a:xfrm>
              <a:off x="3734193" y="5362575"/>
              <a:ext cx="142080" cy="180976"/>
            </a:xfrm>
            <a:custGeom>
              <a:avLst/>
              <a:gdLst/>
              <a:ahLst/>
              <a:cxnLst/>
              <a:rect l="0" t="0" r="0" b="0"/>
              <a:pathLst>
                <a:path w="142080" h="180976">
                  <a:moveTo>
                    <a:pt x="9132" y="19050"/>
                  </a:moveTo>
                  <a:lnTo>
                    <a:pt x="9132" y="19050"/>
                  </a:lnTo>
                  <a:lnTo>
                    <a:pt x="931" y="19050"/>
                  </a:lnTo>
                  <a:lnTo>
                    <a:pt x="490" y="17992"/>
                  </a:lnTo>
                  <a:lnTo>
                    <a:pt x="0" y="13994"/>
                  </a:lnTo>
                  <a:lnTo>
                    <a:pt x="927" y="12505"/>
                  </a:lnTo>
                  <a:lnTo>
                    <a:pt x="2604" y="11511"/>
                  </a:lnTo>
                  <a:lnTo>
                    <a:pt x="9330" y="9787"/>
                  </a:lnTo>
                  <a:lnTo>
                    <a:pt x="17219" y="9559"/>
                  </a:lnTo>
                  <a:lnTo>
                    <a:pt x="27752" y="393"/>
                  </a:lnTo>
                  <a:lnTo>
                    <a:pt x="61376" y="0"/>
                  </a:lnTo>
                  <a:lnTo>
                    <a:pt x="63012" y="1058"/>
                  </a:lnTo>
                  <a:lnTo>
                    <a:pt x="64102" y="2822"/>
                  </a:lnTo>
                  <a:lnTo>
                    <a:pt x="64828" y="5056"/>
                  </a:lnTo>
                  <a:lnTo>
                    <a:pt x="66371" y="6545"/>
                  </a:lnTo>
                  <a:lnTo>
                    <a:pt x="74356" y="9133"/>
                  </a:lnTo>
                  <a:lnTo>
                    <a:pt x="75162" y="12173"/>
                  </a:lnTo>
                  <a:lnTo>
                    <a:pt x="75377" y="14465"/>
                  </a:lnTo>
                  <a:lnTo>
                    <a:pt x="76579" y="15994"/>
                  </a:lnTo>
                  <a:lnTo>
                    <a:pt x="80737" y="17692"/>
                  </a:lnTo>
                  <a:lnTo>
                    <a:pt x="82268" y="19202"/>
                  </a:lnTo>
                  <a:lnTo>
                    <a:pt x="83970" y="23704"/>
                  </a:lnTo>
                  <a:lnTo>
                    <a:pt x="85212" y="36348"/>
                  </a:lnTo>
                  <a:lnTo>
                    <a:pt x="78762" y="45359"/>
                  </a:lnTo>
                  <a:lnTo>
                    <a:pt x="76683" y="54244"/>
                  </a:lnTo>
                  <a:lnTo>
                    <a:pt x="76196" y="60444"/>
                  </a:lnTo>
                  <a:lnTo>
                    <a:pt x="75008" y="62522"/>
                  </a:lnTo>
                  <a:lnTo>
                    <a:pt x="73158" y="63906"/>
                  </a:lnTo>
                  <a:lnTo>
                    <a:pt x="68280" y="66503"/>
                  </a:lnTo>
                  <a:lnTo>
                    <a:pt x="59583" y="72856"/>
                  </a:lnTo>
                  <a:lnTo>
                    <a:pt x="53427" y="74714"/>
                  </a:lnTo>
                  <a:lnTo>
                    <a:pt x="51362" y="76267"/>
                  </a:lnTo>
                  <a:lnTo>
                    <a:pt x="47397" y="82452"/>
                  </a:lnTo>
                  <a:lnTo>
                    <a:pt x="29358" y="94281"/>
                  </a:lnTo>
                  <a:lnTo>
                    <a:pt x="28337" y="95123"/>
                  </a:lnTo>
                  <a:lnTo>
                    <a:pt x="28186" y="86114"/>
                  </a:lnTo>
                  <a:lnTo>
                    <a:pt x="33240" y="85840"/>
                  </a:lnTo>
                  <a:lnTo>
                    <a:pt x="34728" y="84744"/>
                  </a:lnTo>
                  <a:lnTo>
                    <a:pt x="36383" y="80702"/>
                  </a:lnTo>
                  <a:lnTo>
                    <a:pt x="37883" y="79201"/>
                  </a:lnTo>
                  <a:lnTo>
                    <a:pt x="42371" y="77534"/>
                  </a:lnTo>
                  <a:lnTo>
                    <a:pt x="53876" y="75405"/>
                  </a:lnTo>
                  <a:lnTo>
                    <a:pt x="63194" y="69732"/>
                  </a:lnTo>
                  <a:lnTo>
                    <a:pt x="75824" y="67279"/>
                  </a:lnTo>
                  <a:lnTo>
                    <a:pt x="112025" y="66678"/>
                  </a:lnTo>
                  <a:lnTo>
                    <a:pt x="128047" y="80865"/>
                  </a:lnTo>
                  <a:lnTo>
                    <a:pt x="130775" y="86387"/>
                  </a:lnTo>
                  <a:lnTo>
                    <a:pt x="132526" y="93499"/>
                  </a:lnTo>
                  <a:lnTo>
                    <a:pt x="139417" y="102509"/>
                  </a:lnTo>
                  <a:lnTo>
                    <a:pt x="141574" y="111394"/>
                  </a:lnTo>
                  <a:lnTo>
                    <a:pt x="142079" y="117594"/>
                  </a:lnTo>
                  <a:lnTo>
                    <a:pt x="141155" y="119672"/>
                  </a:lnTo>
                  <a:lnTo>
                    <a:pt x="139480" y="121056"/>
                  </a:lnTo>
                  <a:lnTo>
                    <a:pt x="137306" y="121979"/>
                  </a:lnTo>
                  <a:lnTo>
                    <a:pt x="135856" y="123653"/>
                  </a:lnTo>
                  <a:lnTo>
                    <a:pt x="130708" y="133943"/>
                  </a:lnTo>
                  <a:lnTo>
                    <a:pt x="126666" y="139964"/>
                  </a:lnTo>
                  <a:lnTo>
                    <a:pt x="123858" y="150553"/>
                  </a:lnTo>
                  <a:lnTo>
                    <a:pt x="110212" y="165495"/>
                  </a:lnTo>
                  <a:lnTo>
                    <a:pt x="104151" y="168804"/>
                  </a:lnTo>
                  <a:lnTo>
                    <a:pt x="101052" y="169686"/>
                  </a:lnTo>
                  <a:lnTo>
                    <a:pt x="98987" y="171333"/>
                  </a:lnTo>
                  <a:lnTo>
                    <a:pt x="95022" y="177647"/>
                  </a:lnTo>
                  <a:lnTo>
                    <a:pt x="90344" y="179496"/>
                  </a:lnTo>
                  <a:lnTo>
                    <a:pt x="56877" y="180975"/>
                  </a:lnTo>
                  <a:lnTo>
                    <a:pt x="56768" y="172774"/>
                  </a:lnTo>
                  <a:lnTo>
                    <a:pt x="57822" y="172333"/>
                  </a:lnTo>
                  <a:lnTo>
                    <a:pt x="64959" y="171566"/>
                  </a:lnTo>
                  <a:lnTo>
                    <a:pt x="65694" y="168679"/>
                  </a:lnTo>
                  <a:lnTo>
                    <a:pt x="65890" y="166427"/>
                  </a:lnTo>
                  <a:lnTo>
                    <a:pt x="67079" y="164926"/>
                  </a:lnTo>
                  <a:lnTo>
                    <a:pt x="7580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535"/>
            <p:cNvSpPr/>
            <p:nvPr>
              <p:custDataLst>
                <p:tags r:id="rId81"/>
              </p:custDataLst>
            </p:nvPr>
          </p:nvSpPr>
          <p:spPr>
            <a:xfrm>
              <a:off x="3733800" y="5381625"/>
              <a:ext cx="9526" cy="160158"/>
            </a:xfrm>
            <a:custGeom>
              <a:avLst/>
              <a:gdLst/>
              <a:ahLst/>
              <a:cxnLst/>
              <a:rect l="0" t="0" r="0" b="0"/>
              <a:pathLst>
                <a:path w="9526" h="160158">
                  <a:moveTo>
                    <a:pt x="9525" y="0"/>
                  </a:moveTo>
                  <a:lnTo>
                    <a:pt x="9525" y="0"/>
                  </a:lnTo>
                  <a:lnTo>
                    <a:pt x="1324" y="0"/>
                  </a:lnTo>
                  <a:lnTo>
                    <a:pt x="883" y="1058"/>
                  </a:lnTo>
                  <a:lnTo>
                    <a:pt x="0" y="47805"/>
                  </a:lnTo>
                  <a:lnTo>
                    <a:pt x="0" y="95078"/>
                  </a:lnTo>
                  <a:lnTo>
                    <a:pt x="0" y="142601"/>
                  </a:lnTo>
                  <a:lnTo>
                    <a:pt x="0" y="160157"/>
                  </a:lnTo>
                  <a:lnTo>
                    <a:pt x="0" y="156344"/>
                  </a:lnTo>
                  <a:lnTo>
                    <a:pt x="1058" y="155029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536"/>
            <p:cNvSpPr/>
            <p:nvPr>
              <p:custDataLst>
                <p:tags r:id="rId82"/>
              </p:custDataLst>
            </p:nvPr>
          </p:nvSpPr>
          <p:spPr>
            <a:xfrm>
              <a:off x="3543300" y="5476875"/>
              <a:ext cx="114301" cy="47615"/>
            </a:xfrm>
            <a:custGeom>
              <a:avLst/>
              <a:gdLst/>
              <a:ahLst/>
              <a:cxnLst/>
              <a:rect l="0" t="0" r="0" b="0"/>
              <a:pathLst>
                <a:path w="114301" h="47615">
                  <a:moveTo>
                    <a:pt x="0" y="0"/>
                  </a:moveTo>
                  <a:lnTo>
                    <a:pt x="0" y="0"/>
                  </a:lnTo>
                  <a:lnTo>
                    <a:pt x="9132" y="9133"/>
                  </a:lnTo>
                  <a:lnTo>
                    <a:pt x="23987" y="9522"/>
                  </a:lnTo>
                  <a:lnTo>
                    <a:pt x="25517" y="10581"/>
                  </a:lnTo>
                  <a:lnTo>
                    <a:pt x="26536" y="12345"/>
                  </a:lnTo>
                  <a:lnTo>
                    <a:pt x="28172" y="17726"/>
                  </a:lnTo>
                  <a:lnTo>
                    <a:pt x="31219" y="18462"/>
                  </a:lnTo>
                  <a:lnTo>
                    <a:pt x="33512" y="18658"/>
                  </a:lnTo>
                  <a:lnTo>
                    <a:pt x="35042" y="19846"/>
                  </a:lnTo>
                  <a:lnTo>
                    <a:pt x="36740" y="23990"/>
                  </a:lnTo>
                  <a:lnTo>
                    <a:pt x="38252" y="25519"/>
                  </a:lnTo>
                  <a:lnTo>
                    <a:pt x="42754" y="27217"/>
                  </a:lnTo>
                  <a:lnTo>
                    <a:pt x="54267" y="29365"/>
                  </a:lnTo>
                  <a:lnTo>
                    <a:pt x="68678" y="40318"/>
                  </a:lnTo>
                  <a:lnTo>
                    <a:pt x="74714" y="46182"/>
                  </a:lnTo>
                  <a:lnTo>
                    <a:pt x="84270" y="47499"/>
                  </a:lnTo>
                  <a:lnTo>
                    <a:pt x="93799" y="47614"/>
                  </a:lnTo>
                  <a:lnTo>
                    <a:pt x="102567" y="41077"/>
                  </a:lnTo>
                  <a:lnTo>
                    <a:pt x="1143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537"/>
            <p:cNvSpPr/>
            <p:nvPr>
              <p:custDataLst>
                <p:tags r:id="rId83"/>
              </p:custDataLst>
            </p:nvPr>
          </p:nvSpPr>
          <p:spPr>
            <a:xfrm>
              <a:off x="3476635" y="5362611"/>
              <a:ext cx="161916" cy="179571"/>
            </a:xfrm>
            <a:custGeom>
              <a:avLst/>
              <a:gdLst/>
              <a:ahLst/>
              <a:cxnLst/>
              <a:rect l="0" t="0" r="0" b="0"/>
              <a:pathLst>
                <a:path w="161916" h="179571">
                  <a:moveTo>
                    <a:pt x="38090" y="9489"/>
                  </a:moveTo>
                  <a:lnTo>
                    <a:pt x="38090" y="9489"/>
                  </a:lnTo>
                  <a:lnTo>
                    <a:pt x="33033" y="9489"/>
                  </a:lnTo>
                  <a:lnTo>
                    <a:pt x="31544" y="10547"/>
                  </a:lnTo>
                  <a:lnTo>
                    <a:pt x="30551" y="12311"/>
                  </a:lnTo>
                  <a:lnTo>
                    <a:pt x="28827" y="19190"/>
                  </a:lnTo>
                  <a:lnTo>
                    <a:pt x="28565" y="66644"/>
                  </a:lnTo>
                  <a:lnTo>
                    <a:pt x="28565" y="106590"/>
                  </a:lnTo>
                  <a:lnTo>
                    <a:pt x="25743" y="113676"/>
                  </a:lnTo>
                  <a:lnTo>
                    <a:pt x="22019" y="120352"/>
                  </a:lnTo>
                  <a:lnTo>
                    <a:pt x="19629" y="133262"/>
                  </a:lnTo>
                  <a:lnTo>
                    <a:pt x="19157" y="146004"/>
                  </a:lnTo>
                  <a:lnTo>
                    <a:pt x="18059" y="148124"/>
                  </a:lnTo>
                  <a:lnTo>
                    <a:pt x="16270" y="149537"/>
                  </a:lnTo>
                  <a:lnTo>
                    <a:pt x="14018" y="150479"/>
                  </a:lnTo>
                  <a:lnTo>
                    <a:pt x="12517" y="152166"/>
                  </a:lnTo>
                  <a:lnTo>
                    <a:pt x="10849" y="156862"/>
                  </a:lnTo>
                  <a:lnTo>
                    <a:pt x="9549" y="170891"/>
                  </a:lnTo>
                  <a:lnTo>
                    <a:pt x="1317" y="179570"/>
                  </a:lnTo>
                  <a:lnTo>
                    <a:pt x="875" y="178967"/>
                  </a:lnTo>
                  <a:lnTo>
                    <a:pt x="0" y="163320"/>
                  </a:lnTo>
                  <a:lnTo>
                    <a:pt x="6538" y="154567"/>
                  </a:lnTo>
                  <a:lnTo>
                    <a:pt x="9691" y="145726"/>
                  </a:lnTo>
                  <a:lnTo>
                    <a:pt x="24626" y="125880"/>
                  </a:lnTo>
                  <a:lnTo>
                    <a:pt x="26814" y="115546"/>
                  </a:lnTo>
                  <a:lnTo>
                    <a:pt x="29514" y="110886"/>
                  </a:lnTo>
                  <a:lnTo>
                    <a:pt x="41311" y="98211"/>
                  </a:lnTo>
                  <a:lnTo>
                    <a:pt x="47864" y="82579"/>
                  </a:lnTo>
                  <a:lnTo>
                    <a:pt x="95200" y="38081"/>
                  </a:lnTo>
                  <a:lnTo>
                    <a:pt x="111110" y="23249"/>
                  </a:lnTo>
                  <a:lnTo>
                    <a:pt x="123814" y="17028"/>
                  </a:lnTo>
                  <a:lnTo>
                    <a:pt x="131458" y="10978"/>
                  </a:lnTo>
                  <a:lnTo>
                    <a:pt x="137839" y="9930"/>
                  </a:lnTo>
                  <a:lnTo>
                    <a:pt x="139514" y="8725"/>
                  </a:lnTo>
                  <a:lnTo>
                    <a:pt x="140631" y="6863"/>
                  </a:lnTo>
                  <a:lnTo>
                    <a:pt x="141376" y="4563"/>
                  </a:lnTo>
                  <a:lnTo>
                    <a:pt x="142930" y="3030"/>
                  </a:lnTo>
                  <a:lnTo>
                    <a:pt x="150935" y="368"/>
                  </a:lnTo>
                  <a:lnTo>
                    <a:pt x="160464" y="0"/>
                  </a:lnTo>
                  <a:lnTo>
                    <a:pt x="160947" y="1046"/>
                  </a:lnTo>
                  <a:lnTo>
                    <a:pt x="161915" y="17687"/>
                  </a:lnTo>
                  <a:lnTo>
                    <a:pt x="152390" y="28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3" name="SMARTInkShape-538"/>
          <p:cNvSpPr/>
          <p:nvPr>
            <p:custDataLst>
              <p:tags r:id="rId25"/>
            </p:custDataLst>
          </p:nvPr>
        </p:nvSpPr>
        <p:spPr>
          <a:xfrm>
            <a:off x="8563013" y="5200650"/>
            <a:ext cx="190460" cy="95251"/>
          </a:xfrm>
          <a:custGeom>
            <a:avLst/>
            <a:gdLst/>
            <a:ahLst/>
            <a:cxnLst/>
            <a:rect l="0" t="0" r="0" b="0"/>
            <a:pathLst>
              <a:path w="190460" h="95251">
                <a:moveTo>
                  <a:pt x="152362" y="0"/>
                </a:moveTo>
                <a:lnTo>
                  <a:pt x="152362" y="0"/>
                </a:lnTo>
                <a:lnTo>
                  <a:pt x="143228" y="9133"/>
                </a:lnTo>
                <a:lnTo>
                  <a:pt x="142847" y="382"/>
                </a:lnTo>
                <a:lnTo>
                  <a:pt x="133705" y="10"/>
                </a:lnTo>
                <a:lnTo>
                  <a:pt x="88592" y="44721"/>
                </a:lnTo>
                <a:lnTo>
                  <a:pt x="73287" y="57204"/>
                </a:lnTo>
                <a:lnTo>
                  <a:pt x="64301" y="63524"/>
                </a:lnTo>
                <a:lnTo>
                  <a:pt x="60307" y="69861"/>
                </a:lnTo>
                <a:lnTo>
                  <a:pt x="57125" y="71974"/>
                </a:lnTo>
                <a:lnTo>
                  <a:pt x="39632" y="78187"/>
                </a:lnTo>
                <a:lnTo>
                  <a:pt x="32410" y="82375"/>
                </a:lnTo>
                <a:lnTo>
                  <a:pt x="19150" y="85063"/>
                </a:lnTo>
                <a:lnTo>
                  <a:pt x="11395" y="85594"/>
                </a:lnTo>
                <a:lnTo>
                  <a:pt x="0" y="95215"/>
                </a:lnTo>
                <a:lnTo>
                  <a:pt x="8167" y="87046"/>
                </a:lnTo>
                <a:lnTo>
                  <a:pt x="14153" y="86116"/>
                </a:lnTo>
                <a:lnTo>
                  <a:pt x="60289" y="85725"/>
                </a:lnTo>
                <a:lnTo>
                  <a:pt x="64756" y="85725"/>
                </a:lnTo>
                <a:lnTo>
                  <a:pt x="73870" y="92270"/>
                </a:lnTo>
                <a:lnTo>
                  <a:pt x="82774" y="94367"/>
                </a:lnTo>
                <a:lnTo>
                  <a:pt x="130137" y="95248"/>
                </a:lnTo>
                <a:lnTo>
                  <a:pt x="155537" y="95250"/>
                </a:lnTo>
                <a:lnTo>
                  <a:pt x="161887" y="92428"/>
                </a:lnTo>
                <a:lnTo>
                  <a:pt x="169530" y="87049"/>
                </a:lnTo>
                <a:lnTo>
                  <a:pt x="179448" y="85841"/>
                </a:lnTo>
                <a:lnTo>
                  <a:pt x="190424" y="85725"/>
                </a:lnTo>
                <a:lnTo>
                  <a:pt x="190459" y="93926"/>
                </a:lnTo>
                <a:lnTo>
                  <a:pt x="189402" y="94367"/>
                </a:lnTo>
                <a:lnTo>
                  <a:pt x="180937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1" name="SMARTInkShape-Group143"/>
          <p:cNvGrpSpPr/>
          <p:nvPr/>
        </p:nvGrpSpPr>
        <p:grpSpPr>
          <a:xfrm>
            <a:off x="8963026" y="4876811"/>
            <a:ext cx="1800222" cy="333365"/>
            <a:chOff x="8963026" y="4876811"/>
            <a:chExt cx="1800222" cy="333365"/>
          </a:xfrm>
        </p:grpSpPr>
        <p:sp>
          <p:nvSpPr>
            <p:cNvPr id="264" name="SMARTInkShape-539"/>
            <p:cNvSpPr/>
            <p:nvPr>
              <p:custDataLst>
                <p:tags r:id="rId57"/>
              </p:custDataLst>
            </p:nvPr>
          </p:nvSpPr>
          <p:spPr>
            <a:xfrm>
              <a:off x="10715625" y="4876811"/>
              <a:ext cx="47623" cy="85715"/>
            </a:xfrm>
            <a:custGeom>
              <a:avLst/>
              <a:gdLst/>
              <a:ahLst/>
              <a:cxnLst/>
              <a:rect l="0" t="0" r="0" b="0"/>
              <a:pathLst>
                <a:path w="47623" h="85715">
                  <a:moveTo>
                    <a:pt x="0" y="85714"/>
                  </a:moveTo>
                  <a:lnTo>
                    <a:pt x="0" y="85714"/>
                  </a:lnTo>
                  <a:lnTo>
                    <a:pt x="0" y="71525"/>
                  </a:lnTo>
                  <a:lnTo>
                    <a:pt x="1058" y="69904"/>
                  </a:lnTo>
                  <a:lnTo>
                    <a:pt x="2824" y="68824"/>
                  </a:lnTo>
                  <a:lnTo>
                    <a:pt x="5057" y="68105"/>
                  </a:lnTo>
                  <a:lnTo>
                    <a:pt x="6546" y="66566"/>
                  </a:lnTo>
                  <a:lnTo>
                    <a:pt x="9410" y="57568"/>
                  </a:lnTo>
                  <a:lnTo>
                    <a:pt x="9525" y="47614"/>
                  </a:lnTo>
                  <a:lnTo>
                    <a:pt x="9525" y="52671"/>
                  </a:lnTo>
                  <a:lnTo>
                    <a:pt x="8467" y="54160"/>
                  </a:lnTo>
                  <a:lnTo>
                    <a:pt x="6701" y="55153"/>
                  </a:lnTo>
                  <a:lnTo>
                    <a:pt x="1323" y="56747"/>
                  </a:lnTo>
                  <a:lnTo>
                    <a:pt x="588" y="59787"/>
                  </a:lnTo>
                  <a:lnTo>
                    <a:pt x="1" y="75786"/>
                  </a:lnTo>
                  <a:lnTo>
                    <a:pt x="17609" y="76186"/>
                  </a:lnTo>
                  <a:lnTo>
                    <a:pt x="42726" y="52509"/>
                  </a:lnTo>
                  <a:lnTo>
                    <a:pt x="45448" y="46967"/>
                  </a:lnTo>
                  <a:lnTo>
                    <a:pt x="47541" y="28735"/>
                  </a:lnTo>
                  <a:lnTo>
                    <a:pt x="47622" y="11278"/>
                  </a:lnTo>
                  <a:lnTo>
                    <a:pt x="39423" y="1468"/>
                  </a:lnTo>
                  <a:lnTo>
                    <a:pt x="35865" y="646"/>
                  </a:lnTo>
                  <a:lnTo>
                    <a:pt x="20500" y="0"/>
                  </a:lnTo>
                  <a:lnTo>
                    <a:pt x="1451" y="17599"/>
                  </a:lnTo>
                  <a:lnTo>
                    <a:pt x="128" y="27113"/>
                  </a:lnTo>
                  <a:lnTo>
                    <a:pt x="0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540"/>
            <p:cNvSpPr/>
            <p:nvPr>
              <p:custDataLst>
                <p:tags r:id="rId58"/>
              </p:custDataLst>
            </p:nvPr>
          </p:nvSpPr>
          <p:spPr>
            <a:xfrm>
              <a:off x="10296535" y="4933953"/>
              <a:ext cx="342763" cy="218953"/>
            </a:xfrm>
            <a:custGeom>
              <a:avLst/>
              <a:gdLst/>
              <a:ahLst/>
              <a:cxnLst/>
              <a:rect l="0" t="0" r="0" b="0"/>
              <a:pathLst>
                <a:path w="342763" h="218953">
                  <a:moveTo>
                    <a:pt x="85715" y="76197"/>
                  </a:moveTo>
                  <a:lnTo>
                    <a:pt x="85715" y="76197"/>
                  </a:lnTo>
                  <a:lnTo>
                    <a:pt x="123412" y="76197"/>
                  </a:lnTo>
                  <a:lnTo>
                    <a:pt x="132938" y="67064"/>
                  </a:lnTo>
                  <a:lnTo>
                    <a:pt x="133340" y="23946"/>
                  </a:lnTo>
                  <a:lnTo>
                    <a:pt x="132282" y="22313"/>
                  </a:lnTo>
                  <a:lnTo>
                    <a:pt x="130516" y="21224"/>
                  </a:lnTo>
                  <a:lnTo>
                    <a:pt x="128283" y="20498"/>
                  </a:lnTo>
                  <a:lnTo>
                    <a:pt x="126794" y="18956"/>
                  </a:lnTo>
                  <a:lnTo>
                    <a:pt x="123017" y="9431"/>
                  </a:lnTo>
                  <a:lnTo>
                    <a:pt x="115649" y="1448"/>
                  </a:lnTo>
                  <a:lnTo>
                    <a:pt x="109637" y="427"/>
                  </a:lnTo>
                  <a:lnTo>
                    <a:pt x="82137" y="0"/>
                  </a:lnTo>
                  <a:lnTo>
                    <a:pt x="76011" y="2820"/>
                  </a:lnTo>
                  <a:lnTo>
                    <a:pt x="60291" y="15186"/>
                  </a:lnTo>
                  <a:lnTo>
                    <a:pt x="47611" y="21107"/>
                  </a:lnTo>
                  <a:lnTo>
                    <a:pt x="34915" y="32154"/>
                  </a:lnTo>
                  <a:lnTo>
                    <a:pt x="25390" y="46449"/>
                  </a:lnTo>
                  <a:lnTo>
                    <a:pt x="14541" y="69466"/>
                  </a:lnTo>
                  <a:lnTo>
                    <a:pt x="3962" y="82471"/>
                  </a:lnTo>
                  <a:lnTo>
                    <a:pt x="1166" y="92050"/>
                  </a:lnTo>
                  <a:lnTo>
                    <a:pt x="2" y="121940"/>
                  </a:lnTo>
                  <a:lnTo>
                    <a:pt x="1057" y="122567"/>
                  </a:lnTo>
                  <a:lnTo>
                    <a:pt x="14181" y="123774"/>
                  </a:lnTo>
                  <a:lnTo>
                    <a:pt x="31870" y="123818"/>
                  </a:lnTo>
                  <a:lnTo>
                    <a:pt x="38149" y="120998"/>
                  </a:lnTo>
                  <a:lnTo>
                    <a:pt x="44465" y="117275"/>
                  </a:lnTo>
                  <a:lnTo>
                    <a:pt x="53974" y="114121"/>
                  </a:lnTo>
                  <a:lnTo>
                    <a:pt x="63492" y="108012"/>
                  </a:lnTo>
                  <a:lnTo>
                    <a:pt x="73015" y="104674"/>
                  </a:lnTo>
                  <a:lnTo>
                    <a:pt x="104765" y="78962"/>
                  </a:lnTo>
                  <a:lnTo>
                    <a:pt x="107940" y="78040"/>
                  </a:lnTo>
                  <a:lnTo>
                    <a:pt x="110057" y="76368"/>
                  </a:lnTo>
                  <a:lnTo>
                    <a:pt x="114094" y="70016"/>
                  </a:lnTo>
                  <a:lnTo>
                    <a:pt x="118789" y="68158"/>
                  </a:lnTo>
                  <a:lnTo>
                    <a:pt x="120464" y="66604"/>
                  </a:lnTo>
                  <a:lnTo>
                    <a:pt x="123811" y="57164"/>
                  </a:lnTo>
                  <a:lnTo>
                    <a:pt x="123814" y="57150"/>
                  </a:lnTo>
                  <a:lnTo>
                    <a:pt x="123815" y="74757"/>
                  </a:lnTo>
                  <a:lnTo>
                    <a:pt x="117269" y="83517"/>
                  </a:lnTo>
                  <a:lnTo>
                    <a:pt x="115173" y="92359"/>
                  </a:lnTo>
                  <a:lnTo>
                    <a:pt x="114681" y="98550"/>
                  </a:lnTo>
                  <a:lnTo>
                    <a:pt x="113492" y="100624"/>
                  </a:lnTo>
                  <a:lnTo>
                    <a:pt x="111642" y="102007"/>
                  </a:lnTo>
                  <a:lnTo>
                    <a:pt x="109350" y="102929"/>
                  </a:lnTo>
                  <a:lnTo>
                    <a:pt x="107822" y="104601"/>
                  </a:lnTo>
                  <a:lnTo>
                    <a:pt x="106124" y="109282"/>
                  </a:lnTo>
                  <a:lnTo>
                    <a:pt x="103974" y="120911"/>
                  </a:lnTo>
                  <a:lnTo>
                    <a:pt x="88304" y="142888"/>
                  </a:lnTo>
                  <a:lnTo>
                    <a:pt x="87441" y="146057"/>
                  </a:lnTo>
                  <a:lnTo>
                    <a:pt x="85807" y="148171"/>
                  </a:lnTo>
                  <a:lnTo>
                    <a:pt x="79511" y="152203"/>
                  </a:lnTo>
                  <a:lnTo>
                    <a:pt x="71572" y="165490"/>
                  </a:lnTo>
                  <a:lnTo>
                    <a:pt x="43104" y="194999"/>
                  </a:lnTo>
                  <a:lnTo>
                    <a:pt x="37497" y="197790"/>
                  </a:lnTo>
                  <a:lnTo>
                    <a:pt x="34519" y="198534"/>
                  </a:lnTo>
                  <a:lnTo>
                    <a:pt x="32535" y="200088"/>
                  </a:lnTo>
                  <a:lnTo>
                    <a:pt x="30329" y="204637"/>
                  </a:lnTo>
                  <a:lnTo>
                    <a:pt x="28683" y="206274"/>
                  </a:lnTo>
                  <a:lnTo>
                    <a:pt x="18968" y="210318"/>
                  </a:lnTo>
                  <a:lnTo>
                    <a:pt x="9643" y="218952"/>
                  </a:lnTo>
                  <a:lnTo>
                    <a:pt x="108" y="209662"/>
                  </a:lnTo>
                  <a:lnTo>
                    <a:pt x="0" y="201356"/>
                  </a:lnTo>
                  <a:lnTo>
                    <a:pt x="8192" y="191938"/>
                  </a:lnTo>
                  <a:lnTo>
                    <a:pt x="9124" y="185868"/>
                  </a:lnTo>
                  <a:lnTo>
                    <a:pt x="10313" y="184236"/>
                  </a:lnTo>
                  <a:lnTo>
                    <a:pt x="12163" y="183147"/>
                  </a:lnTo>
                  <a:lnTo>
                    <a:pt x="17681" y="181401"/>
                  </a:lnTo>
                  <a:lnTo>
                    <a:pt x="26376" y="174511"/>
                  </a:lnTo>
                  <a:lnTo>
                    <a:pt x="35207" y="172354"/>
                  </a:lnTo>
                  <a:lnTo>
                    <a:pt x="41394" y="171850"/>
                  </a:lnTo>
                  <a:lnTo>
                    <a:pt x="47673" y="168804"/>
                  </a:lnTo>
                  <a:lnTo>
                    <a:pt x="53990" y="164981"/>
                  </a:lnTo>
                  <a:lnTo>
                    <a:pt x="66669" y="162526"/>
                  </a:lnTo>
                  <a:lnTo>
                    <a:pt x="79365" y="162041"/>
                  </a:lnTo>
                  <a:lnTo>
                    <a:pt x="85715" y="159152"/>
                  </a:lnTo>
                  <a:lnTo>
                    <a:pt x="88890" y="156901"/>
                  </a:lnTo>
                  <a:lnTo>
                    <a:pt x="129905" y="142774"/>
                  </a:lnTo>
                  <a:lnTo>
                    <a:pt x="140671" y="136611"/>
                  </a:lnTo>
                  <a:lnTo>
                    <a:pt x="155738" y="133256"/>
                  </a:lnTo>
                  <a:lnTo>
                    <a:pt x="170847" y="125999"/>
                  </a:lnTo>
                  <a:lnTo>
                    <a:pt x="187235" y="123050"/>
                  </a:lnTo>
                  <a:lnTo>
                    <a:pt x="199999" y="116340"/>
                  </a:lnTo>
                  <a:lnTo>
                    <a:pt x="227136" y="114300"/>
                  </a:lnTo>
                  <a:lnTo>
                    <a:pt x="227620" y="115357"/>
                  </a:lnTo>
                  <a:lnTo>
                    <a:pt x="228552" y="128486"/>
                  </a:lnTo>
                  <a:lnTo>
                    <a:pt x="227507" y="130107"/>
                  </a:lnTo>
                  <a:lnTo>
                    <a:pt x="225751" y="131187"/>
                  </a:lnTo>
                  <a:lnTo>
                    <a:pt x="223521" y="131907"/>
                  </a:lnTo>
                  <a:lnTo>
                    <a:pt x="222035" y="133445"/>
                  </a:lnTo>
                  <a:lnTo>
                    <a:pt x="220385" y="137977"/>
                  </a:lnTo>
                  <a:lnTo>
                    <a:pt x="219180" y="150644"/>
                  </a:lnTo>
                  <a:lnTo>
                    <a:pt x="212542" y="159654"/>
                  </a:lnTo>
                  <a:lnTo>
                    <a:pt x="209935" y="169685"/>
                  </a:lnTo>
                  <a:lnTo>
                    <a:pt x="209543" y="185898"/>
                  </a:lnTo>
                  <a:lnTo>
                    <a:pt x="210600" y="187432"/>
                  </a:lnTo>
                  <a:lnTo>
                    <a:pt x="212364" y="188453"/>
                  </a:lnTo>
                  <a:lnTo>
                    <a:pt x="219242" y="190228"/>
                  </a:lnTo>
                  <a:lnTo>
                    <a:pt x="241722" y="190494"/>
                  </a:lnTo>
                  <a:lnTo>
                    <a:pt x="272181" y="180796"/>
                  </a:lnTo>
                  <a:lnTo>
                    <a:pt x="292016" y="164804"/>
                  </a:lnTo>
                  <a:lnTo>
                    <a:pt x="301593" y="156544"/>
                  </a:lnTo>
                  <a:lnTo>
                    <a:pt x="307955" y="154240"/>
                  </a:lnTo>
                  <a:lnTo>
                    <a:pt x="314311" y="147571"/>
                  </a:lnTo>
                  <a:lnTo>
                    <a:pt x="319605" y="138611"/>
                  </a:lnTo>
                  <a:lnTo>
                    <a:pt x="325827" y="124235"/>
                  </a:lnTo>
                  <a:lnTo>
                    <a:pt x="330014" y="117655"/>
                  </a:lnTo>
                  <a:lnTo>
                    <a:pt x="333430" y="108001"/>
                  </a:lnTo>
                  <a:lnTo>
                    <a:pt x="339618" y="98438"/>
                  </a:lnTo>
                  <a:lnTo>
                    <a:pt x="341920" y="88902"/>
                  </a:lnTo>
                  <a:lnTo>
                    <a:pt x="342762" y="73023"/>
                  </a:lnTo>
                  <a:lnTo>
                    <a:pt x="340010" y="66672"/>
                  </a:lnTo>
                  <a:lnTo>
                    <a:pt x="334677" y="59028"/>
                  </a:lnTo>
                  <a:lnTo>
                    <a:pt x="333753" y="52648"/>
                  </a:lnTo>
                  <a:lnTo>
                    <a:pt x="332566" y="50972"/>
                  </a:lnTo>
                  <a:lnTo>
                    <a:pt x="330715" y="49856"/>
                  </a:lnTo>
                  <a:lnTo>
                    <a:pt x="325198" y="48063"/>
                  </a:lnTo>
                  <a:lnTo>
                    <a:pt x="315758" y="39460"/>
                  </a:lnTo>
                  <a:lnTo>
                    <a:pt x="314220" y="40064"/>
                  </a:lnTo>
                  <a:lnTo>
                    <a:pt x="306995" y="44912"/>
                  </a:lnTo>
                  <a:lnTo>
                    <a:pt x="295075" y="47087"/>
                  </a:lnTo>
                  <a:lnTo>
                    <a:pt x="291963" y="47265"/>
                  </a:lnTo>
                  <a:lnTo>
                    <a:pt x="285683" y="50285"/>
                  </a:lnTo>
                  <a:lnTo>
                    <a:pt x="269856" y="62790"/>
                  </a:lnTo>
                  <a:lnTo>
                    <a:pt x="257164" y="68727"/>
                  </a:lnTo>
                  <a:lnTo>
                    <a:pt x="244465" y="79778"/>
                  </a:lnTo>
                  <a:lnTo>
                    <a:pt x="240939" y="85902"/>
                  </a:lnTo>
                  <a:lnTo>
                    <a:pt x="239996" y="89017"/>
                  </a:lnTo>
                  <a:lnTo>
                    <a:pt x="238311" y="91094"/>
                  </a:lnTo>
                  <a:lnTo>
                    <a:pt x="231941" y="95075"/>
                  </a:lnTo>
                  <a:lnTo>
                    <a:pt x="220035" y="114180"/>
                  </a:lnTo>
                  <a:lnTo>
                    <a:pt x="219103" y="128440"/>
                  </a:lnTo>
                  <a:lnTo>
                    <a:pt x="220148" y="130076"/>
                  </a:lnTo>
                  <a:lnTo>
                    <a:pt x="221904" y="131166"/>
                  </a:lnTo>
                  <a:lnTo>
                    <a:pt x="224134" y="131893"/>
                  </a:lnTo>
                  <a:lnTo>
                    <a:pt x="226677" y="131319"/>
                  </a:lnTo>
                  <a:lnTo>
                    <a:pt x="238115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541"/>
            <p:cNvSpPr/>
            <p:nvPr>
              <p:custDataLst>
                <p:tags r:id="rId59"/>
              </p:custDataLst>
            </p:nvPr>
          </p:nvSpPr>
          <p:spPr>
            <a:xfrm>
              <a:off x="9906127" y="5095875"/>
              <a:ext cx="218949" cy="19051"/>
            </a:xfrm>
            <a:custGeom>
              <a:avLst/>
              <a:gdLst/>
              <a:ahLst/>
              <a:cxnLst/>
              <a:rect l="0" t="0" r="0" b="0"/>
              <a:pathLst>
                <a:path w="218949" h="19051">
                  <a:moveTo>
                    <a:pt x="18923" y="9525"/>
                  </a:moveTo>
                  <a:lnTo>
                    <a:pt x="18923" y="9525"/>
                  </a:lnTo>
                  <a:lnTo>
                    <a:pt x="10721" y="17726"/>
                  </a:lnTo>
                  <a:lnTo>
                    <a:pt x="0" y="19040"/>
                  </a:lnTo>
                  <a:lnTo>
                    <a:pt x="45570" y="19050"/>
                  </a:lnTo>
                  <a:lnTo>
                    <a:pt x="87782" y="19050"/>
                  </a:lnTo>
                  <a:lnTo>
                    <a:pt x="126783" y="17992"/>
                  </a:lnTo>
                  <a:lnTo>
                    <a:pt x="144925" y="11511"/>
                  </a:lnTo>
                  <a:lnTo>
                    <a:pt x="183933" y="8544"/>
                  </a:lnTo>
                  <a:lnTo>
                    <a:pt x="202075" y="2001"/>
                  </a:lnTo>
                  <a:lnTo>
                    <a:pt x="21894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542"/>
            <p:cNvSpPr/>
            <p:nvPr>
              <p:custDataLst>
                <p:tags r:id="rId60"/>
              </p:custDataLst>
            </p:nvPr>
          </p:nvSpPr>
          <p:spPr>
            <a:xfrm>
              <a:off x="9877425" y="5029200"/>
              <a:ext cx="247208" cy="19051"/>
            </a:xfrm>
            <a:custGeom>
              <a:avLst/>
              <a:gdLst/>
              <a:ahLst/>
              <a:cxnLst/>
              <a:rect l="0" t="0" r="0" b="0"/>
              <a:pathLst>
                <a:path w="247208" h="19051">
                  <a:moveTo>
                    <a:pt x="0" y="9525"/>
                  </a:moveTo>
                  <a:lnTo>
                    <a:pt x="0" y="9525"/>
                  </a:lnTo>
                  <a:lnTo>
                    <a:pt x="8202" y="9525"/>
                  </a:lnTo>
                  <a:lnTo>
                    <a:pt x="17609" y="1324"/>
                  </a:lnTo>
                  <a:lnTo>
                    <a:pt x="19149" y="1941"/>
                  </a:lnTo>
                  <a:lnTo>
                    <a:pt x="26370" y="6808"/>
                  </a:lnTo>
                  <a:lnTo>
                    <a:pt x="36347" y="9167"/>
                  </a:lnTo>
                  <a:lnTo>
                    <a:pt x="46147" y="1293"/>
                  </a:lnTo>
                  <a:lnTo>
                    <a:pt x="54937" y="255"/>
                  </a:lnTo>
                  <a:lnTo>
                    <a:pt x="101624" y="0"/>
                  </a:lnTo>
                  <a:lnTo>
                    <a:pt x="145699" y="0"/>
                  </a:lnTo>
                  <a:lnTo>
                    <a:pt x="192234" y="0"/>
                  </a:lnTo>
                  <a:lnTo>
                    <a:pt x="237927" y="0"/>
                  </a:lnTo>
                  <a:lnTo>
                    <a:pt x="247207" y="0"/>
                  </a:lnTo>
                  <a:lnTo>
                    <a:pt x="239409" y="0"/>
                  </a:lnTo>
                  <a:lnTo>
                    <a:pt x="230774" y="6545"/>
                  </a:lnTo>
                  <a:lnTo>
                    <a:pt x="221955" y="9701"/>
                  </a:lnTo>
                  <a:lnTo>
                    <a:pt x="212637" y="15810"/>
                  </a:lnTo>
                  <a:lnTo>
                    <a:pt x="2000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543"/>
            <p:cNvSpPr/>
            <p:nvPr>
              <p:custDataLst>
                <p:tags r:id="rId61"/>
              </p:custDataLst>
            </p:nvPr>
          </p:nvSpPr>
          <p:spPr>
            <a:xfrm>
              <a:off x="9410734" y="4981589"/>
              <a:ext cx="333339" cy="200001"/>
            </a:xfrm>
            <a:custGeom>
              <a:avLst/>
              <a:gdLst/>
              <a:ahLst/>
              <a:cxnLst/>
              <a:rect l="0" t="0" r="0" b="0"/>
              <a:pathLst>
                <a:path w="333339" h="200001">
                  <a:moveTo>
                    <a:pt x="9491" y="180961"/>
                  </a:moveTo>
                  <a:lnTo>
                    <a:pt x="9491" y="180961"/>
                  </a:lnTo>
                  <a:lnTo>
                    <a:pt x="0" y="171470"/>
                  </a:lnTo>
                  <a:lnTo>
                    <a:pt x="14544" y="171436"/>
                  </a:lnTo>
                  <a:lnTo>
                    <a:pt x="16036" y="172494"/>
                  </a:lnTo>
                  <a:lnTo>
                    <a:pt x="17029" y="174258"/>
                  </a:lnTo>
                  <a:lnTo>
                    <a:pt x="18755" y="181137"/>
                  </a:lnTo>
                  <a:lnTo>
                    <a:pt x="19006" y="195116"/>
                  </a:lnTo>
                  <a:lnTo>
                    <a:pt x="20067" y="196748"/>
                  </a:lnTo>
                  <a:lnTo>
                    <a:pt x="21834" y="197836"/>
                  </a:lnTo>
                  <a:lnTo>
                    <a:pt x="28715" y="199724"/>
                  </a:lnTo>
                  <a:lnTo>
                    <a:pt x="42695" y="200000"/>
                  </a:lnTo>
                  <a:lnTo>
                    <a:pt x="56253" y="194951"/>
                  </a:lnTo>
                  <a:lnTo>
                    <a:pt x="75635" y="180713"/>
                  </a:lnTo>
                  <a:lnTo>
                    <a:pt x="93818" y="168213"/>
                  </a:lnTo>
                  <a:lnTo>
                    <a:pt x="116734" y="154493"/>
                  </a:lnTo>
                  <a:lnTo>
                    <a:pt x="135372" y="135319"/>
                  </a:lnTo>
                  <a:lnTo>
                    <a:pt x="145871" y="126810"/>
                  </a:lnTo>
                  <a:lnTo>
                    <a:pt x="186321" y="79470"/>
                  </a:lnTo>
                  <a:lnTo>
                    <a:pt x="205198" y="50713"/>
                  </a:lnTo>
                  <a:lnTo>
                    <a:pt x="209348" y="21348"/>
                  </a:lnTo>
                  <a:lnTo>
                    <a:pt x="209516" y="0"/>
                  </a:lnTo>
                  <a:lnTo>
                    <a:pt x="209516" y="5047"/>
                  </a:lnTo>
                  <a:lnTo>
                    <a:pt x="208458" y="6534"/>
                  </a:lnTo>
                  <a:lnTo>
                    <a:pt x="206694" y="7527"/>
                  </a:lnTo>
                  <a:lnTo>
                    <a:pt x="204459" y="8188"/>
                  </a:lnTo>
                  <a:lnTo>
                    <a:pt x="202970" y="9687"/>
                  </a:lnTo>
                  <a:lnTo>
                    <a:pt x="201315" y="14176"/>
                  </a:lnTo>
                  <a:lnTo>
                    <a:pt x="199193" y="25679"/>
                  </a:lnTo>
                  <a:lnTo>
                    <a:pt x="193522" y="36057"/>
                  </a:lnTo>
                  <a:lnTo>
                    <a:pt x="190314" y="51008"/>
                  </a:lnTo>
                  <a:lnTo>
                    <a:pt x="183106" y="66077"/>
                  </a:lnTo>
                  <a:lnTo>
                    <a:pt x="178309" y="93199"/>
                  </a:lnTo>
                  <a:lnTo>
                    <a:pt x="174479" y="101739"/>
                  </a:lnTo>
                  <a:lnTo>
                    <a:pt x="171440" y="149126"/>
                  </a:lnTo>
                  <a:lnTo>
                    <a:pt x="171417" y="166407"/>
                  </a:lnTo>
                  <a:lnTo>
                    <a:pt x="172474" y="168083"/>
                  </a:lnTo>
                  <a:lnTo>
                    <a:pt x="174238" y="169200"/>
                  </a:lnTo>
                  <a:lnTo>
                    <a:pt x="181777" y="170774"/>
                  </a:lnTo>
                  <a:lnTo>
                    <a:pt x="195014" y="171397"/>
                  </a:lnTo>
                  <a:lnTo>
                    <a:pt x="200601" y="168597"/>
                  </a:lnTo>
                  <a:lnTo>
                    <a:pt x="245245" y="136478"/>
                  </a:lnTo>
                  <a:lnTo>
                    <a:pt x="268484" y="120631"/>
                  </a:lnTo>
                  <a:lnTo>
                    <a:pt x="288360" y="97222"/>
                  </a:lnTo>
                  <a:lnTo>
                    <a:pt x="297474" y="89768"/>
                  </a:lnTo>
                  <a:lnTo>
                    <a:pt x="319764" y="51691"/>
                  </a:lnTo>
                  <a:lnTo>
                    <a:pt x="325838" y="38265"/>
                  </a:lnTo>
                  <a:lnTo>
                    <a:pt x="331859" y="30478"/>
                  </a:lnTo>
                  <a:lnTo>
                    <a:pt x="333303" y="19478"/>
                  </a:lnTo>
                  <a:lnTo>
                    <a:pt x="333338" y="10874"/>
                  </a:lnTo>
                  <a:lnTo>
                    <a:pt x="325140" y="17831"/>
                  </a:lnTo>
                  <a:lnTo>
                    <a:pt x="309662" y="33194"/>
                  </a:lnTo>
                  <a:lnTo>
                    <a:pt x="306942" y="38734"/>
                  </a:lnTo>
                  <a:lnTo>
                    <a:pt x="300139" y="55970"/>
                  </a:lnTo>
                  <a:lnTo>
                    <a:pt x="289663" y="73213"/>
                  </a:lnTo>
                  <a:lnTo>
                    <a:pt x="283673" y="93080"/>
                  </a:lnTo>
                  <a:lnTo>
                    <a:pt x="270631" y="111886"/>
                  </a:lnTo>
                  <a:lnTo>
                    <a:pt x="264627" y="131294"/>
                  </a:lnTo>
                  <a:lnTo>
                    <a:pt x="260469" y="138778"/>
                  </a:lnTo>
                  <a:lnTo>
                    <a:pt x="257069" y="148942"/>
                  </a:lnTo>
                  <a:lnTo>
                    <a:pt x="250887" y="158656"/>
                  </a:lnTo>
                  <a:lnTo>
                    <a:pt x="248586" y="168237"/>
                  </a:lnTo>
                  <a:lnTo>
                    <a:pt x="247654" y="185459"/>
                  </a:lnTo>
                  <a:lnTo>
                    <a:pt x="248700" y="187134"/>
                  </a:lnTo>
                  <a:lnTo>
                    <a:pt x="250455" y="188252"/>
                  </a:lnTo>
                  <a:lnTo>
                    <a:pt x="255821" y="190045"/>
                  </a:lnTo>
                  <a:lnTo>
                    <a:pt x="267329" y="182888"/>
                  </a:lnTo>
                  <a:lnTo>
                    <a:pt x="276191" y="1809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544"/>
            <p:cNvSpPr/>
            <p:nvPr>
              <p:custDataLst>
                <p:tags r:id="rId62"/>
              </p:custDataLst>
            </p:nvPr>
          </p:nvSpPr>
          <p:spPr>
            <a:xfrm>
              <a:off x="9220200" y="4962528"/>
              <a:ext cx="142875" cy="237992"/>
            </a:xfrm>
            <a:custGeom>
              <a:avLst/>
              <a:gdLst/>
              <a:ahLst/>
              <a:cxnLst/>
              <a:rect l="0" t="0" r="0" b="0"/>
              <a:pathLst>
                <a:path w="142875" h="237992">
                  <a:moveTo>
                    <a:pt x="0" y="114297"/>
                  </a:moveTo>
                  <a:lnTo>
                    <a:pt x="0" y="114297"/>
                  </a:lnTo>
                  <a:lnTo>
                    <a:pt x="16246" y="99109"/>
                  </a:lnTo>
                  <a:lnTo>
                    <a:pt x="28649" y="93188"/>
                  </a:lnTo>
                  <a:lnTo>
                    <a:pt x="47618" y="76205"/>
                  </a:lnTo>
                  <a:lnTo>
                    <a:pt x="47622" y="76200"/>
                  </a:lnTo>
                  <a:lnTo>
                    <a:pt x="47625" y="76197"/>
                  </a:lnTo>
                  <a:lnTo>
                    <a:pt x="47625" y="90662"/>
                  </a:lnTo>
                  <a:lnTo>
                    <a:pt x="44803" y="96031"/>
                  </a:lnTo>
                  <a:lnTo>
                    <a:pt x="39424" y="103045"/>
                  </a:lnTo>
                  <a:lnTo>
                    <a:pt x="38361" y="112035"/>
                  </a:lnTo>
                  <a:lnTo>
                    <a:pt x="38215" y="117878"/>
                  </a:lnTo>
                  <a:lnTo>
                    <a:pt x="35329" y="124002"/>
                  </a:lnTo>
                  <a:lnTo>
                    <a:pt x="31577" y="130251"/>
                  </a:lnTo>
                  <a:lnTo>
                    <a:pt x="29168" y="142889"/>
                  </a:lnTo>
                  <a:lnTo>
                    <a:pt x="28692" y="155575"/>
                  </a:lnTo>
                  <a:lnTo>
                    <a:pt x="25805" y="161923"/>
                  </a:lnTo>
                  <a:lnTo>
                    <a:pt x="22052" y="168272"/>
                  </a:lnTo>
                  <a:lnTo>
                    <a:pt x="19643" y="180972"/>
                  </a:lnTo>
                  <a:lnTo>
                    <a:pt x="19167" y="193672"/>
                  </a:lnTo>
                  <a:lnTo>
                    <a:pt x="16280" y="200022"/>
                  </a:lnTo>
                  <a:lnTo>
                    <a:pt x="12527" y="206372"/>
                  </a:lnTo>
                  <a:lnTo>
                    <a:pt x="10118" y="219072"/>
                  </a:lnTo>
                  <a:lnTo>
                    <a:pt x="9526" y="237991"/>
                  </a:lnTo>
                  <a:lnTo>
                    <a:pt x="9525" y="223929"/>
                  </a:lnTo>
                  <a:lnTo>
                    <a:pt x="12347" y="218408"/>
                  </a:lnTo>
                  <a:lnTo>
                    <a:pt x="16071" y="212427"/>
                  </a:lnTo>
                  <a:lnTo>
                    <a:pt x="18462" y="199964"/>
                  </a:lnTo>
                  <a:lnTo>
                    <a:pt x="19848" y="192588"/>
                  </a:lnTo>
                  <a:lnTo>
                    <a:pt x="27216" y="169592"/>
                  </a:lnTo>
                  <a:lnTo>
                    <a:pt x="28551" y="126223"/>
                  </a:lnTo>
                  <a:lnTo>
                    <a:pt x="28575" y="82620"/>
                  </a:lnTo>
                  <a:lnTo>
                    <a:pt x="28575" y="63924"/>
                  </a:lnTo>
                  <a:lnTo>
                    <a:pt x="31397" y="57337"/>
                  </a:lnTo>
                  <a:lnTo>
                    <a:pt x="35121" y="50882"/>
                  </a:lnTo>
                  <a:lnTo>
                    <a:pt x="37512" y="38114"/>
                  </a:lnTo>
                  <a:lnTo>
                    <a:pt x="37709" y="34933"/>
                  </a:lnTo>
                  <a:lnTo>
                    <a:pt x="38898" y="32812"/>
                  </a:lnTo>
                  <a:lnTo>
                    <a:pt x="40748" y="31399"/>
                  </a:lnTo>
                  <a:lnTo>
                    <a:pt x="45627" y="28770"/>
                  </a:lnTo>
                  <a:lnTo>
                    <a:pt x="73916" y="3325"/>
                  </a:lnTo>
                  <a:lnTo>
                    <a:pt x="82814" y="983"/>
                  </a:lnTo>
                  <a:lnTo>
                    <a:pt x="121945" y="0"/>
                  </a:lnTo>
                  <a:lnTo>
                    <a:pt x="141110" y="17331"/>
                  </a:lnTo>
                  <a:lnTo>
                    <a:pt x="142091" y="21107"/>
                  </a:lnTo>
                  <a:lnTo>
                    <a:pt x="142873" y="66677"/>
                  </a:lnTo>
                  <a:lnTo>
                    <a:pt x="142874" y="69850"/>
                  </a:lnTo>
                  <a:lnTo>
                    <a:pt x="137818" y="84429"/>
                  </a:lnTo>
                  <a:lnTo>
                    <a:pt x="126399" y="104184"/>
                  </a:lnTo>
                  <a:lnTo>
                    <a:pt x="125540" y="107555"/>
                  </a:lnTo>
                  <a:lnTo>
                    <a:pt x="123912" y="109803"/>
                  </a:lnTo>
                  <a:lnTo>
                    <a:pt x="121766" y="111300"/>
                  </a:lnTo>
                  <a:lnTo>
                    <a:pt x="116560" y="114023"/>
                  </a:lnTo>
                  <a:lnTo>
                    <a:pt x="98344" y="129368"/>
                  </a:lnTo>
                  <a:lnTo>
                    <a:pt x="85709" y="135384"/>
                  </a:lnTo>
                  <a:lnTo>
                    <a:pt x="79368" y="139544"/>
                  </a:lnTo>
                  <a:lnTo>
                    <a:pt x="69848" y="141886"/>
                  </a:lnTo>
                  <a:lnTo>
                    <a:pt x="28730" y="142872"/>
                  </a:lnTo>
                  <a:lnTo>
                    <a:pt x="2857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545"/>
            <p:cNvSpPr/>
            <p:nvPr>
              <p:custDataLst>
                <p:tags r:id="rId63"/>
              </p:custDataLst>
            </p:nvPr>
          </p:nvSpPr>
          <p:spPr>
            <a:xfrm>
              <a:off x="8963026" y="4972096"/>
              <a:ext cx="152273" cy="238080"/>
            </a:xfrm>
            <a:custGeom>
              <a:avLst/>
              <a:gdLst/>
              <a:ahLst/>
              <a:cxnLst/>
              <a:rect l="0" t="0" r="0" b="0"/>
              <a:pathLst>
                <a:path w="152273" h="238080">
                  <a:moveTo>
                    <a:pt x="38099" y="57104"/>
                  </a:moveTo>
                  <a:lnTo>
                    <a:pt x="38099" y="57104"/>
                  </a:lnTo>
                  <a:lnTo>
                    <a:pt x="38099" y="71651"/>
                  </a:lnTo>
                  <a:lnTo>
                    <a:pt x="35277" y="76974"/>
                  </a:lnTo>
                  <a:lnTo>
                    <a:pt x="29898" y="83959"/>
                  </a:lnTo>
                  <a:lnTo>
                    <a:pt x="28835" y="92944"/>
                  </a:lnTo>
                  <a:lnTo>
                    <a:pt x="28689" y="98786"/>
                  </a:lnTo>
                  <a:lnTo>
                    <a:pt x="25803" y="104910"/>
                  </a:lnTo>
                  <a:lnTo>
                    <a:pt x="22051" y="111160"/>
                  </a:lnTo>
                  <a:lnTo>
                    <a:pt x="19642" y="123796"/>
                  </a:lnTo>
                  <a:lnTo>
                    <a:pt x="18254" y="131194"/>
                  </a:lnTo>
                  <a:lnTo>
                    <a:pt x="10883" y="154206"/>
                  </a:lnTo>
                  <a:lnTo>
                    <a:pt x="9534" y="188562"/>
                  </a:lnTo>
                  <a:lnTo>
                    <a:pt x="2979" y="197685"/>
                  </a:lnTo>
                  <a:lnTo>
                    <a:pt x="9" y="209458"/>
                  </a:lnTo>
                  <a:lnTo>
                    <a:pt x="0" y="201299"/>
                  </a:lnTo>
                  <a:lnTo>
                    <a:pt x="6545" y="192635"/>
                  </a:lnTo>
                  <a:lnTo>
                    <a:pt x="8643" y="183809"/>
                  </a:lnTo>
                  <a:lnTo>
                    <a:pt x="9519" y="140006"/>
                  </a:lnTo>
                  <a:lnTo>
                    <a:pt x="10581" y="129932"/>
                  </a:lnTo>
                  <a:lnTo>
                    <a:pt x="17725" y="111471"/>
                  </a:lnTo>
                  <a:lnTo>
                    <a:pt x="20031" y="80234"/>
                  </a:lnTo>
                  <a:lnTo>
                    <a:pt x="26572" y="66808"/>
                  </a:lnTo>
                  <a:lnTo>
                    <a:pt x="29369" y="45290"/>
                  </a:lnTo>
                  <a:lnTo>
                    <a:pt x="31221" y="42878"/>
                  </a:lnTo>
                  <a:lnTo>
                    <a:pt x="33514" y="41270"/>
                  </a:lnTo>
                  <a:lnTo>
                    <a:pt x="35042" y="39140"/>
                  </a:lnTo>
                  <a:lnTo>
                    <a:pt x="40317" y="28116"/>
                  </a:lnTo>
                  <a:lnTo>
                    <a:pt x="42753" y="25078"/>
                  </a:lnTo>
                  <a:lnTo>
                    <a:pt x="48281" y="21703"/>
                  </a:lnTo>
                  <a:lnTo>
                    <a:pt x="51237" y="20804"/>
                  </a:lnTo>
                  <a:lnTo>
                    <a:pt x="53208" y="19145"/>
                  </a:lnTo>
                  <a:lnTo>
                    <a:pt x="61686" y="5905"/>
                  </a:lnTo>
                  <a:lnTo>
                    <a:pt x="67279" y="2599"/>
                  </a:lnTo>
                  <a:lnTo>
                    <a:pt x="83878" y="109"/>
                  </a:lnTo>
                  <a:lnTo>
                    <a:pt x="90233" y="0"/>
                  </a:lnTo>
                  <a:lnTo>
                    <a:pt x="91904" y="1043"/>
                  </a:lnTo>
                  <a:lnTo>
                    <a:pt x="93020" y="2796"/>
                  </a:lnTo>
                  <a:lnTo>
                    <a:pt x="94809" y="8159"/>
                  </a:lnTo>
                  <a:lnTo>
                    <a:pt x="103412" y="17564"/>
                  </a:lnTo>
                  <a:lnTo>
                    <a:pt x="104370" y="23634"/>
                  </a:lnTo>
                  <a:lnTo>
                    <a:pt x="104738" y="41357"/>
                  </a:lnTo>
                  <a:lnTo>
                    <a:pt x="101936" y="47636"/>
                  </a:lnTo>
                  <a:lnTo>
                    <a:pt x="98222" y="53954"/>
                  </a:lnTo>
                  <a:lnTo>
                    <a:pt x="95070" y="63461"/>
                  </a:lnTo>
                  <a:lnTo>
                    <a:pt x="88963" y="72981"/>
                  </a:lnTo>
                  <a:lnTo>
                    <a:pt x="85625" y="82504"/>
                  </a:lnTo>
                  <a:lnTo>
                    <a:pt x="62137" y="109228"/>
                  </a:lnTo>
                  <a:lnTo>
                    <a:pt x="56544" y="112020"/>
                  </a:lnTo>
                  <a:lnTo>
                    <a:pt x="53571" y="112765"/>
                  </a:lnTo>
                  <a:lnTo>
                    <a:pt x="51589" y="114319"/>
                  </a:lnTo>
                  <a:lnTo>
                    <a:pt x="47654" y="123694"/>
                  </a:lnTo>
                  <a:lnTo>
                    <a:pt x="47626" y="123774"/>
                  </a:lnTo>
                  <a:lnTo>
                    <a:pt x="47625" y="123776"/>
                  </a:lnTo>
                  <a:lnTo>
                    <a:pt x="52681" y="123779"/>
                  </a:lnTo>
                  <a:lnTo>
                    <a:pt x="54170" y="122720"/>
                  </a:lnTo>
                  <a:lnTo>
                    <a:pt x="55164" y="120956"/>
                  </a:lnTo>
                  <a:lnTo>
                    <a:pt x="55825" y="118722"/>
                  </a:lnTo>
                  <a:lnTo>
                    <a:pt x="57325" y="117233"/>
                  </a:lnTo>
                  <a:lnTo>
                    <a:pt x="61815" y="115578"/>
                  </a:lnTo>
                  <a:lnTo>
                    <a:pt x="70290" y="114646"/>
                  </a:lnTo>
                  <a:lnTo>
                    <a:pt x="76395" y="117251"/>
                  </a:lnTo>
                  <a:lnTo>
                    <a:pt x="83881" y="122490"/>
                  </a:lnTo>
                  <a:lnTo>
                    <a:pt x="95842" y="123610"/>
                  </a:lnTo>
                  <a:lnTo>
                    <a:pt x="98820" y="123666"/>
                  </a:lnTo>
                  <a:lnTo>
                    <a:pt x="104950" y="126551"/>
                  </a:lnTo>
                  <a:lnTo>
                    <a:pt x="120671" y="138961"/>
                  </a:lnTo>
                  <a:lnTo>
                    <a:pt x="127009" y="141109"/>
                  </a:lnTo>
                  <a:lnTo>
                    <a:pt x="129123" y="142741"/>
                  </a:lnTo>
                  <a:lnTo>
                    <a:pt x="150217" y="172009"/>
                  </a:lnTo>
                  <a:lnTo>
                    <a:pt x="152272" y="188608"/>
                  </a:lnTo>
                  <a:lnTo>
                    <a:pt x="144844" y="200572"/>
                  </a:lnTo>
                  <a:lnTo>
                    <a:pt x="143264" y="212796"/>
                  </a:lnTo>
                  <a:lnTo>
                    <a:pt x="142075" y="214874"/>
                  </a:lnTo>
                  <a:lnTo>
                    <a:pt x="140224" y="216259"/>
                  </a:lnTo>
                  <a:lnTo>
                    <a:pt x="135346" y="218857"/>
                  </a:lnTo>
                  <a:lnTo>
                    <a:pt x="126649" y="225210"/>
                  </a:lnTo>
                  <a:lnTo>
                    <a:pt x="117371" y="227563"/>
                  </a:lnTo>
                  <a:lnTo>
                    <a:pt x="111078" y="228114"/>
                  </a:lnTo>
                  <a:lnTo>
                    <a:pt x="104753" y="231180"/>
                  </a:lnTo>
                  <a:lnTo>
                    <a:pt x="98415" y="235013"/>
                  </a:lnTo>
                  <a:lnTo>
                    <a:pt x="85722" y="237473"/>
                  </a:lnTo>
                  <a:lnTo>
                    <a:pt x="38295" y="238079"/>
                  </a:lnTo>
                  <a:lnTo>
                    <a:pt x="28577" y="238079"/>
                  </a:lnTo>
                  <a:lnTo>
                    <a:pt x="33631" y="238079"/>
                  </a:lnTo>
                  <a:lnTo>
                    <a:pt x="35120" y="237021"/>
                  </a:lnTo>
                  <a:lnTo>
                    <a:pt x="36114" y="235257"/>
                  </a:lnTo>
                  <a:lnTo>
                    <a:pt x="36775" y="233023"/>
                  </a:lnTo>
                  <a:lnTo>
                    <a:pt x="39334" y="231534"/>
                  </a:lnTo>
                  <a:lnTo>
                    <a:pt x="51987" y="228378"/>
                  </a:lnTo>
                  <a:lnTo>
                    <a:pt x="66283" y="221189"/>
                  </a:lnTo>
                  <a:lnTo>
                    <a:pt x="76199" y="2190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4" name="SMARTInkShape-Group145"/>
          <p:cNvGrpSpPr/>
          <p:nvPr/>
        </p:nvGrpSpPr>
        <p:grpSpPr>
          <a:xfrm>
            <a:off x="10744200" y="5257800"/>
            <a:ext cx="142866" cy="104776"/>
            <a:chOff x="10744200" y="5257800"/>
            <a:chExt cx="142866" cy="104776"/>
          </a:xfrm>
        </p:grpSpPr>
        <p:sp>
          <p:nvSpPr>
            <p:cNvPr id="272" name="SMARTInkShape-546"/>
            <p:cNvSpPr/>
            <p:nvPr>
              <p:custDataLst>
                <p:tags r:id="rId55"/>
              </p:custDataLst>
            </p:nvPr>
          </p:nvSpPr>
          <p:spPr>
            <a:xfrm>
              <a:off x="10744723" y="5257800"/>
              <a:ext cx="142343" cy="95251"/>
            </a:xfrm>
            <a:custGeom>
              <a:avLst/>
              <a:gdLst/>
              <a:ahLst/>
              <a:cxnLst/>
              <a:rect l="0" t="0" r="0" b="0"/>
              <a:pathLst>
                <a:path w="142343" h="95251">
                  <a:moveTo>
                    <a:pt x="113777" y="0"/>
                  </a:moveTo>
                  <a:lnTo>
                    <a:pt x="113777" y="0"/>
                  </a:lnTo>
                  <a:lnTo>
                    <a:pt x="141957" y="0"/>
                  </a:lnTo>
                  <a:lnTo>
                    <a:pt x="142342" y="9133"/>
                  </a:lnTo>
                  <a:lnTo>
                    <a:pt x="137293" y="9409"/>
                  </a:lnTo>
                  <a:lnTo>
                    <a:pt x="135804" y="10506"/>
                  </a:lnTo>
                  <a:lnTo>
                    <a:pt x="134150" y="14548"/>
                  </a:lnTo>
                  <a:lnTo>
                    <a:pt x="132650" y="16049"/>
                  </a:lnTo>
                  <a:lnTo>
                    <a:pt x="128161" y="17716"/>
                  </a:lnTo>
                  <a:lnTo>
                    <a:pt x="126542" y="19219"/>
                  </a:lnTo>
                  <a:lnTo>
                    <a:pt x="124743" y="23711"/>
                  </a:lnTo>
                  <a:lnTo>
                    <a:pt x="123205" y="25333"/>
                  </a:lnTo>
                  <a:lnTo>
                    <a:pt x="110170" y="33204"/>
                  </a:lnTo>
                  <a:lnTo>
                    <a:pt x="97818" y="43680"/>
                  </a:lnTo>
                  <a:lnTo>
                    <a:pt x="68132" y="57755"/>
                  </a:lnTo>
                  <a:lnTo>
                    <a:pt x="60683" y="62711"/>
                  </a:lnTo>
                  <a:lnTo>
                    <a:pt x="47276" y="68714"/>
                  </a:lnTo>
                  <a:lnTo>
                    <a:pt x="40830" y="72873"/>
                  </a:lnTo>
                  <a:lnTo>
                    <a:pt x="31249" y="76273"/>
                  </a:lnTo>
                  <a:lnTo>
                    <a:pt x="8414" y="93073"/>
                  </a:lnTo>
                  <a:lnTo>
                    <a:pt x="0" y="95123"/>
                  </a:lnTo>
                  <a:lnTo>
                    <a:pt x="900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547"/>
            <p:cNvSpPr/>
            <p:nvPr>
              <p:custDataLst>
                <p:tags r:id="rId56"/>
              </p:custDataLst>
            </p:nvPr>
          </p:nvSpPr>
          <p:spPr>
            <a:xfrm>
              <a:off x="10744200" y="5362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0" name="SMARTInkShape-Group146"/>
          <p:cNvGrpSpPr/>
          <p:nvPr/>
        </p:nvGrpSpPr>
        <p:grpSpPr>
          <a:xfrm>
            <a:off x="2156689" y="6048494"/>
            <a:ext cx="710337" cy="142757"/>
            <a:chOff x="2156689" y="6048494"/>
            <a:chExt cx="710337" cy="142757"/>
          </a:xfrm>
        </p:grpSpPr>
        <p:sp>
          <p:nvSpPr>
            <p:cNvPr id="275" name="SMARTInkShape-548"/>
            <p:cNvSpPr/>
            <p:nvPr>
              <p:custDataLst>
                <p:tags r:id="rId50"/>
              </p:custDataLst>
            </p:nvPr>
          </p:nvSpPr>
          <p:spPr>
            <a:xfrm>
              <a:off x="2828925" y="613410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18623" y="9515"/>
                  </a:lnTo>
                  <a:lnTo>
                    <a:pt x="27213" y="17725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549"/>
            <p:cNvSpPr/>
            <p:nvPr>
              <p:custDataLst>
                <p:tags r:id="rId51"/>
              </p:custDataLst>
            </p:nvPr>
          </p:nvSpPr>
          <p:spPr>
            <a:xfrm>
              <a:off x="2619375" y="6048494"/>
              <a:ext cx="66676" cy="142719"/>
            </a:xfrm>
            <a:custGeom>
              <a:avLst/>
              <a:gdLst/>
              <a:ahLst/>
              <a:cxnLst/>
              <a:rect l="0" t="0" r="0" b="0"/>
              <a:pathLst>
                <a:path w="66676" h="142719">
                  <a:moveTo>
                    <a:pt x="66675" y="18931"/>
                  </a:moveTo>
                  <a:lnTo>
                    <a:pt x="66675" y="18931"/>
                  </a:lnTo>
                  <a:lnTo>
                    <a:pt x="66675" y="10730"/>
                  </a:lnTo>
                  <a:lnTo>
                    <a:pt x="65617" y="10289"/>
                  </a:lnTo>
                  <a:lnTo>
                    <a:pt x="61619" y="9799"/>
                  </a:lnTo>
                  <a:lnTo>
                    <a:pt x="60129" y="8610"/>
                  </a:lnTo>
                  <a:lnTo>
                    <a:pt x="58474" y="4466"/>
                  </a:lnTo>
                  <a:lnTo>
                    <a:pt x="56974" y="2937"/>
                  </a:lnTo>
                  <a:lnTo>
                    <a:pt x="48052" y="0"/>
                  </a:lnTo>
                  <a:lnTo>
                    <a:pt x="40105" y="6450"/>
                  </a:lnTo>
                  <a:lnTo>
                    <a:pt x="34405" y="8093"/>
                  </a:lnTo>
                  <a:lnTo>
                    <a:pt x="32461" y="9589"/>
                  </a:lnTo>
                  <a:lnTo>
                    <a:pt x="30303" y="14074"/>
                  </a:lnTo>
                  <a:lnTo>
                    <a:pt x="28668" y="15693"/>
                  </a:lnTo>
                  <a:lnTo>
                    <a:pt x="15469" y="23561"/>
                  </a:lnTo>
                  <a:lnTo>
                    <a:pt x="12167" y="29103"/>
                  </a:lnTo>
                  <a:lnTo>
                    <a:pt x="9641" y="35093"/>
                  </a:lnTo>
                  <a:lnTo>
                    <a:pt x="1479" y="45662"/>
                  </a:lnTo>
                  <a:lnTo>
                    <a:pt x="438" y="52016"/>
                  </a:lnTo>
                  <a:lnTo>
                    <a:pt x="1" y="98391"/>
                  </a:lnTo>
                  <a:lnTo>
                    <a:pt x="0" y="112307"/>
                  </a:lnTo>
                  <a:lnTo>
                    <a:pt x="6546" y="121415"/>
                  </a:lnTo>
                  <a:lnTo>
                    <a:pt x="9133" y="131466"/>
                  </a:lnTo>
                  <a:lnTo>
                    <a:pt x="14465" y="137765"/>
                  </a:lnTo>
                  <a:lnTo>
                    <a:pt x="19834" y="140538"/>
                  </a:lnTo>
                  <a:lnTo>
                    <a:pt x="38169" y="142561"/>
                  </a:lnTo>
                  <a:lnTo>
                    <a:pt x="50813" y="142718"/>
                  </a:lnTo>
                  <a:lnTo>
                    <a:pt x="57156" y="139917"/>
                  </a:lnTo>
                  <a:lnTo>
                    <a:pt x="66675" y="1332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550"/>
            <p:cNvSpPr/>
            <p:nvPr>
              <p:custDataLst>
                <p:tags r:id="rId52"/>
              </p:custDataLst>
            </p:nvPr>
          </p:nvSpPr>
          <p:spPr>
            <a:xfrm>
              <a:off x="2552700" y="6172200"/>
              <a:ext cx="28576" cy="9133"/>
            </a:xfrm>
            <a:custGeom>
              <a:avLst/>
              <a:gdLst/>
              <a:ahLst/>
              <a:cxnLst/>
              <a:rect l="0" t="0" r="0" b="0"/>
              <a:pathLst>
                <a:path w="28576" h="9133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89" y="9132"/>
                  </a:lnTo>
                  <a:lnTo>
                    <a:pt x="15809" y="8205"/>
                  </a:lnTo>
                  <a:lnTo>
                    <a:pt x="16890" y="6528"/>
                  </a:lnTo>
                  <a:lnTo>
                    <a:pt x="17610" y="4352"/>
                  </a:lnTo>
                  <a:lnTo>
                    <a:pt x="19148" y="2901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551"/>
            <p:cNvSpPr/>
            <p:nvPr>
              <p:custDataLst>
                <p:tags r:id="rId53"/>
              </p:custDataLst>
            </p:nvPr>
          </p:nvSpPr>
          <p:spPr>
            <a:xfrm>
              <a:off x="2466975" y="616267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9525" y="9491"/>
                  </a:lnTo>
                  <a:lnTo>
                    <a:pt x="392" y="9525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552"/>
            <p:cNvSpPr/>
            <p:nvPr>
              <p:custDataLst>
                <p:tags r:id="rId54"/>
              </p:custDataLst>
            </p:nvPr>
          </p:nvSpPr>
          <p:spPr>
            <a:xfrm>
              <a:off x="2156689" y="6057900"/>
              <a:ext cx="157887" cy="133337"/>
            </a:xfrm>
            <a:custGeom>
              <a:avLst/>
              <a:gdLst/>
              <a:ahLst/>
              <a:cxnLst/>
              <a:rect l="0" t="0" r="0" b="0"/>
              <a:pathLst>
                <a:path w="157887" h="133337">
                  <a:moveTo>
                    <a:pt x="15011" y="0"/>
                  </a:moveTo>
                  <a:lnTo>
                    <a:pt x="15011" y="0"/>
                  </a:lnTo>
                  <a:lnTo>
                    <a:pt x="15011" y="14189"/>
                  </a:lnTo>
                  <a:lnTo>
                    <a:pt x="16069" y="15810"/>
                  </a:lnTo>
                  <a:lnTo>
                    <a:pt x="17833" y="16890"/>
                  </a:lnTo>
                  <a:lnTo>
                    <a:pt x="20067" y="17610"/>
                  </a:lnTo>
                  <a:lnTo>
                    <a:pt x="21557" y="19148"/>
                  </a:lnTo>
                  <a:lnTo>
                    <a:pt x="23212" y="23680"/>
                  </a:lnTo>
                  <a:lnTo>
                    <a:pt x="24533" y="69853"/>
                  </a:lnTo>
                  <a:lnTo>
                    <a:pt x="21712" y="76201"/>
                  </a:lnTo>
                  <a:lnTo>
                    <a:pt x="19479" y="79376"/>
                  </a:lnTo>
                  <a:lnTo>
                    <a:pt x="16335" y="93956"/>
                  </a:lnTo>
                  <a:lnTo>
                    <a:pt x="15127" y="112026"/>
                  </a:lnTo>
                  <a:lnTo>
                    <a:pt x="7487" y="124361"/>
                  </a:lnTo>
                  <a:lnTo>
                    <a:pt x="5496" y="133304"/>
                  </a:lnTo>
                  <a:lnTo>
                    <a:pt x="433" y="133336"/>
                  </a:lnTo>
                  <a:lnTo>
                    <a:pt x="0" y="132282"/>
                  </a:lnTo>
                  <a:lnTo>
                    <a:pt x="4089" y="122987"/>
                  </a:lnTo>
                  <a:lnTo>
                    <a:pt x="6528" y="98154"/>
                  </a:lnTo>
                  <a:lnTo>
                    <a:pt x="12027" y="87762"/>
                  </a:lnTo>
                  <a:lnTo>
                    <a:pt x="15185" y="72805"/>
                  </a:lnTo>
                  <a:lnTo>
                    <a:pt x="22353" y="61201"/>
                  </a:lnTo>
                  <a:lnTo>
                    <a:pt x="30122" y="51059"/>
                  </a:lnTo>
                  <a:lnTo>
                    <a:pt x="32310" y="44565"/>
                  </a:lnTo>
                  <a:lnTo>
                    <a:pt x="33952" y="42410"/>
                  </a:lnTo>
                  <a:lnTo>
                    <a:pt x="60790" y="20816"/>
                  </a:lnTo>
                  <a:lnTo>
                    <a:pt x="64638" y="19835"/>
                  </a:lnTo>
                  <a:lnTo>
                    <a:pt x="81558" y="19051"/>
                  </a:lnTo>
                  <a:lnTo>
                    <a:pt x="86704" y="24107"/>
                  </a:lnTo>
                  <a:lnTo>
                    <a:pt x="89208" y="29412"/>
                  </a:lnTo>
                  <a:lnTo>
                    <a:pt x="91196" y="57331"/>
                  </a:lnTo>
                  <a:lnTo>
                    <a:pt x="91208" y="69886"/>
                  </a:lnTo>
                  <a:lnTo>
                    <a:pt x="88387" y="76217"/>
                  </a:lnTo>
                  <a:lnTo>
                    <a:pt x="83010" y="83846"/>
                  </a:lnTo>
                  <a:lnTo>
                    <a:pt x="81696" y="95119"/>
                  </a:lnTo>
                  <a:lnTo>
                    <a:pt x="86745" y="95212"/>
                  </a:lnTo>
                  <a:lnTo>
                    <a:pt x="88234" y="94166"/>
                  </a:lnTo>
                  <a:lnTo>
                    <a:pt x="89226" y="92411"/>
                  </a:lnTo>
                  <a:lnTo>
                    <a:pt x="89888" y="90182"/>
                  </a:lnTo>
                  <a:lnTo>
                    <a:pt x="91388" y="88697"/>
                  </a:lnTo>
                  <a:lnTo>
                    <a:pt x="95876" y="87045"/>
                  </a:lnTo>
                  <a:lnTo>
                    <a:pt x="97496" y="85547"/>
                  </a:lnTo>
                  <a:lnTo>
                    <a:pt x="105366" y="72583"/>
                  </a:lnTo>
                  <a:lnTo>
                    <a:pt x="125163" y="50774"/>
                  </a:lnTo>
                  <a:lnTo>
                    <a:pt x="127468" y="44439"/>
                  </a:lnTo>
                  <a:lnTo>
                    <a:pt x="129140" y="42326"/>
                  </a:lnTo>
                  <a:lnTo>
                    <a:pt x="135493" y="38294"/>
                  </a:lnTo>
                  <a:lnTo>
                    <a:pt x="147930" y="19573"/>
                  </a:lnTo>
                  <a:lnTo>
                    <a:pt x="156524" y="19095"/>
                  </a:lnTo>
                  <a:lnTo>
                    <a:pt x="156978" y="20139"/>
                  </a:lnTo>
                  <a:lnTo>
                    <a:pt x="157886" y="66729"/>
                  </a:lnTo>
                  <a:lnTo>
                    <a:pt x="157886" y="99749"/>
                  </a:lnTo>
                  <a:lnTo>
                    <a:pt x="156828" y="101425"/>
                  </a:lnTo>
                  <a:lnTo>
                    <a:pt x="155064" y="102541"/>
                  </a:lnTo>
                  <a:lnTo>
                    <a:pt x="152830" y="103286"/>
                  </a:lnTo>
                  <a:lnTo>
                    <a:pt x="152398" y="104840"/>
                  </a:lnTo>
                  <a:lnTo>
                    <a:pt x="157886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3" name="SMARTInkShape-Group147"/>
          <p:cNvGrpSpPr/>
          <p:nvPr/>
        </p:nvGrpSpPr>
        <p:grpSpPr>
          <a:xfrm>
            <a:off x="3295650" y="5829302"/>
            <a:ext cx="494870" cy="276213"/>
            <a:chOff x="3295650" y="5829302"/>
            <a:chExt cx="494870" cy="276213"/>
          </a:xfrm>
        </p:grpSpPr>
        <p:sp>
          <p:nvSpPr>
            <p:cNvPr id="281" name="SMARTInkShape-553"/>
            <p:cNvSpPr/>
            <p:nvPr>
              <p:custDataLst>
                <p:tags r:id="rId48"/>
              </p:custDataLst>
            </p:nvPr>
          </p:nvSpPr>
          <p:spPr>
            <a:xfrm>
              <a:off x="3611299" y="5829302"/>
              <a:ext cx="179221" cy="152269"/>
            </a:xfrm>
            <a:custGeom>
              <a:avLst/>
              <a:gdLst/>
              <a:ahLst/>
              <a:cxnLst/>
              <a:rect l="0" t="0" r="0" b="0"/>
              <a:pathLst>
                <a:path w="179221" h="152269">
                  <a:moveTo>
                    <a:pt x="8201" y="114298"/>
                  </a:moveTo>
                  <a:lnTo>
                    <a:pt x="8201" y="114298"/>
                  </a:lnTo>
                  <a:lnTo>
                    <a:pt x="8201" y="82776"/>
                  </a:lnTo>
                  <a:lnTo>
                    <a:pt x="5379" y="76299"/>
                  </a:lnTo>
                  <a:lnTo>
                    <a:pt x="1655" y="69893"/>
                  </a:lnTo>
                  <a:lnTo>
                    <a:pt x="0" y="63518"/>
                  </a:lnTo>
                  <a:lnTo>
                    <a:pt x="617" y="60337"/>
                  </a:lnTo>
                  <a:lnTo>
                    <a:pt x="6389" y="47625"/>
                  </a:lnTo>
                  <a:lnTo>
                    <a:pt x="8095" y="30454"/>
                  </a:lnTo>
                  <a:lnTo>
                    <a:pt x="21449" y="15480"/>
                  </a:lnTo>
                  <a:lnTo>
                    <a:pt x="27495" y="12171"/>
                  </a:lnTo>
                  <a:lnTo>
                    <a:pt x="33709" y="9642"/>
                  </a:lnTo>
                  <a:lnTo>
                    <a:pt x="43158" y="3326"/>
                  </a:lnTo>
                  <a:lnTo>
                    <a:pt x="53949" y="436"/>
                  </a:lnTo>
                  <a:lnTo>
                    <a:pt x="100221" y="0"/>
                  </a:lnTo>
                  <a:lnTo>
                    <a:pt x="125867" y="1056"/>
                  </a:lnTo>
                  <a:lnTo>
                    <a:pt x="137492" y="7602"/>
                  </a:lnTo>
                  <a:lnTo>
                    <a:pt x="147639" y="15186"/>
                  </a:lnTo>
                  <a:lnTo>
                    <a:pt x="154134" y="17331"/>
                  </a:lnTo>
                  <a:lnTo>
                    <a:pt x="156290" y="18961"/>
                  </a:lnTo>
                  <a:lnTo>
                    <a:pt x="166768" y="35194"/>
                  </a:lnTo>
                  <a:lnTo>
                    <a:pt x="170189" y="44529"/>
                  </a:lnTo>
                  <a:lnTo>
                    <a:pt x="176377" y="53997"/>
                  </a:lnTo>
                  <a:lnTo>
                    <a:pt x="178681" y="63505"/>
                  </a:lnTo>
                  <a:lnTo>
                    <a:pt x="179220" y="69851"/>
                  </a:lnTo>
                  <a:lnTo>
                    <a:pt x="176637" y="76199"/>
                  </a:lnTo>
                  <a:lnTo>
                    <a:pt x="173020" y="82548"/>
                  </a:lnTo>
                  <a:lnTo>
                    <a:pt x="169925" y="92073"/>
                  </a:lnTo>
                  <a:lnTo>
                    <a:pt x="153701" y="114298"/>
                  </a:lnTo>
                  <a:lnTo>
                    <a:pt x="152826" y="117473"/>
                  </a:lnTo>
                  <a:lnTo>
                    <a:pt x="150126" y="119590"/>
                  </a:lnTo>
                  <a:lnTo>
                    <a:pt x="133406" y="125809"/>
                  </a:lnTo>
                  <a:lnTo>
                    <a:pt x="113097" y="140225"/>
                  </a:lnTo>
                  <a:lnTo>
                    <a:pt x="106680" y="142754"/>
                  </a:lnTo>
                  <a:lnTo>
                    <a:pt x="97117" y="149070"/>
                  </a:lnTo>
                  <a:lnTo>
                    <a:pt x="87580" y="151412"/>
                  </a:lnTo>
                  <a:lnTo>
                    <a:pt x="76758" y="152268"/>
                  </a:lnTo>
                  <a:lnTo>
                    <a:pt x="66840" y="144186"/>
                  </a:lnTo>
                  <a:lnTo>
                    <a:pt x="66013" y="140633"/>
                  </a:lnTo>
                  <a:lnTo>
                    <a:pt x="65351" y="1238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554"/>
            <p:cNvSpPr/>
            <p:nvPr>
              <p:custDataLst>
                <p:tags r:id="rId49"/>
              </p:custDataLst>
            </p:nvPr>
          </p:nvSpPr>
          <p:spPr>
            <a:xfrm>
              <a:off x="3295650" y="5876963"/>
              <a:ext cx="361951" cy="228552"/>
            </a:xfrm>
            <a:custGeom>
              <a:avLst/>
              <a:gdLst/>
              <a:ahLst/>
              <a:cxnLst/>
              <a:rect l="0" t="0" r="0" b="0"/>
              <a:pathLst>
                <a:path w="361951" h="228552">
                  <a:moveTo>
                    <a:pt x="19050" y="47587"/>
                  </a:moveTo>
                  <a:lnTo>
                    <a:pt x="19050" y="47587"/>
                  </a:lnTo>
                  <a:lnTo>
                    <a:pt x="19050" y="28537"/>
                  </a:lnTo>
                  <a:lnTo>
                    <a:pt x="19050" y="51203"/>
                  </a:lnTo>
                  <a:lnTo>
                    <a:pt x="16228" y="57308"/>
                  </a:lnTo>
                  <a:lnTo>
                    <a:pt x="12504" y="63549"/>
                  </a:lnTo>
                  <a:lnTo>
                    <a:pt x="10408" y="74071"/>
                  </a:lnTo>
                  <a:lnTo>
                    <a:pt x="9548" y="118430"/>
                  </a:lnTo>
                  <a:lnTo>
                    <a:pt x="9525" y="164912"/>
                  </a:lnTo>
                  <a:lnTo>
                    <a:pt x="9525" y="173110"/>
                  </a:lnTo>
                  <a:lnTo>
                    <a:pt x="6703" y="180280"/>
                  </a:lnTo>
                  <a:lnTo>
                    <a:pt x="2979" y="186994"/>
                  </a:lnTo>
                  <a:lnTo>
                    <a:pt x="589" y="199930"/>
                  </a:lnTo>
                  <a:lnTo>
                    <a:pt x="3" y="209464"/>
                  </a:lnTo>
                  <a:lnTo>
                    <a:pt x="0" y="164799"/>
                  </a:lnTo>
                  <a:lnTo>
                    <a:pt x="0" y="119640"/>
                  </a:lnTo>
                  <a:lnTo>
                    <a:pt x="1058" y="88972"/>
                  </a:lnTo>
                  <a:lnTo>
                    <a:pt x="8642" y="61272"/>
                  </a:lnTo>
                  <a:lnTo>
                    <a:pt x="10506" y="40265"/>
                  </a:lnTo>
                  <a:lnTo>
                    <a:pt x="14547" y="29869"/>
                  </a:lnTo>
                  <a:lnTo>
                    <a:pt x="17106" y="26250"/>
                  </a:lnTo>
                  <a:lnTo>
                    <a:pt x="24706" y="20098"/>
                  </a:lnTo>
                  <a:lnTo>
                    <a:pt x="26856" y="14908"/>
                  </a:lnTo>
                  <a:lnTo>
                    <a:pt x="28487" y="13101"/>
                  </a:lnTo>
                  <a:lnTo>
                    <a:pt x="33122" y="11094"/>
                  </a:lnTo>
                  <a:lnTo>
                    <a:pt x="34781" y="9500"/>
                  </a:lnTo>
                  <a:lnTo>
                    <a:pt x="36625" y="4906"/>
                  </a:lnTo>
                  <a:lnTo>
                    <a:pt x="38175" y="3258"/>
                  </a:lnTo>
                  <a:lnTo>
                    <a:pt x="42719" y="1427"/>
                  </a:lnTo>
                  <a:lnTo>
                    <a:pt x="61687" y="0"/>
                  </a:lnTo>
                  <a:lnTo>
                    <a:pt x="63349" y="1046"/>
                  </a:lnTo>
                  <a:lnTo>
                    <a:pt x="64458" y="2801"/>
                  </a:lnTo>
                  <a:lnTo>
                    <a:pt x="65197" y="5030"/>
                  </a:lnTo>
                  <a:lnTo>
                    <a:pt x="66748" y="6515"/>
                  </a:lnTo>
                  <a:lnTo>
                    <a:pt x="76289" y="10285"/>
                  </a:lnTo>
                  <a:lnTo>
                    <a:pt x="80826" y="14427"/>
                  </a:lnTo>
                  <a:lnTo>
                    <a:pt x="83548" y="19796"/>
                  </a:lnTo>
                  <a:lnTo>
                    <a:pt x="85597" y="41282"/>
                  </a:lnTo>
                  <a:lnTo>
                    <a:pt x="85687" y="50776"/>
                  </a:lnTo>
                  <a:lnTo>
                    <a:pt x="82886" y="57118"/>
                  </a:lnTo>
                  <a:lnTo>
                    <a:pt x="79172" y="63465"/>
                  </a:lnTo>
                  <a:lnTo>
                    <a:pt x="76022" y="72988"/>
                  </a:lnTo>
                  <a:lnTo>
                    <a:pt x="69915" y="82512"/>
                  </a:lnTo>
                  <a:lnTo>
                    <a:pt x="66577" y="92037"/>
                  </a:lnTo>
                  <a:lnTo>
                    <a:pt x="62045" y="98387"/>
                  </a:lnTo>
                  <a:lnTo>
                    <a:pt x="56503" y="101915"/>
                  </a:lnTo>
                  <a:lnTo>
                    <a:pt x="53544" y="102856"/>
                  </a:lnTo>
                  <a:lnTo>
                    <a:pt x="51571" y="104541"/>
                  </a:lnTo>
                  <a:lnTo>
                    <a:pt x="49379" y="109236"/>
                  </a:lnTo>
                  <a:lnTo>
                    <a:pt x="47736" y="110912"/>
                  </a:lnTo>
                  <a:lnTo>
                    <a:pt x="38230" y="114224"/>
                  </a:lnTo>
                  <a:lnTo>
                    <a:pt x="32638" y="114254"/>
                  </a:lnTo>
                  <a:lnTo>
                    <a:pt x="34967" y="114259"/>
                  </a:lnTo>
                  <a:lnTo>
                    <a:pt x="36011" y="113202"/>
                  </a:lnTo>
                  <a:lnTo>
                    <a:pt x="37825" y="106061"/>
                  </a:lnTo>
                  <a:lnTo>
                    <a:pt x="43075" y="100072"/>
                  </a:lnTo>
                  <a:lnTo>
                    <a:pt x="48425" y="97372"/>
                  </a:lnTo>
                  <a:lnTo>
                    <a:pt x="63605" y="94438"/>
                  </a:lnTo>
                  <a:lnTo>
                    <a:pt x="76221" y="87729"/>
                  </a:lnTo>
                  <a:lnTo>
                    <a:pt x="123237" y="85704"/>
                  </a:lnTo>
                  <a:lnTo>
                    <a:pt x="126608" y="85698"/>
                  </a:lnTo>
                  <a:lnTo>
                    <a:pt x="133176" y="88514"/>
                  </a:lnTo>
                  <a:lnTo>
                    <a:pt x="155748" y="100876"/>
                  </a:lnTo>
                  <a:lnTo>
                    <a:pt x="163766" y="103021"/>
                  </a:lnTo>
                  <a:lnTo>
                    <a:pt x="166327" y="105709"/>
                  </a:lnTo>
                  <a:lnTo>
                    <a:pt x="183120" y="142716"/>
                  </a:lnTo>
                  <a:lnTo>
                    <a:pt x="187220" y="149134"/>
                  </a:lnTo>
                  <a:lnTo>
                    <a:pt x="189528" y="158696"/>
                  </a:lnTo>
                  <a:lnTo>
                    <a:pt x="190372" y="179642"/>
                  </a:lnTo>
                  <a:lnTo>
                    <a:pt x="187621" y="188475"/>
                  </a:lnTo>
                  <a:lnTo>
                    <a:pt x="183929" y="195929"/>
                  </a:lnTo>
                  <a:lnTo>
                    <a:pt x="180792" y="206075"/>
                  </a:lnTo>
                  <a:lnTo>
                    <a:pt x="176307" y="212571"/>
                  </a:lnTo>
                  <a:lnTo>
                    <a:pt x="170787" y="216163"/>
                  </a:lnTo>
                  <a:lnTo>
                    <a:pt x="167833" y="217121"/>
                  </a:lnTo>
                  <a:lnTo>
                    <a:pt x="165864" y="218818"/>
                  </a:lnTo>
                  <a:lnTo>
                    <a:pt x="163676" y="223525"/>
                  </a:lnTo>
                  <a:lnTo>
                    <a:pt x="162034" y="225204"/>
                  </a:lnTo>
                  <a:lnTo>
                    <a:pt x="157387" y="227069"/>
                  </a:lnTo>
                  <a:lnTo>
                    <a:pt x="128841" y="228551"/>
                  </a:lnTo>
                  <a:lnTo>
                    <a:pt x="127169" y="227497"/>
                  </a:lnTo>
                  <a:lnTo>
                    <a:pt x="126054" y="225735"/>
                  </a:lnTo>
                  <a:lnTo>
                    <a:pt x="125311" y="223502"/>
                  </a:lnTo>
                  <a:lnTo>
                    <a:pt x="116482" y="209264"/>
                  </a:lnTo>
                  <a:lnTo>
                    <a:pt x="115755" y="206172"/>
                  </a:lnTo>
                  <a:lnTo>
                    <a:pt x="116328" y="203052"/>
                  </a:lnTo>
                  <a:lnTo>
                    <a:pt x="122031" y="190440"/>
                  </a:lnTo>
                  <a:lnTo>
                    <a:pt x="122629" y="187272"/>
                  </a:lnTo>
                  <a:lnTo>
                    <a:pt x="131921" y="168235"/>
                  </a:lnTo>
                  <a:lnTo>
                    <a:pt x="138359" y="161887"/>
                  </a:lnTo>
                  <a:lnTo>
                    <a:pt x="174645" y="135429"/>
                  </a:lnTo>
                  <a:lnTo>
                    <a:pt x="192699" y="116248"/>
                  </a:lnTo>
                  <a:lnTo>
                    <a:pt x="239849" y="82546"/>
                  </a:lnTo>
                  <a:lnTo>
                    <a:pt x="260259" y="70877"/>
                  </a:lnTo>
                  <a:lnTo>
                    <a:pt x="288834" y="59405"/>
                  </a:lnTo>
                  <a:lnTo>
                    <a:pt x="314134" y="40833"/>
                  </a:lnTo>
                  <a:lnTo>
                    <a:pt x="320590" y="38235"/>
                  </a:lnTo>
                  <a:lnTo>
                    <a:pt x="326987" y="33553"/>
                  </a:lnTo>
                  <a:lnTo>
                    <a:pt x="330536" y="27944"/>
                  </a:lnTo>
                  <a:lnTo>
                    <a:pt x="331482" y="24966"/>
                  </a:lnTo>
                  <a:lnTo>
                    <a:pt x="333172" y="22982"/>
                  </a:lnTo>
                  <a:lnTo>
                    <a:pt x="337871" y="20776"/>
                  </a:lnTo>
                  <a:lnTo>
                    <a:pt x="339547" y="19129"/>
                  </a:lnTo>
                  <a:lnTo>
                    <a:pt x="342459" y="10966"/>
                  </a:lnTo>
                  <a:lnTo>
                    <a:pt x="345526" y="10144"/>
                  </a:lnTo>
                  <a:lnTo>
                    <a:pt x="352305" y="9498"/>
                  </a:lnTo>
                  <a:lnTo>
                    <a:pt x="352425" y="55185"/>
                  </a:lnTo>
                  <a:lnTo>
                    <a:pt x="353483" y="88983"/>
                  </a:lnTo>
                  <a:lnTo>
                    <a:pt x="360626" y="107509"/>
                  </a:lnTo>
                  <a:lnTo>
                    <a:pt x="361940" y="151065"/>
                  </a:lnTo>
                  <a:lnTo>
                    <a:pt x="361950" y="198532"/>
                  </a:lnTo>
                  <a:lnTo>
                    <a:pt x="361950" y="199556"/>
                  </a:lnTo>
                  <a:lnTo>
                    <a:pt x="353749" y="191748"/>
                  </a:lnTo>
                  <a:lnTo>
                    <a:pt x="352818" y="185786"/>
                  </a:lnTo>
                  <a:lnTo>
                    <a:pt x="352425" y="171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8" name="SMARTInkShape-Group148"/>
          <p:cNvGrpSpPr/>
          <p:nvPr/>
        </p:nvGrpSpPr>
        <p:grpSpPr>
          <a:xfrm>
            <a:off x="3943353" y="5753534"/>
            <a:ext cx="885823" cy="313892"/>
            <a:chOff x="3943353" y="5753534"/>
            <a:chExt cx="885823" cy="313892"/>
          </a:xfrm>
        </p:grpSpPr>
        <p:sp>
          <p:nvSpPr>
            <p:cNvPr id="284" name="SMARTInkShape-555"/>
            <p:cNvSpPr/>
            <p:nvPr>
              <p:custDataLst>
                <p:tags r:id="rId44"/>
              </p:custDataLst>
            </p:nvPr>
          </p:nvSpPr>
          <p:spPr>
            <a:xfrm>
              <a:off x="4524375" y="5753534"/>
              <a:ext cx="304801" cy="226832"/>
            </a:xfrm>
            <a:custGeom>
              <a:avLst/>
              <a:gdLst/>
              <a:ahLst/>
              <a:cxnLst/>
              <a:rect l="0" t="0" r="0" b="0"/>
              <a:pathLst>
                <a:path w="304801" h="226832">
                  <a:moveTo>
                    <a:pt x="0" y="190066"/>
                  </a:moveTo>
                  <a:lnTo>
                    <a:pt x="0" y="190066"/>
                  </a:lnTo>
                  <a:lnTo>
                    <a:pt x="0" y="217200"/>
                  </a:lnTo>
                  <a:lnTo>
                    <a:pt x="1058" y="217680"/>
                  </a:lnTo>
                  <a:lnTo>
                    <a:pt x="8201" y="218514"/>
                  </a:lnTo>
                  <a:lnTo>
                    <a:pt x="16868" y="225162"/>
                  </a:lnTo>
                  <a:lnTo>
                    <a:pt x="22666" y="226831"/>
                  </a:lnTo>
                  <a:lnTo>
                    <a:pt x="24636" y="226217"/>
                  </a:lnTo>
                  <a:lnTo>
                    <a:pt x="25949" y="224750"/>
                  </a:lnTo>
                  <a:lnTo>
                    <a:pt x="26824" y="222714"/>
                  </a:lnTo>
                  <a:lnTo>
                    <a:pt x="29524" y="221356"/>
                  </a:lnTo>
                  <a:lnTo>
                    <a:pt x="41321" y="218388"/>
                  </a:lnTo>
                  <a:lnTo>
                    <a:pt x="43422" y="216355"/>
                  </a:lnTo>
                  <a:lnTo>
                    <a:pt x="51851" y="205489"/>
                  </a:lnTo>
                  <a:lnTo>
                    <a:pt x="88535" y="177355"/>
                  </a:lnTo>
                  <a:lnTo>
                    <a:pt x="117466" y="134601"/>
                  </a:lnTo>
                  <a:lnTo>
                    <a:pt x="142875" y="88055"/>
                  </a:lnTo>
                  <a:lnTo>
                    <a:pt x="148167" y="80169"/>
                  </a:lnTo>
                  <a:lnTo>
                    <a:pt x="161484" y="39954"/>
                  </a:lnTo>
                  <a:lnTo>
                    <a:pt x="161914" y="28593"/>
                  </a:lnTo>
                  <a:lnTo>
                    <a:pt x="156865" y="28275"/>
                  </a:lnTo>
                  <a:lnTo>
                    <a:pt x="155377" y="29289"/>
                  </a:lnTo>
                  <a:lnTo>
                    <a:pt x="154384" y="31023"/>
                  </a:lnTo>
                  <a:lnTo>
                    <a:pt x="152792" y="36354"/>
                  </a:lnTo>
                  <a:lnTo>
                    <a:pt x="145932" y="45011"/>
                  </a:lnTo>
                  <a:lnTo>
                    <a:pt x="143781" y="53836"/>
                  </a:lnTo>
                  <a:lnTo>
                    <a:pt x="143278" y="60022"/>
                  </a:lnTo>
                  <a:lnTo>
                    <a:pt x="140232" y="66299"/>
                  </a:lnTo>
                  <a:lnTo>
                    <a:pt x="136408" y="72617"/>
                  </a:lnTo>
                  <a:lnTo>
                    <a:pt x="134256" y="83181"/>
                  </a:lnTo>
                  <a:lnTo>
                    <a:pt x="132560" y="98189"/>
                  </a:lnTo>
                  <a:lnTo>
                    <a:pt x="126883" y="110867"/>
                  </a:lnTo>
                  <a:lnTo>
                    <a:pt x="123849" y="158231"/>
                  </a:lnTo>
                  <a:lnTo>
                    <a:pt x="123836" y="164629"/>
                  </a:lnTo>
                  <a:lnTo>
                    <a:pt x="126652" y="170999"/>
                  </a:lnTo>
                  <a:lnTo>
                    <a:pt x="141435" y="188577"/>
                  </a:lnTo>
                  <a:lnTo>
                    <a:pt x="147505" y="189625"/>
                  </a:lnTo>
                  <a:lnTo>
                    <a:pt x="156006" y="189935"/>
                  </a:lnTo>
                  <a:lnTo>
                    <a:pt x="162117" y="187186"/>
                  </a:lnTo>
                  <a:lnTo>
                    <a:pt x="208257" y="143720"/>
                  </a:lnTo>
                  <a:lnTo>
                    <a:pt x="241184" y="96617"/>
                  </a:lnTo>
                  <a:lnTo>
                    <a:pt x="254338" y="68882"/>
                  </a:lnTo>
                  <a:lnTo>
                    <a:pt x="256972" y="61065"/>
                  </a:lnTo>
                  <a:lnTo>
                    <a:pt x="272253" y="39886"/>
                  </a:lnTo>
                  <a:lnTo>
                    <a:pt x="276106" y="25859"/>
                  </a:lnTo>
                  <a:lnTo>
                    <a:pt x="278262" y="23445"/>
                  </a:lnTo>
                  <a:lnTo>
                    <a:pt x="280758" y="21835"/>
                  </a:lnTo>
                  <a:lnTo>
                    <a:pt x="282423" y="19704"/>
                  </a:lnTo>
                  <a:lnTo>
                    <a:pt x="285312" y="10698"/>
                  </a:lnTo>
                  <a:lnTo>
                    <a:pt x="285739" y="0"/>
                  </a:lnTo>
                  <a:lnTo>
                    <a:pt x="277548" y="7805"/>
                  </a:lnTo>
                  <a:lnTo>
                    <a:pt x="267293" y="46794"/>
                  </a:lnTo>
                  <a:lnTo>
                    <a:pt x="267095" y="50101"/>
                  </a:lnTo>
                  <a:lnTo>
                    <a:pt x="264054" y="56598"/>
                  </a:lnTo>
                  <a:lnTo>
                    <a:pt x="261761" y="59812"/>
                  </a:lnTo>
                  <a:lnTo>
                    <a:pt x="258533" y="74449"/>
                  </a:lnTo>
                  <a:lnTo>
                    <a:pt x="256141" y="119255"/>
                  </a:lnTo>
                  <a:lnTo>
                    <a:pt x="250636" y="130515"/>
                  </a:lnTo>
                  <a:lnTo>
                    <a:pt x="247767" y="164263"/>
                  </a:lnTo>
                  <a:lnTo>
                    <a:pt x="250524" y="170837"/>
                  </a:lnTo>
                  <a:lnTo>
                    <a:pt x="254219" y="177286"/>
                  </a:lnTo>
                  <a:lnTo>
                    <a:pt x="256786" y="188173"/>
                  </a:lnTo>
                  <a:lnTo>
                    <a:pt x="265342" y="198101"/>
                  </a:lnTo>
                  <a:lnTo>
                    <a:pt x="268918" y="198929"/>
                  </a:lnTo>
                  <a:lnTo>
                    <a:pt x="279838" y="199460"/>
                  </a:lnTo>
                  <a:lnTo>
                    <a:pt x="285945" y="196711"/>
                  </a:lnTo>
                  <a:lnTo>
                    <a:pt x="292186" y="193019"/>
                  </a:lnTo>
                  <a:lnTo>
                    <a:pt x="304800" y="190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556"/>
            <p:cNvSpPr/>
            <p:nvPr>
              <p:custDataLst>
                <p:tags r:id="rId45"/>
              </p:custDataLst>
            </p:nvPr>
          </p:nvSpPr>
          <p:spPr>
            <a:xfrm>
              <a:off x="4333875" y="5810253"/>
              <a:ext cx="104773" cy="199987"/>
            </a:xfrm>
            <a:custGeom>
              <a:avLst/>
              <a:gdLst/>
              <a:ahLst/>
              <a:cxnLst/>
              <a:rect l="0" t="0" r="0" b="0"/>
              <a:pathLst>
                <a:path w="104773" h="199987">
                  <a:moveTo>
                    <a:pt x="0" y="38097"/>
                  </a:moveTo>
                  <a:lnTo>
                    <a:pt x="0" y="38097"/>
                  </a:lnTo>
                  <a:lnTo>
                    <a:pt x="0" y="69978"/>
                  </a:lnTo>
                  <a:lnTo>
                    <a:pt x="2822" y="76255"/>
                  </a:lnTo>
                  <a:lnTo>
                    <a:pt x="5057" y="79411"/>
                  </a:lnTo>
                  <a:lnTo>
                    <a:pt x="8201" y="93965"/>
                  </a:lnTo>
                  <a:lnTo>
                    <a:pt x="9518" y="139674"/>
                  </a:lnTo>
                  <a:lnTo>
                    <a:pt x="9525" y="186264"/>
                  </a:lnTo>
                  <a:lnTo>
                    <a:pt x="9525" y="199986"/>
                  </a:lnTo>
                  <a:lnTo>
                    <a:pt x="9525" y="177355"/>
                  </a:lnTo>
                  <a:lnTo>
                    <a:pt x="8467" y="175386"/>
                  </a:lnTo>
                  <a:lnTo>
                    <a:pt x="6703" y="174073"/>
                  </a:lnTo>
                  <a:lnTo>
                    <a:pt x="4468" y="173198"/>
                  </a:lnTo>
                  <a:lnTo>
                    <a:pt x="2979" y="171556"/>
                  </a:lnTo>
                  <a:lnTo>
                    <a:pt x="1324" y="166909"/>
                  </a:lnTo>
                  <a:lnTo>
                    <a:pt x="15" y="121159"/>
                  </a:lnTo>
                  <a:lnTo>
                    <a:pt x="0" y="74465"/>
                  </a:lnTo>
                  <a:lnTo>
                    <a:pt x="2822" y="67313"/>
                  </a:lnTo>
                  <a:lnTo>
                    <a:pt x="6546" y="60607"/>
                  </a:lnTo>
                  <a:lnTo>
                    <a:pt x="8936" y="47678"/>
                  </a:lnTo>
                  <a:lnTo>
                    <a:pt x="9133" y="44484"/>
                  </a:lnTo>
                  <a:lnTo>
                    <a:pt x="12173" y="38114"/>
                  </a:lnTo>
                  <a:lnTo>
                    <a:pt x="15993" y="31754"/>
                  </a:lnTo>
                  <a:lnTo>
                    <a:pt x="19202" y="22224"/>
                  </a:lnTo>
                  <a:lnTo>
                    <a:pt x="27132" y="11403"/>
                  </a:lnTo>
                  <a:lnTo>
                    <a:pt x="30756" y="10358"/>
                  </a:lnTo>
                  <a:lnTo>
                    <a:pt x="33204" y="10080"/>
                  </a:lnTo>
                  <a:lnTo>
                    <a:pt x="38746" y="6947"/>
                  </a:lnTo>
                  <a:lnTo>
                    <a:pt x="45871" y="1369"/>
                  </a:lnTo>
                  <a:lnTo>
                    <a:pt x="55672" y="118"/>
                  </a:lnTo>
                  <a:lnTo>
                    <a:pt x="79502" y="0"/>
                  </a:lnTo>
                  <a:lnTo>
                    <a:pt x="85781" y="2820"/>
                  </a:lnTo>
                  <a:lnTo>
                    <a:pt x="93380" y="8198"/>
                  </a:lnTo>
                  <a:lnTo>
                    <a:pt x="94419" y="11756"/>
                  </a:lnTo>
                  <a:lnTo>
                    <a:pt x="94696" y="14187"/>
                  </a:lnTo>
                  <a:lnTo>
                    <a:pt x="95939" y="15807"/>
                  </a:lnTo>
                  <a:lnTo>
                    <a:pt x="100142" y="17607"/>
                  </a:lnTo>
                  <a:lnTo>
                    <a:pt x="101686" y="19145"/>
                  </a:lnTo>
                  <a:lnTo>
                    <a:pt x="103402" y="23677"/>
                  </a:lnTo>
                  <a:lnTo>
                    <a:pt x="104768" y="70050"/>
                  </a:lnTo>
                  <a:lnTo>
                    <a:pt x="104772" y="78052"/>
                  </a:lnTo>
                  <a:lnTo>
                    <a:pt x="101952" y="85136"/>
                  </a:lnTo>
                  <a:lnTo>
                    <a:pt x="98228" y="91811"/>
                  </a:lnTo>
                  <a:lnTo>
                    <a:pt x="95074" y="101520"/>
                  </a:lnTo>
                  <a:lnTo>
                    <a:pt x="72894" y="126994"/>
                  </a:lnTo>
                  <a:lnTo>
                    <a:pt x="66616" y="130524"/>
                  </a:lnTo>
                  <a:lnTo>
                    <a:pt x="60299" y="133151"/>
                  </a:lnTo>
                  <a:lnTo>
                    <a:pt x="50793" y="139521"/>
                  </a:lnTo>
                  <a:lnTo>
                    <a:pt x="41273" y="141879"/>
                  </a:lnTo>
                  <a:lnTo>
                    <a:pt x="441" y="142872"/>
                  </a:lnTo>
                  <a:lnTo>
                    <a:pt x="39" y="134671"/>
                  </a:lnTo>
                  <a:lnTo>
                    <a:pt x="1084" y="134230"/>
                  </a:lnTo>
                  <a:lnTo>
                    <a:pt x="952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557"/>
            <p:cNvSpPr/>
            <p:nvPr>
              <p:custDataLst>
                <p:tags r:id="rId46"/>
              </p:custDataLst>
            </p:nvPr>
          </p:nvSpPr>
          <p:spPr>
            <a:xfrm>
              <a:off x="3943353" y="6039243"/>
              <a:ext cx="266698" cy="28183"/>
            </a:xfrm>
            <a:custGeom>
              <a:avLst/>
              <a:gdLst/>
              <a:ahLst/>
              <a:cxnLst/>
              <a:rect l="0" t="0" r="0" b="0"/>
              <a:pathLst>
                <a:path w="266698" h="28183">
                  <a:moveTo>
                    <a:pt x="19047" y="18657"/>
                  </a:moveTo>
                  <a:lnTo>
                    <a:pt x="19047" y="18657"/>
                  </a:lnTo>
                  <a:lnTo>
                    <a:pt x="13990" y="18657"/>
                  </a:lnTo>
                  <a:lnTo>
                    <a:pt x="12501" y="19715"/>
                  </a:lnTo>
                  <a:lnTo>
                    <a:pt x="11508" y="21479"/>
                  </a:lnTo>
                  <a:lnTo>
                    <a:pt x="10846" y="23713"/>
                  </a:lnTo>
                  <a:lnTo>
                    <a:pt x="9346" y="25202"/>
                  </a:lnTo>
                  <a:lnTo>
                    <a:pt x="0" y="28182"/>
                  </a:lnTo>
                  <a:lnTo>
                    <a:pt x="23677" y="28182"/>
                  </a:lnTo>
                  <a:lnTo>
                    <a:pt x="59968" y="19050"/>
                  </a:lnTo>
                  <a:lnTo>
                    <a:pt x="89073" y="17621"/>
                  </a:lnTo>
                  <a:lnTo>
                    <a:pt x="107552" y="10459"/>
                  </a:lnTo>
                  <a:lnTo>
                    <a:pt x="150701" y="9166"/>
                  </a:lnTo>
                  <a:lnTo>
                    <a:pt x="195880" y="9132"/>
                  </a:lnTo>
                  <a:lnTo>
                    <a:pt x="231761" y="9132"/>
                  </a:lnTo>
                  <a:lnTo>
                    <a:pt x="238117" y="6310"/>
                  </a:lnTo>
                  <a:lnTo>
                    <a:pt x="245765" y="931"/>
                  </a:lnTo>
                  <a:lnTo>
                    <a:pt x="252146" y="0"/>
                  </a:lnTo>
                  <a:lnTo>
                    <a:pt x="253821" y="927"/>
                  </a:lnTo>
                  <a:lnTo>
                    <a:pt x="254938" y="2604"/>
                  </a:lnTo>
                  <a:lnTo>
                    <a:pt x="255683" y="4780"/>
                  </a:lnTo>
                  <a:lnTo>
                    <a:pt x="257237" y="6231"/>
                  </a:lnTo>
                  <a:lnTo>
                    <a:pt x="266680" y="9128"/>
                  </a:lnTo>
                  <a:lnTo>
                    <a:pt x="266697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558"/>
            <p:cNvSpPr/>
            <p:nvPr>
              <p:custDataLst>
                <p:tags r:id="rId47"/>
              </p:custDataLst>
            </p:nvPr>
          </p:nvSpPr>
          <p:spPr>
            <a:xfrm>
              <a:off x="4029085" y="5819775"/>
              <a:ext cx="19041" cy="200026"/>
            </a:xfrm>
            <a:custGeom>
              <a:avLst/>
              <a:gdLst/>
              <a:ahLst/>
              <a:cxnLst/>
              <a:rect l="0" t="0" r="0" b="0"/>
              <a:pathLst>
                <a:path w="19041" h="200026">
                  <a:moveTo>
                    <a:pt x="9515" y="9525"/>
                  </a:moveTo>
                  <a:lnTo>
                    <a:pt x="9515" y="9525"/>
                  </a:lnTo>
                  <a:lnTo>
                    <a:pt x="9515" y="0"/>
                  </a:lnTo>
                  <a:lnTo>
                    <a:pt x="9515" y="31905"/>
                  </a:lnTo>
                  <a:lnTo>
                    <a:pt x="6693" y="38169"/>
                  </a:lnTo>
                  <a:lnTo>
                    <a:pt x="2969" y="44481"/>
                  </a:lnTo>
                  <a:lnTo>
                    <a:pt x="579" y="57156"/>
                  </a:lnTo>
                  <a:lnTo>
                    <a:pt x="0" y="93956"/>
                  </a:lnTo>
                  <a:lnTo>
                    <a:pt x="2817" y="102789"/>
                  </a:lnTo>
                  <a:lnTo>
                    <a:pt x="6538" y="110242"/>
                  </a:lnTo>
                  <a:lnTo>
                    <a:pt x="8927" y="126473"/>
                  </a:lnTo>
                  <a:lnTo>
                    <a:pt x="9505" y="164981"/>
                  </a:lnTo>
                  <a:lnTo>
                    <a:pt x="12333" y="171397"/>
                  </a:lnTo>
                  <a:lnTo>
                    <a:pt x="17715" y="179082"/>
                  </a:lnTo>
                  <a:lnTo>
                    <a:pt x="18923" y="189010"/>
                  </a:lnTo>
                  <a:lnTo>
                    <a:pt x="1904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9" name="SMARTInkShape-559"/>
          <p:cNvSpPr/>
          <p:nvPr>
            <p:custDataLst>
              <p:tags r:id="rId26"/>
            </p:custDataLst>
          </p:nvPr>
        </p:nvSpPr>
        <p:spPr>
          <a:xfrm>
            <a:off x="5172075" y="5962650"/>
            <a:ext cx="47623" cy="142876"/>
          </a:xfrm>
          <a:custGeom>
            <a:avLst/>
            <a:gdLst/>
            <a:ahLst/>
            <a:cxnLst/>
            <a:rect l="0" t="0" r="0" b="0"/>
            <a:pathLst>
              <a:path w="47623" h="14287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  <a:lnTo>
                  <a:pt x="0" y="8201"/>
                </a:lnTo>
                <a:lnTo>
                  <a:pt x="0" y="1208"/>
                </a:lnTo>
                <a:lnTo>
                  <a:pt x="2822" y="536"/>
                </a:lnTo>
                <a:lnTo>
                  <a:pt x="14189" y="32"/>
                </a:lnTo>
                <a:lnTo>
                  <a:pt x="15810" y="1079"/>
                </a:lnTo>
                <a:lnTo>
                  <a:pt x="16890" y="2837"/>
                </a:lnTo>
                <a:lnTo>
                  <a:pt x="18623" y="8204"/>
                </a:lnTo>
                <a:lnTo>
                  <a:pt x="21682" y="8937"/>
                </a:lnTo>
                <a:lnTo>
                  <a:pt x="33228" y="9491"/>
                </a:lnTo>
                <a:lnTo>
                  <a:pt x="34852" y="10561"/>
                </a:lnTo>
                <a:lnTo>
                  <a:pt x="35934" y="12332"/>
                </a:lnTo>
                <a:lnTo>
                  <a:pt x="36656" y="14571"/>
                </a:lnTo>
                <a:lnTo>
                  <a:pt x="38195" y="16064"/>
                </a:lnTo>
                <a:lnTo>
                  <a:pt x="42728" y="17723"/>
                </a:lnTo>
                <a:lnTo>
                  <a:pt x="44360" y="19224"/>
                </a:lnTo>
                <a:lnTo>
                  <a:pt x="46174" y="23713"/>
                </a:lnTo>
                <a:lnTo>
                  <a:pt x="47622" y="65501"/>
                </a:lnTo>
                <a:lnTo>
                  <a:pt x="44802" y="74267"/>
                </a:lnTo>
                <a:lnTo>
                  <a:pt x="31150" y="95081"/>
                </a:lnTo>
                <a:lnTo>
                  <a:pt x="28660" y="101524"/>
                </a:lnTo>
                <a:lnTo>
                  <a:pt x="12167" y="123821"/>
                </a:lnTo>
                <a:lnTo>
                  <a:pt x="9641" y="130173"/>
                </a:lnTo>
                <a:lnTo>
                  <a:pt x="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4" name="SMARTInkShape-Group150"/>
          <p:cNvGrpSpPr/>
          <p:nvPr/>
        </p:nvGrpSpPr>
        <p:grpSpPr>
          <a:xfrm>
            <a:off x="5667375" y="5677031"/>
            <a:ext cx="1857365" cy="304670"/>
            <a:chOff x="5667375" y="5677031"/>
            <a:chExt cx="1857365" cy="304670"/>
          </a:xfrm>
        </p:grpSpPr>
        <p:sp>
          <p:nvSpPr>
            <p:cNvPr id="290" name="SMARTInkShape-560"/>
            <p:cNvSpPr/>
            <p:nvPr>
              <p:custDataLst>
                <p:tags r:id="rId40"/>
              </p:custDataLst>
            </p:nvPr>
          </p:nvSpPr>
          <p:spPr>
            <a:xfrm>
              <a:off x="6991384" y="5677031"/>
              <a:ext cx="533356" cy="218919"/>
            </a:xfrm>
            <a:custGeom>
              <a:avLst/>
              <a:gdLst/>
              <a:ahLst/>
              <a:cxnLst/>
              <a:rect l="0" t="0" r="0" b="0"/>
              <a:pathLst>
                <a:path w="533356" h="218919">
                  <a:moveTo>
                    <a:pt x="95216" y="47494"/>
                  </a:moveTo>
                  <a:lnTo>
                    <a:pt x="95216" y="47494"/>
                  </a:lnTo>
                  <a:lnTo>
                    <a:pt x="95216" y="65103"/>
                  </a:lnTo>
                  <a:lnTo>
                    <a:pt x="103416" y="74618"/>
                  </a:lnTo>
                  <a:lnTo>
                    <a:pt x="104625" y="84143"/>
                  </a:lnTo>
                  <a:lnTo>
                    <a:pt x="104741" y="104607"/>
                  </a:lnTo>
                  <a:lnTo>
                    <a:pt x="113873" y="104644"/>
                  </a:lnTo>
                  <a:lnTo>
                    <a:pt x="114232" y="96443"/>
                  </a:lnTo>
                  <a:lnTo>
                    <a:pt x="122464" y="87035"/>
                  </a:lnTo>
                  <a:lnTo>
                    <a:pt x="123675" y="77520"/>
                  </a:lnTo>
                  <a:lnTo>
                    <a:pt x="115580" y="67995"/>
                  </a:lnTo>
                  <a:lnTo>
                    <a:pt x="114276" y="57146"/>
                  </a:lnTo>
                  <a:lnTo>
                    <a:pt x="104751" y="47504"/>
                  </a:lnTo>
                  <a:lnTo>
                    <a:pt x="95250" y="56985"/>
                  </a:lnTo>
                  <a:lnTo>
                    <a:pt x="95217" y="42829"/>
                  </a:lnTo>
                  <a:lnTo>
                    <a:pt x="94158" y="41209"/>
                  </a:lnTo>
                  <a:lnTo>
                    <a:pt x="92394" y="40129"/>
                  </a:lnTo>
                  <a:lnTo>
                    <a:pt x="86084" y="38095"/>
                  </a:lnTo>
                  <a:lnTo>
                    <a:pt x="77525" y="29779"/>
                  </a:lnTo>
                  <a:lnTo>
                    <a:pt x="71512" y="28839"/>
                  </a:lnTo>
                  <a:lnTo>
                    <a:pt x="52578" y="28454"/>
                  </a:lnTo>
                  <a:lnTo>
                    <a:pt x="50916" y="29509"/>
                  </a:lnTo>
                  <a:lnTo>
                    <a:pt x="49807" y="31271"/>
                  </a:lnTo>
                  <a:lnTo>
                    <a:pt x="49068" y="33504"/>
                  </a:lnTo>
                  <a:lnTo>
                    <a:pt x="47517" y="34992"/>
                  </a:lnTo>
                  <a:lnTo>
                    <a:pt x="37424" y="40203"/>
                  </a:lnTo>
                  <a:lnTo>
                    <a:pt x="34463" y="42634"/>
                  </a:lnTo>
                  <a:lnTo>
                    <a:pt x="31173" y="48156"/>
                  </a:lnTo>
                  <a:lnTo>
                    <a:pt x="28653" y="54137"/>
                  </a:lnTo>
                  <a:lnTo>
                    <a:pt x="13455" y="73978"/>
                  </a:lnTo>
                  <a:lnTo>
                    <a:pt x="10013" y="96974"/>
                  </a:lnTo>
                  <a:lnTo>
                    <a:pt x="8536" y="117279"/>
                  </a:lnTo>
                  <a:lnTo>
                    <a:pt x="1305" y="135967"/>
                  </a:lnTo>
                  <a:lnTo>
                    <a:pt x="0" y="179147"/>
                  </a:lnTo>
                  <a:lnTo>
                    <a:pt x="2804" y="188203"/>
                  </a:lnTo>
                  <a:lnTo>
                    <a:pt x="6519" y="195756"/>
                  </a:lnTo>
                  <a:lnTo>
                    <a:pt x="8170" y="202641"/>
                  </a:lnTo>
                  <a:lnTo>
                    <a:pt x="9669" y="204900"/>
                  </a:lnTo>
                  <a:lnTo>
                    <a:pt x="11727" y="206407"/>
                  </a:lnTo>
                  <a:lnTo>
                    <a:pt x="16835" y="209139"/>
                  </a:lnTo>
                  <a:lnTo>
                    <a:pt x="25661" y="215569"/>
                  </a:lnTo>
                  <a:lnTo>
                    <a:pt x="31847" y="217444"/>
                  </a:lnTo>
                  <a:lnTo>
                    <a:pt x="79277" y="218918"/>
                  </a:lnTo>
                  <a:lnTo>
                    <a:pt x="92140" y="217879"/>
                  </a:lnTo>
                  <a:lnTo>
                    <a:pt x="133507" y="207185"/>
                  </a:lnTo>
                  <a:lnTo>
                    <a:pt x="149601" y="199232"/>
                  </a:lnTo>
                  <a:lnTo>
                    <a:pt x="153697" y="196278"/>
                  </a:lnTo>
                  <a:lnTo>
                    <a:pt x="163894" y="192995"/>
                  </a:lnTo>
                  <a:lnTo>
                    <a:pt x="174423" y="190478"/>
                  </a:lnTo>
                  <a:lnTo>
                    <a:pt x="189806" y="180238"/>
                  </a:lnTo>
                  <a:lnTo>
                    <a:pt x="193201" y="177265"/>
                  </a:lnTo>
                  <a:lnTo>
                    <a:pt x="202617" y="173962"/>
                  </a:lnTo>
                  <a:lnTo>
                    <a:pt x="224483" y="170609"/>
                  </a:lnTo>
                  <a:lnTo>
                    <a:pt x="236090" y="163163"/>
                  </a:lnTo>
                  <a:lnTo>
                    <a:pt x="242555" y="162200"/>
                  </a:lnTo>
                  <a:lnTo>
                    <a:pt x="244242" y="161006"/>
                  </a:lnTo>
                  <a:lnTo>
                    <a:pt x="245367" y="159152"/>
                  </a:lnTo>
                  <a:lnTo>
                    <a:pt x="247485" y="152672"/>
                  </a:lnTo>
                  <a:lnTo>
                    <a:pt x="247616" y="199464"/>
                  </a:lnTo>
                  <a:lnTo>
                    <a:pt x="255816" y="199857"/>
                  </a:lnTo>
                  <a:lnTo>
                    <a:pt x="264484" y="193341"/>
                  </a:lnTo>
                  <a:lnTo>
                    <a:pt x="273310" y="190191"/>
                  </a:lnTo>
                  <a:lnTo>
                    <a:pt x="317467" y="149083"/>
                  </a:lnTo>
                  <a:lnTo>
                    <a:pt x="335653" y="129846"/>
                  </a:lnTo>
                  <a:lnTo>
                    <a:pt x="357866" y="83183"/>
                  </a:lnTo>
                  <a:lnTo>
                    <a:pt x="361775" y="70886"/>
                  </a:lnTo>
                  <a:lnTo>
                    <a:pt x="368106" y="59481"/>
                  </a:lnTo>
                  <a:lnTo>
                    <a:pt x="371430" y="20443"/>
                  </a:lnTo>
                  <a:lnTo>
                    <a:pt x="370375" y="19935"/>
                  </a:lnTo>
                  <a:lnTo>
                    <a:pt x="362307" y="18958"/>
                  </a:lnTo>
                  <a:lnTo>
                    <a:pt x="356976" y="23987"/>
                  </a:lnTo>
                  <a:lnTo>
                    <a:pt x="354429" y="29285"/>
                  </a:lnTo>
                  <a:lnTo>
                    <a:pt x="353750" y="32180"/>
                  </a:lnTo>
                  <a:lnTo>
                    <a:pt x="345031" y="47567"/>
                  </a:lnTo>
                  <a:lnTo>
                    <a:pt x="342093" y="63379"/>
                  </a:lnTo>
                  <a:lnTo>
                    <a:pt x="336404" y="73956"/>
                  </a:lnTo>
                  <a:lnTo>
                    <a:pt x="333394" y="121534"/>
                  </a:lnTo>
                  <a:lnTo>
                    <a:pt x="333344" y="145792"/>
                  </a:lnTo>
                  <a:lnTo>
                    <a:pt x="336165" y="152213"/>
                  </a:lnTo>
                  <a:lnTo>
                    <a:pt x="350951" y="169829"/>
                  </a:lnTo>
                  <a:lnTo>
                    <a:pt x="357021" y="170877"/>
                  </a:lnTo>
                  <a:lnTo>
                    <a:pt x="379800" y="171281"/>
                  </a:lnTo>
                  <a:lnTo>
                    <a:pt x="388562" y="168480"/>
                  </a:lnTo>
                  <a:lnTo>
                    <a:pt x="435715" y="136361"/>
                  </a:lnTo>
                  <a:lnTo>
                    <a:pt x="450928" y="125801"/>
                  </a:lnTo>
                  <a:lnTo>
                    <a:pt x="468908" y="106628"/>
                  </a:lnTo>
                  <a:lnTo>
                    <a:pt x="479318" y="98118"/>
                  </a:lnTo>
                  <a:lnTo>
                    <a:pt x="509998" y="51836"/>
                  </a:lnTo>
                  <a:lnTo>
                    <a:pt x="516286" y="38200"/>
                  </a:lnTo>
                  <a:lnTo>
                    <a:pt x="520483" y="31722"/>
                  </a:lnTo>
                  <a:lnTo>
                    <a:pt x="523905" y="22124"/>
                  </a:lnTo>
                  <a:lnTo>
                    <a:pt x="531911" y="11279"/>
                  </a:lnTo>
                  <a:lnTo>
                    <a:pt x="533355" y="0"/>
                  </a:lnTo>
                  <a:lnTo>
                    <a:pt x="519176" y="14062"/>
                  </a:lnTo>
                  <a:lnTo>
                    <a:pt x="516476" y="19583"/>
                  </a:lnTo>
                  <a:lnTo>
                    <a:pt x="515756" y="22536"/>
                  </a:lnTo>
                  <a:lnTo>
                    <a:pt x="488373" y="68954"/>
                  </a:lnTo>
                  <a:lnTo>
                    <a:pt x="485029" y="91007"/>
                  </a:lnTo>
                  <a:lnTo>
                    <a:pt x="478270" y="104459"/>
                  </a:lnTo>
                  <a:lnTo>
                    <a:pt x="476227" y="145918"/>
                  </a:lnTo>
                  <a:lnTo>
                    <a:pt x="479043" y="152269"/>
                  </a:lnTo>
                  <a:lnTo>
                    <a:pt x="484418" y="159913"/>
                  </a:lnTo>
                  <a:lnTo>
                    <a:pt x="487976" y="160958"/>
                  </a:lnTo>
                  <a:lnTo>
                    <a:pt x="490406" y="161236"/>
                  </a:lnTo>
                  <a:lnTo>
                    <a:pt x="495928" y="164369"/>
                  </a:lnTo>
                  <a:lnTo>
                    <a:pt x="504791" y="1713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561"/>
            <p:cNvSpPr/>
            <p:nvPr>
              <p:custDataLst>
                <p:tags r:id="rId41"/>
              </p:custDataLst>
            </p:nvPr>
          </p:nvSpPr>
          <p:spPr>
            <a:xfrm>
              <a:off x="6515136" y="5724917"/>
              <a:ext cx="390490" cy="256784"/>
            </a:xfrm>
            <a:custGeom>
              <a:avLst/>
              <a:gdLst/>
              <a:ahLst/>
              <a:cxnLst/>
              <a:rect l="0" t="0" r="0" b="0"/>
              <a:pathLst>
                <a:path w="390490" h="256784">
                  <a:moveTo>
                    <a:pt x="133314" y="9133"/>
                  </a:moveTo>
                  <a:lnTo>
                    <a:pt x="133314" y="9133"/>
                  </a:lnTo>
                  <a:lnTo>
                    <a:pt x="124182" y="0"/>
                  </a:lnTo>
                  <a:lnTo>
                    <a:pt x="123789" y="45142"/>
                  </a:lnTo>
                  <a:lnTo>
                    <a:pt x="123789" y="87982"/>
                  </a:lnTo>
                  <a:lnTo>
                    <a:pt x="123789" y="134689"/>
                  </a:lnTo>
                  <a:lnTo>
                    <a:pt x="133053" y="178180"/>
                  </a:lnTo>
                  <a:lnTo>
                    <a:pt x="134295" y="193395"/>
                  </a:lnTo>
                  <a:lnTo>
                    <a:pt x="143008" y="214181"/>
                  </a:lnTo>
                  <a:lnTo>
                    <a:pt x="145068" y="215680"/>
                  </a:lnTo>
                  <a:lnTo>
                    <a:pt x="147500" y="216682"/>
                  </a:lnTo>
                  <a:lnTo>
                    <a:pt x="149122" y="218407"/>
                  </a:lnTo>
                  <a:lnTo>
                    <a:pt x="152238" y="227765"/>
                  </a:lnTo>
                  <a:lnTo>
                    <a:pt x="161772" y="228205"/>
                  </a:lnTo>
                  <a:lnTo>
                    <a:pt x="161888" y="213743"/>
                  </a:lnTo>
                  <a:lnTo>
                    <a:pt x="159067" y="208374"/>
                  </a:lnTo>
                  <a:lnTo>
                    <a:pt x="153689" y="201360"/>
                  </a:lnTo>
                  <a:lnTo>
                    <a:pt x="150131" y="200400"/>
                  </a:lnTo>
                  <a:lnTo>
                    <a:pt x="111078" y="199637"/>
                  </a:lnTo>
                  <a:lnTo>
                    <a:pt x="104734" y="202457"/>
                  </a:lnTo>
                  <a:lnTo>
                    <a:pt x="98387" y="206180"/>
                  </a:lnTo>
                  <a:lnTo>
                    <a:pt x="57702" y="218043"/>
                  </a:lnTo>
                  <a:lnTo>
                    <a:pt x="54332" y="218256"/>
                  </a:lnTo>
                  <a:lnTo>
                    <a:pt x="47763" y="221315"/>
                  </a:lnTo>
                  <a:lnTo>
                    <a:pt x="41317" y="225145"/>
                  </a:lnTo>
                  <a:lnTo>
                    <a:pt x="28555" y="227603"/>
                  </a:lnTo>
                  <a:lnTo>
                    <a:pt x="25374" y="227804"/>
                  </a:lnTo>
                  <a:lnTo>
                    <a:pt x="19019" y="230851"/>
                  </a:lnTo>
                  <a:lnTo>
                    <a:pt x="11372" y="236373"/>
                  </a:lnTo>
                  <a:lnTo>
                    <a:pt x="10325" y="239951"/>
                  </a:lnTo>
                  <a:lnTo>
                    <a:pt x="10047" y="242387"/>
                  </a:lnTo>
                  <a:lnTo>
                    <a:pt x="8803" y="244011"/>
                  </a:lnTo>
                  <a:lnTo>
                    <a:pt x="370" y="247131"/>
                  </a:lnTo>
                  <a:lnTo>
                    <a:pt x="0" y="255448"/>
                  </a:lnTo>
                  <a:lnTo>
                    <a:pt x="1047" y="255893"/>
                  </a:lnTo>
                  <a:lnTo>
                    <a:pt x="46334" y="256783"/>
                  </a:lnTo>
                  <a:lnTo>
                    <a:pt x="80334" y="255725"/>
                  </a:lnTo>
                  <a:lnTo>
                    <a:pt x="111220" y="248582"/>
                  </a:lnTo>
                  <a:lnTo>
                    <a:pt x="157402" y="247374"/>
                  </a:lnTo>
                  <a:lnTo>
                    <a:pt x="203087" y="238622"/>
                  </a:lnTo>
                  <a:lnTo>
                    <a:pt x="247609" y="237785"/>
                  </a:lnTo>
                  <a:lnTo>
                    <a:pt x="292064" y="237736"/>
                  </a:lnTo>
                  <a:lnTo>
                    <a:pt x="338696" y="237733"/>
                  </a:lnTo>
                  <a:lnTo>
                    <a:pt x="345598" y="237733"/>
                  </a:lnTo>
                  <a:lnTo>
                    <a:pt x="352193" y="240555"/>
                  </a:lnTo>
                  <a:lnTo>
                    <a:pt x="358652" y="244278"/>
                  </a:lnTo>
                  <a:lnTo>
                    <a:pt x="369545" y="246865"/>
                  </a:lnTo>
                  <a:lnTo>
                    <a:pt x="379473" y="239023"/>
                  </a:lnTo>
                  <a:lnTo>
                    <a:pt x="390489" y="2377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562"/>
            <p:cNvSpPr/>
            <p:nvPr>
              <p:custDataLst>
                <p:tags r:id="rId42"/>
              </p:custDataLst>
            </p:nvPr>
          </p:nvSpPr>
          <p:spPr>
            <a:xfrm>
              <a:off x="6048375" y="5857875"/>
              <a:ext cx="266701" cy="74839"/>
            </a:xfrm>
            <a:custGeom>
              <a:avLst/>
              <a:gdLst/>
              <a:ahLst/>
              <a:cxnLst/>
              <a:rect l="0" t="0" r="0" b="0"/>
              <a:pathLst>
                <a:path w="266701" h="74839">
                  <a:moveTo>
                    <a:pt x="0" y="9525"/>
                  </a:moveTo>
                  <a:lnTo>
                    <a:pt x="0" y="9525"/>
                  </a:lnTo>
                  <a:lnTo>
                    <a:pt x="0" y="23990"/>
                  </a:lnTo>
                  <a:lnTo>
                    <a:pt x="1058" y="25519"/>
                  </a:lnTo>
                  <a:lnTo>
                    <a:pt x="2822" y="26538"/>
                  </a:lnTo>
                  <a:lnTo>
                    <a:pt x="8201" y="28173"/>
                  </a:lnTo>
                  <a:lnTo>
                    <a:pt x="16868" y="35041"/>
                  </a:lnTo>
                  <a:lnTo>
                    <a:pt x="25693" y="37194"/>
                  </a:lnTo>
                  <a:lnTo>
                    <a:pt x="31881" y="37698"/>
                  </a:lnTo>
                  <a:lnTo>
                    <a:pt x="33953" y="38890"/>
                  </a:lnTo>
                  <a:lnTo>
                    <a:pt x="35336" y="40743"/>
                  </a:lnTo>
                  <a:lnTo>
                    <a:pt x="36258" y="43038"/>
                  </a:lnTo>
                  <a:lnTo>
                    <a:pt x="37931" y="44566"/>
                  </a:lnTo>
                  <a:lnTo>
                    <a:pt x="48218" y="49843"/>
                  </a:lnTo>
                  <a:lnTo>
                    <a:pt x="54239" y="53903"/>
                  </a:lnTo>
                  <a:lnTo>
                    <a:pt x="63578" y="57246"/>
                  </a:lnTo>
                  <a:lnTo>
                    <a:pt x="73048" y="63410"/>
                  </a:lnTo>
                  <a:lnTo>
                    <a:pt x="82557" y="65708"/>
                  </a:lnTo>
                  <a:lnTo>
                    <a:pt x="88903" y="66245"/>
                  </a:lnTo>
                  <a:lnTo>
                    <a:pt x="95251" y="69306"/>
                  </a:lnTo>
                  <a:lnTo>
                    <a:pt x="101600" y="73136"/>
                  </a:lnTo>
                  <a:lnTo>
                    <a:pt x="107950" y="74838"/>
                  </a:lnTo>
                  <a:lnTo>
                    <a:pt x="150714" y="67032"/>
                  </a:lnTo>
                  <a:lnTo>
                    <a:pt x="168716" y="61725"/>
                  </a:lnTo>
                  <a:lnTo>
                    <a:pt x="178349" y="53539"/>
                  </a:lnTo>
                  <a:lnTo>
                    <a:pt x="182399" y="48392"/>
                  </a:lnTo>
                  <a:lnTo>
                    <a:pt x="224504" y="25746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563"/>
            <p:cNvSpPr/>
            <p:nvPr>
              <p:custDataLst>
                <p:tags r:id="rId43"/>
              </p:custDataLst>
            </p:nvPr>
          </p:nvSpPr>
          <p:spPr>
            <a:xfrm>
              <a:off x="5667375" y="5705606"/>
              <a:ext cx="514232" cy="276084"/>
            </a:xfrm>
            <a:custGeom>
              <a:avLst/>
              <a:gdLst/>
              <a:ahLst/>
              <a:cxnLst/>
              <a:rect l="0" t="0" r="0" b="0"/>
              <a:pathLst>
                <a:path w="514232" h="276084">
                  <a:moveTo>
                    <a:pt x="9525" y="76069"/>
                  </a:moveTo>
                  <a:lnTo>
                    <a:pt x="9525" y="76069"/>
                  </a:lnTo>
                  <a:lnTo>
                    <a:pt x="9525" y="66544"/>
                  </a:lnTo>
                  <a:lnTo>
                    <a:pt x="9525" y="109272"/>
                  </a:lnTo>
                  <a:lnTo>
                    <a:pt x="10583" y="110904"/>
                  </a:lnTo>
                  <a:lnTo>
                    <a:pt x="12347" y="111992"/>
                  </a:lnTo>
                  <a:lnTo>
                    <a:pt x="14581" y="112718"/>
                  </a:lnTo>
                  <a:lnTo>
                    <a:pt x="16070" y="114260"/>
                  </a:lnTo>
                  <a:lnTo>
                    <a:pt x="17726" y="118795"/>
                  </a:lnTo>
                  <a:lnTo>
                    <a:pt x="19016" y="149101"/>
                  </a:lnTo>
                  <a:lnTo>
                    <a:pt x="10406" y="176973"/>
                  </a:lnTo>
                  <a:lnTo>
                    <a:pt x="9528" y="222116"/>
                  </a:lnTo>
                  <a:lnTo>
                    <a:pt x="9525" y="246030"/>
                  </a:lnTo>
                  <a:lnTo>
                    <a:pt x="8467" y="246527"/>
                  </a:lnTo>
                  <a:lnTo>
                    <a:pt x="1324" y="247388"/>
                  </a:lnTo>
                  <a:lnTo>
                    <a:pt x="588" y="250283"/>
                  </a:lnTo>
                  <a:lnTo>
                    <a:pt x="116" y="255709"/>
                  </a:lnTo>
                  <a:lnTo>
                    <a:pt x="0" y="209816"/>
                  </a:lnTo>
                  <a:lnTo>
                    <a:pt x="1058" y="168846"/>
                  </a:lnTo>
                  <a:lnTo>
                    <a:pt x="7539" y="150212"/>
                  </a:lnTo>
                  <a:lnTo>
                    <a:pt x="10321" y="121307"/>
                  </a:lnTo>
                  <a:lnTo>
                    <a:pt x="17013" y="102605"/>
                  </a:lnTo>
                  <a:lnTo>
                    <a:pt x="19840" y="73683"/>
                  </a:lnTo>
                  <a:lnTo>
                    <a:pt x="26575" y="61369"/>
                  </a:lnTo>
                  <a:lnTo>
                    <a:pt x="43495" y="41247"/>
                  </a:lnTo>
                  <a:lnTo>
                    <a:pt x="49632" y="28464"/>
                  </a:lnTo>
                  <a:lnTo>
                    <a:pt x="60721" y="15748"/>
                  </a:lnTo>
                  <a:lnTo>
                    <a:pt x="66851" y="12218"/>
                  </a:lnTo>
                  <a:lnTo>
                    <a:pt x="73103" y="9590"/>
                  </a:lnTo>
                  <a:lnTo>
                    <a:pt x="82573" y="3220"/>
                  </a:lnTo>
                  <a:lnTo>
                    <a:pt x="92082" y="862"/>
                  </a:lnTo>
                  <a:lnTo>
                    <a:pt x="102894" y="0"/>
                  </a:lnTo>
                  <a:lnTo>
                    <a:pt x="112811" y="8082"/>
                  </a:lnTo>
                  <a:lnTo>
                    <a:pt x="120552" y="23285"/>
                  </a:lnTo>
                  <a:lnTo>
                    <a:pt x="123394" y="40882"/>
                  </a:lnTo>
                  <a:lnTo>
                    <a:pt x="123697" y="50591"/>
                  </a:lnTo>
                  <a:lnTo>
                    <a:pt x="120946" y="56985"/>
                  </a:lnTo>
                  <a:lnTo>
                    <a:pt x="118731" y="60171"/>
                  </a:lnTo>
                  <a:lnTo>
                    <a:pt x="112060" y="83605"/>
                  </a:lnTo>
                  <a:lnTo>
                    <a:pt x="99189" y="107753"/>
                  </a:lnTo>
                  <a:lnTo>
                    <a:pt x="95358" y="119559"/>
                  </a:lnTo>
                  <a:lnTo>
                    <a:pt x="72906" y="145882"/>
                  </a:lnTo>
                  <a:lnTo>
                    <a:pt x="66621" y="149430"/>
                  </a:lnTo>
                  <a:lnTo>
                    <a:pt x="60301" y="152066"/>
                  </a:lnTo>
                  <a:lnTo>
                    <a:pt x="47790" y="161663"/>
                  </a:lnTo>
                  <a:lnTo>
                    <a:pt x="39438" y="161783"/>
                  </a:lnTo>
                  <a:lnTo>
                    <a:pt x="43553" y="161791"/>
                  </a:lnTo>
                  <a:lnTo>
                    <a:pt x="44910" y="160734"/>
                  </a:lnTo>
                  <a:lnTo>
                    <a:pt x="46419" y="156737"/>
                  </a:lnTo>
                  <a:lnTo>
                    <a:pt x="47879" y="155247"/>
                  </a:lnTo>
                  <a:lnTo>
                    <a:pt x="52324" y="153593"/>
                  </a:lnTo>
                  <a:lnTo>
                    <a:pt x="73114" y="151288"/>
                  </a:lnTo>
                  <a:lnTo>
                    <a:pt x="85742" y="144745"/>
                  </a:lnTo>
                  <a:lnTo>
                    <a:pt x="132814" y="142749"/>
                  </a:lnTo>
                  <a:lnTo>
                    <a:pt x="136167" y="142747"/>
                  </a:lnTo>
                  <a:lnTo>
                    <a:pt x="138403" y="143804"/>
                  </a:lnTo>
                  <a:lnTo>
                    <a:pt x="139894" y="145567"/>
                  </a:lnTo>
                  <a:lnTo>
                    <a:pt x="140888" y="147801"/>
                  </a:lnTo>
                  <a:lnTo>
                    <a:pt x="142609" y="149291"/>
                  </a:lnTo>
                  <a:lnTo>
                    <a:pt x="147343" y="150945"/>
                  </a:lnTo>
                  <a:lnTo>
                    <a:pt x="159005" y="153066"/>
                  </a:lnTo>
                  <a:lnTo>
                    <a:pt x="165213" y="157209"/>
                  </a:lnTo>
                  <a:lnTo>
                    <a:pt x="168678" y="162578"/>
                  </a:lnTo>
                  <a:lnTo>
                    <a:pt x="171276" y="168492"/>
                  </a:lnTo>
                  <a:lnTo>
                    <a:pt x="187227" y="188086"/>
                  </a:lnTo>
                  <a:lnTo>
                    <a:pt x="189531" y="196984"/>
                  </a:lnTo>
                  <a:lnTo>
                    <a:pt x="190462" y="222129"/>
                  </a:lnTo>
                  <a:lnTo>
                    <a:pt x="187661" y="228474"/>
                  </a:lnTo>
                  <a:lnTo>
                    <a:pt x="183947" y="234821"/>
                  </a:lnTo>
                  <a:lnTo>
                    <a:pt x="182295" y="241170"/>
                  </a:lnTo>
                  <a:lnTo>
                    <a:pt x="180797" y="243286"/>
                  </a:lnTo>
                  <a:lnTo>
                    <a:pt x="178739" y="244697"/>
                  </a:lnTo>
                  <a:lnTo>
                    <a:pt x="173631" y="247323"/>
                  </a:lnTo>
                  <a:lnTo>
                    <a:pt x="167833" y="252018"/>
                  </a:lnTo>
                  <a:lnTo>
                    <a:pt x="164551" y="257632"/>
                  </a:lnTo>
                  <a:lnTo>
                    <a:pt x="163676" y="260612"/>
                  </a:lnTo>
                  <a:lnTo>
                    <a:pt x="162034" y="262598"/>
                  </a:lnTo>
                  <a:lnTo>
                    <a:pt x="142696" y="273876"/>
                  </a:lnTo>
                  <a:lnTo>
                    <a:pt x="116179" y="276056"/>
                  </a:lnTo>
                  <a:lnTo>
                    <a:pt x="109800" y="276083"/>
                  </a:lnTo>
                  <a:lnTo>
                    <a:pt x="108125" y="275029"/>
                  </a:lnTo>
                  <a:lnTo>
                    <a:pt x="107008" y="273267"/>
                  </a:lnTo>
                  <a:lnTo>
                    <a:pt x="105069" y="266393"/>
                  </a:lnTo>
                  <a:lnTo>
                    <a:pt x="104814" y="253428"/>
                  </a:lnTo>
                  <a:lnTo>
                    <a:pt x="105859" y="251458"/>
                  </a:lnTo>
                  <a:lnTo>
                    <a:pt x="107614" y="250145"/>
                  </a:lnTo>
                  <a:lnTo>
                    <a:pt x="112387" y="247628"/>
                  </a:lnTo>
                  <a:lnTo>
                    <a:pt x="127166" y="234415"/>
                  </a:lnTo>
                  <a:lnTo>
                    <a:pt x="155579" y="197100"/>
                  </a:lnTo>
                  <a:lnTo>
                    <a:pt x="201484" y="159953"/>
                  </a:lnTo>
                  <a:lnTo>
                    <a:pt x="247831" y="125732"/>
                  </a:lnTo>
                  <a:lnTo>
                    <a:pt x="291911" y="89732"/>
                  </a:lnTo>
                  <a:lnTo>
                    <a:pt x="326584" y="63406"/>
                  </a:lnTo>
                  <a:lnTo>
                    <a:pt x="350932" y="30049"/>
                  </a:lnTo>
                  <a:lnTo>
                    <a:pt x="352294" y="20384"/>
                  </a:lnTo>
                  <a:lnTo>
                    <a:pt x="353396" y="19896"/>
                  </a:lnTo>
                  <a:lnTo>
                    <a:pt x="360615" y="19048"/>
                  </a:lnTo>
                  <a:lnTo>
                    <a:pt x="361060" y="20063"/>
                  </a:lnTo>
                  <a:lnTo>
                    <a:pt x="361947" y="42599"/>
                  </a:lnTo>
                  <a:lnTo>
                    <a:pt x="359127" y="48141"/>
                  </a:lnTo>
                  <a:lnTo>
                    <a:pt x="355403" y="54131"/>
                  </a:lnTo>
                  <a:lnTo>
                    <a:pt x="353013" y="66601"/>
                  </a:lnTo>
                  <a:lnTo>
                    <a:pt x="352432" y="111791"/>
                  </a:lnTo>
                  <a:lnTo>
                    <a:pt x="352425" y="135035"/>
                  </a:lnTo>
                  <a:lnTo>
                    <a:pt x="349603" y="142140"/>
                  </a:lnTo>
                  <a:lnTo>
                    <a:pt x="347369" y="145516"/>
                  </a:lnTo>
                  <a:lnTo>
                    <a:pt x="344224" y="160381"/>
                  </a:lnTo>
                  <a:lnTo>
                    <a:pt x="342907" y="206220"/>
                  </a:lnTo>
                  <a:lnTo>
                    <a:pt x="342900" y="222116"/>
                  </a:lnTo>
                  <a:lnTo>
                    <a:pt x="340078" y="228468"/>
                  </a:lnTo>
                  <a:lnTo>
                    <a:pt x="333385" y="237979"/>
                  </a:lnTo>
                  <a:lnTo>
                    <a:pt x="333378" y="232933"/>
                  </a:lnTo>
                  <a:lnTo>
                    <a:pt x="334435" y="231445"/>
                  </a:lnTo>
                  <a:lnTo>
                    <a:pt x="336198" y="230453"/>
                  </a:lnTo>
                  <a:lnTo>
                    <a:pt x="338432" y="229792"/>
                  </a:lnTo>
                  <a:lnTo>
                    <a:pt x="339922" y="228293"/>
                  </a:lnTo>
                  <a:lnTo>
                    <a:pt x="341576" y="223804"/>
                  </a:lnTo>
                  <a:lnTo>
                    <a:pt x="345549" y="206401"/>
                  </a:lnTo>
                  <a:lnTo>
                    <a:pt x="350388" y="192296"/>
                  </a:lnTo>
                  <a:lnTo>
                    <a:pt x="354643" y="178593"/>
                  </a:lnTo>
                  <a:lnTo>
                    <a:pt x="359785" y="163950"/>
                  </a:lnTo>
                  <a:lnTo>
                    <a:pt x="364130" y="150085"/>
                  </a:lnTo>
                  <a:lnTo>
                    <a:pt x="372121" y="135394"/>
                  </a:lnTo>
                  <a:lnTo>
                    <a:pt x="384303" y="115891"/>
                  </a:lnTo>
                  <a:lnTo>
                    <a:pt x="395035" y="84173"/>
                  </a:lnTo>
                  <a:lnTo>
                    <a:pt x="423587" y="60297"/>
                  </a:lnTo>
                  <a:lnTo>
                    <a:pt x="433019" y="44333"/>
                  </a:lnTo>
                  <a:lnTo>
                    <a:pt x="441686" y="34798"/>
                  </a:lnTo>
                  <a:lnTo>
                    <a:pt x="447835" y="31268"/>
                  </a:lnTo>
                  <a:lnTo>
                    <a:pt x="463571" y="27758"/>
                  </a:lnTo>
                  <a:lnTo>
                    <a:pt x="474371" y="20292"/>
                  </a:lnTo>
                  <a:lnTo>
                    <a:pt x="476056" y="20893"/>
                  </a:lnTo>
                  <a:lnTo>
                    <a:pt x="483483" y="25736"/>
                  </a:lnTo>
                  <a:lnTo>
                    <a:pt x="493535" y="28087"/>
                  </a:lnTo>
                  <a:lnTo>
                    <a:pt x="494123" y="29264"/>
                  </a:lnTo>
                  <a:lnTo>
                    <a:pt x="494777" y="33394"/>
                  </a:lnTo>
                  <a:lnTo>
                    <a:pt x="496010" y="34919"/>
                  </a:lnTo>
                  <a:lnTo>
                    <a:pt x="500202" y="36613"/>
                  </a:lnTo>
                  <a:lnTo>
                    <a:pt x="501743" y="38123"/>
                  </a:lnTo>
                  <a:lnTo>
                    <a:pt x="505613" y="47591"/>
                  </a:lnTo>
                  <a:lnTo>
                    <a:pt x="512990" y="55568"/>
                  </a:lnTo>
                  <a:lnTo>
                    <a:pt x="514231" y="65093"/>
                  </a:lnTo>
                  <a:lnTo>
                    <a:pt x="495300" y="855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7" name="SMARTInkShape-Group151"/>
          <p:cNvGrpSpPr/>
          <p:nvPr/>
        </p:nvGrpSpPr>
        <p:grpSpPr>
          <a:xfrm>
            <a:off x="7820025" y="5496356"/>
            <a:ext cx="971387" cy="390095"/>
            <a:chOff x="7820025" y="5496356"/>
            <a:chExt cx="971387" cy="390095"/>
          </a:xfrm>
        </p:grpSpPr>
        <p:sp>
          <p:nvSpPr>
            <p:cNvPr id="295" name="SMARTInkShape-564"/>
            <p:cNvSpPr/>
            <p:nvPr>
              <p:custDataLst>
                <p:tags r:id="rId38"/>
              </p:custDataLst>
            </p:nvPr>
          </p:nvSpPr>
          <p:spPr>
            <a:xfrm>
              <a:off x="8058150" y="5496356"/>
              <a:ext cx="733262" cy="321644"/>
            </a:xfrm>
            <a:custGeom>
              <a:avLst/>
              <a:gdLst/>
              <a:ahLst/>
              <a:cxnLst/>
              <a:rect l="0" t="0" r="0" b="0"/>
              <a:pathLst>
                <a:path w="733262" h="321644">
                  <a:moveTo>
                    <a:pt x="0" y="142444"/>
                  </a:moveTo>
                  <a:lnTo>
                    <a:pt x="0" y="142444"/>
                  </a:lnTo>
                  <a:lnTo>
                    <a:pt x="0" y="97729"/>
                  </a:lnTo>
                  <a:lnTo>
                    <a:pt x="0" y="91527"/>
                  </a:lnTo>
                  <a:lnTo>
                    <a:pt x="2822" y="85242"/>
                  </a:lnTo>
                  <a:lnTo>
                    <a:pt x="6545" y="78921"/>
                  </a:lnTo>
                  <a:lnTo>
                    <a:pt x="8937" y="66239"/>
                  </a:lnTo>
                  <a:lnTo>
                    <a:pt x="9132" y="63066"/>
                  </a:lnTo>
                  <a:lnTo>
                    <a:pt x="12173" y="56718"/>
                  </a:lnTo>
                  <a:lnTo>
                    <a:pt x="15994" y="50369"/>
                  </a:lnTo>
                  <a:lnTo>
                    <a:pt x="19203" y="40844"/>
                  </a:lnTo>
                  <a:lnTo>
                    <a:pt x="25328" y="31319"/>
                  </a:lnTo>
                  <a:lnTo>
                    <a:pt x="28147" y="20500"/>
                  </a:lnTo>
                  <a:lnTo>
                    <a:pt x="36738" y="10583"/>
                  </a:lnTo>
                  <a:lnTo>
                    <a:pt x="38064" y="0"/>
                  </a:lnTo>
                  <a:lnTo>
                    <a:pt x="46298" y="7808"/>
                  </a:lnTo>
                  <a:lnTo>
                    <a:pt x="47232" y="13770"/>
                  </a:lnTo>
                  <a:lnTo>
                    <a:pt x="47591" y="26394"/>
                  </a:lnTo>
                  <a:lnTo>
                    <a:pt x="54164" y="35403"/>
                  </a:lnTo>
                  <a:lnTo>
                    <a:pt x="56266" y="44288"/>
                  </a:lnTo>
                  <a:lnTo>
                    <a:pt x="56757" y="50488"/>
                  </a:lnTo>
                  <a:lnTo>
                    <a:pt x="59798" y="56773"/>
                  </a:lnTo>
                  <a:lnTo>
                    <a:pt x="71329" y="70746"/>
                  </a:lnTo>
                  <a:lnTo>
                    <a:pt x="76857" y="73537"/>
                  </a:lnTo>
                  <a:lnTo>
                    <a:pt x="89029" y="75328"/>
                  </a:lnTo>
                  <a:lnTo>
                    <a:pt x="95307" y="72751"/>
                  </a:lnTo>
                  <a:lnTo>
                    <a:pt x="101626" y="69136"/>
                  </a:lnTo>
                  <a:lnTo>
                    <a:pt x="111132" y="66043"/>
                  </a:lnTo>
                  <a:lnTo>
                    <a:pt x="133350" y="49819"/>
                  </a:lnTo>
                  <a:lnTo>
                    <a:pt x="139700" y="47302"/>
                  </a:lnTo>
                  <a:lnTo>
                    <a:pt x="161925" y="30787"/>
                  </a:lnTo>
                  <a:lnTo>
                    <a:pt x="168275" y="28260"/>
                  </a:lnTo>
                  <a:lnTo>
                    <a:pt x="180960" y="18630"/>
                  </a:lnTo>
                  <a:lnTo>
                    <a:pt x="180971" y="23679"/>
                  </a:lnTo>
                  <a:lnTo>
                    <a:pt x="179914" y="25167"/>
                  </a:lnTo>
                  <a:lnTo>
                    <a:pt x="178151" y="26160"/>
                  </a:lnTo>
                  <a:lnTo>
                    <a:pt x="175918" y="26821"/>
                  </a:lnTo>
                  <a:lnTo>
                    <a:pt x="167717" y="32809"/>
                  </a:lnTo>
                  <a:lnTo>
                    <a:pt x="164499" y="38331"/>
                  </a:lnTo>
                  <a:lnTo>
                    <a:pt x="157377" y="55556"/>
                  </a:lnTo>
                  <a:lnTo>
                    <a:pt x="136118" y="92663"/>
                  </a:lnTo>
                  <a:lnTo>
                    <a:pt x="128840" y="112149"/>
                  </a:lnTo>
                  <a:lnTo>
                    <a:pt x="100288" y="155229"/>
                  </a:lnTo>
                  <a:lnTo>
                    <a:pt x="85183" y="199599"/>
                  </a:lnTo>
                  <a:lnTo>
                    <a:pt x="80193" y="212296"/>
                  </a:lnTo>
                  <a:lnTo>
                    <a:pt x="76325" y="230286"/>
                  </a:lnTo>
                  <a:lnTo>
                    <a:pt x="70004" y="243848"/>
                  </a:lnTo>
                  <a:lnTo>
                    <a:pt x="66762" y="288396"/>
                  </a:lnTo>
                  <a:lnTo>
                    <a:pt x="66713" y="296564"/>
                  </a:lnTo>
                  <a:lnTo>
                    <a:pt x="67759" y="299165"/>
                  </a:lnTo>
                  <a:lnTo>
                    <a:pt x="69514" y="300900"/>
                  </a:lnTo>
                  <a:lnTo>
                    <a:pt x="71744" y="302057"/>
                  </a:lnTo>
                  <a:lnTo>
                    <a:pt x="73229" y="303886"/>
                  </a:lnTo>
                  <a:lnTo>
                    <a:pt x="78436" y="314426"/>
                  </a:lnTo>
                  <a:lnTo>
                    <a:pt x="80866" y="317424"/>
                  </a:lnTo>
                  <a:lnTo>
                    <a:pt x="86388" y="320754"/>
                  </a:lnTo>
                  <a:lnTo>
                    <a:pt x="89342" y="321643"/>
                  </a:lnTo>
                  <a:lnTo>
                    <a:pt x="92369" y="321177"/>
                  </a:lnTo>
                  <a:lnTo>
                    <a:pt x="102746" y="316522"/>
                  </a:lnTo>
                  <a:lnTo>
                    <a:pt x="117697" y="313615"/>
                  </a:lnTo>
                  <a:lnTo>
                    <a:pt x="159193" y="291534"/>
                  </a:lnTo>
                  <a:lnTo>
                    <a:pt x="203226" y="259735"/>
                  </a:lnTo>
                  <a:lnTo>
                    <a:pt x="250474" y="225986"/>
                  </a:lnTo>
                  <a:lnTo>
                    <a:pt x="293032" y="196849"/>
                  </a:lnTo>
                  <a:lnTo>
                    <a:pt x="339369" y="181544"/>
                  </a:lnTo>
                  <a:lnTo>
                    <a:pt x="366445" y="180555"/>
                  </a:lnTo>
                  <a:lnTo>
                    <a:pt x="368122" y="181609"/>
                  </a:lnTo>
                  <a:lnTo>
                    <a:pt x="369239" y="183371"/>
                  </a:lnTo>
                  <a:lnTo>
                    <a:pt x="370812" y="190907"/>
                  </a:lnTo>
                  <a:lnTo>
                    <a:pt x="371437" y="204142"/>
                  </a:lnTo>
                  <a:lnTo>
                    <a:pt x="368636" y="209729"/>
                  </a:lnTo>
                  <a:lnTo>
                    <a:pt x="364921" y="215740"/>
                  </a:lnTo>
                  <a:lnTo>
                    <a:pt x="361772" y="225075"/>
                  </a:lnTo>
                  <a:lnTo>
                    <a:pt x="355664" y="234543"/>
                  </a:lnTo>
                  <a:lnTo>
                    <a:pt x="352327" y="244051"/>
                  </a:lnTo>
                  <a:lnTo>
                    <a:pt x="326615" y="275794"/>
                  </a:lnTo>
                  <a:lnTo>
                    <a:pt x="324021" y="282144"/>
                  </a:lnTo>
                  <a:lnTo>
                    <a:pt x="317668" y="291669"/>
                  </a:lnTo>
                  <a:lnTo>
                    <a:pt x="315810" y="298019"/>
                  </a:lnTo>
                  <a:lnTo>
                    <a:pt x="314257" y="300136"/>
                  </a:lnTo>
                  <a:lnTo>
                    <a:pt x="312163" y="301547"/>
                  </a:lnTo>
                  <a:lnTo>
                    <a:pt x="305232" y="304204"/>
                  </a:lnTo>
                  <a:lnTo>
                    <a:pt x="314526" y="293600"/>
                  </a:lnTo>
                  <a:lnTo>
                    <a:pt x="327470" y="273501"/>
                  </a:lnTo>
                  <a:lnTo>
                    <a:pt x="355264" y="239714"/>
                  </a:lnTo>
                  <a:lnTo>
                    <a:pt x="365329" y="231184"/>
                  </a:lnTo>
                  <a:lnTo>
                    <a:pt x="383236" y="211282"/>
                  </a:lnTo>
                  <a:lnTo>
                    <a:pt x="427848" y="179203"/>
                  </a:lnTo>
                  <a:lnTo>
                    <a:pt x="445353" y="164792"/>
                  </a:lnTo>
                  <a:lnTo>
                    <a:pt x="455430" y="161928"/>
                  </a:lnTo>
                  <a:lnTo>
                    <a:pt x="456020" y="162842"/>
                  </a:lnTo>
                  <a:lnTo>
                    <a:pt x="457170" y="180466"/>
                  </a:lnTo>
                  <a:lnTo>
                    <a:pt x="457186" y="185096"/>
                  </a:lnTo>
                  <a:lnTo>
                    <a:pt x="454371" y="190681"/>
                  </a:lnTo>
                  <a:lnTo>
                    <a:pt x="452140" y="193652"/>
                  </a:lnTo>
                  <a:lnTo>
                    <a:pt x="449659" y="202597"/>
                  </a:lnTo>
                  <a:lnTo>
                    <a:pt x="446877" y="224135"/>
                  </a:lnTo>
                  <a:lnTo>
                    <a:pt x="440188" y="237525"/>
                  </a:lnTo>
                  <a:lnTo>
                    <a:pt x="439509" y="240756"/>
                  </a:lnTo>
                  <a:lnTo>
                    <a:pt x="437997" y="242911"/>
                  </a:lnTo>
                  <a:lnTo>
                    <a:pt x="435932" y="244346"/>
                  </a:lnTo>
                  <a:lnTo>
                    <a:pt x="433496" y="245304"/>
                  </a:lnTo>
                  <a:lnTo>
                    <a:pt x="431872" y="247000"/>
                  </a:lnTo>
                  <a:lnTo>
                    <a:pt x="430068" y="251707"/>
                  </a:lnTo>
                  <a:lnTo>
                    <a:pt x="428662" y="265746"/>
                  </a:lnTo>
                  <a:lnTo>
                    <a:pt x="436829" y="266223"/>
                  </a:lnTo>
                  <a:lnTo>
                    <a:pt x="457396" y="249791"/>
                  </a:lnTo>
                  <a:lnTo>
                    <a:pt x="463638" y="247304"/>
                  </a:lnTo>
                  <a:lnTo>
                    <a:pt x="511175" y="202762"/>
                  </a:lnTo>
                  <a:lnTo>
                    <a:pt x="531519" y="182425"/>
                  </a:lnTo>
                  <a:lnTo>
                    <a:pt x="535387" y="181380"/>
                  </a:lnTo>
                  <a:lnTo>
                    <a:pt x="542484" y="180592"/>
                  </a:lnTo>
                  <a:lnTo>
                    <a:pt x="542794" y="185615"/>
                  </a:lnTo>
                  <a:lnTo>
                    <a:pt x="541779" y="187100"/>
                  </a:lnTo>
                  <a:lnTo>
                    <a:pt x="540045" y="188089"/>
                  </a:lnTo>
                  <a:lnTo>
                    <a:pt x="537830" y="188749"/>
                  </a:lnTo>
                  <a:lnTo>
                    <a:pt x="536353" y="190247"/>
                  </a:lnTo>
                  <a:lnTo>
                    <a:pt x="534712" y="194734"/>
                  </a:lnTo>
                  <a:lnTo>
                    <a:pt x="532601" y="206239"/>
                  </a:lnTo>
                  <a:lnTo>
                    <a:pt x="526931" y="215556"/>
                  </a:lnTo>
                  <a:lnTo>
                    <a:pt x="524479" y="228186"/>
                  </a:lnTo>
                  <a:lnTo>
                    <a:pt x="524277" y="231355"/>
                  </a:lnTo>
                  <a:lnTo>
                    <a:pt x="521232" y="237699"/>
                  </a:lnTo>
                  <a:lnTo>
                    <a:pt x="517409" y="244046"/>
                  </a:lnTo>
                  <a:lnTo>
                    <a:pt x="514954" y="256744"/>
                  </a:lnTo>
                  <a:lnTo>
                    <a:pt x="514469" y="269444"/>
                  </a:lnTo>
                  <a:lnTo>
                    <a:pt x="515487" y="271561"/>
                  </a:lnTo>
                  <a:lnTo>
                    <a:pt x="517225" y="272972"/>
                  </a:lnTo>
                  <a:lnTo>
                    <a:pt x="522562" y="275236"/>
                  </a:lnTo>
                  <a:lnTo>
                    <a:pt x="528542" y="275629"/>
                  </a:lnTo>
                  <a:lnTo>
                    <a:pt x="534064" y="272898"/>
                  </a:lnTo>
                  <a:lnTo>
                    <a:pt x="540045" y="269216"/>
                  </a:lnTo>
                  <a:lnTo>
                    <a:pt x="549363" y="266083"/>
                  </a:lnTo>
                  <a:lnTo>
                    <a:pt x="584398" y="241841"/>
                  </a:lnTo>
                  <a:lnTo>
                    <a:pt x="596019" y="237863"/>
                  </a:lnTo>
                  <a:lnTo>
                    <a:pt x="602858" y="233183"/>
                  </a:lnTo>
                  <a:lnTo>
                    <a:pt x="606604" y="227576"/>
                  </a:lnTo>
                  <a:lnTo>
                    <a:pt x="609326" y="221555"/>
                  </a:lnTo>
                  <a:lnTo>
                    <a:pt x="614065" y="215352"/>
                  </a:lnTo>
                  <a:lnTo>
                    <a:pt x="619699" y="211889"/>
                  </a:lnTo>
                  <a:lnTo>
                    <a:pt x="628604" y="209133"/>
                  </a:lnTo>
                  <a:lnTo>
                    <a:pt x="628650" y="241000"/>
                  </a:lnTo>
                  <a:lnTo>
                    <a:pt x="625828" y="247277"/>
                  </a:lnTo>
                  <a:lnTo>
                    <a:pt x="622104" y="253595"/>
                  </a:lnTo>
                  <a:lnTo>
                    <a:pt x="620449" y="259930"/>
                  </a:lnTo>
                  <a:lnTo>
                    <a:pt x="621065" y="262043"/>
                  </a:lnTo>
                  <a:lnTo>
                    <a:pt x="622536" y="263452"/>
                  </a:lnTo>
                  <a:lnTo>
                    <a:pt x="624574" y="264390"/>
                  </a:lnTo>
                  <a:lnTo>
                    <a:pt x="625933" y="266075"/>
                  </a:lnTo>
                  <a:lnTo>
                    <a:pt x="628293" y="274305"/>
                  </a:lnTo>
                  <a:lnTo>
                    <a:pt x="631313" y="275132"/>
                  </a:lnTo>
                  <a:lnTo>
                    <a:pt x="651031" y="275755"/>
                  </a:lnTo>
                  <a:lnTo>
                    <a:pt x="657294" y="272955"/>
                  </a:lnTo>
                  <a:lnTo>
                    <a:pt x="663606" y="269241"/>
                  </a:lnTo>
                  <a:lnTo>
                    <a:pt x="673109" y="266091"/>
                  </a:lnTo>
                  <a:lnTo>
                    <a:pt x="697638" y="250099"/>
                  </a:lnTo>
                  <a:lnTo>
                    <a:pt x="720909" y="214227"/>
                  </a:lnTo>
                  <a:lnTo>
                    <a:pt x="729246" y="209574"/>
                  </a:lnTo>
                  <a:lnTo>
                    <a:pt x="731568" y="204736"/>
                  </a:lnTo>
                  <a:lnTo>
                    <a:pt x="733261" y="186787"/>
                  </a:lnTo>
                  <a:lnTo>
                    <a:pt x="732258" y="184707"/>
                  </a:lnTo>
                  <a:lnTo>
                    <a:pt x="730530" y="183319"/>
                  </a:lnTo>
                  <a:lnTo>
                    <a:pt x="725789" y="181777"/>
                  </a:lnTo>
                  <a:lnTo>
                    <a:pt x="711030" y="180707"/>
                  </a:lnTo>
                  <a:lnTo>
                    <a:pt x="708970" y="181711"/>
                  </a:lnTo>
                  <a:lnTo>
                    <a:pt x="707597" y="183438"/>
                  </a:lnTo>
                  <a:lnTo>
                    <a:pt x="706682" y="185649"/>
                  </a:lnTo>
                  <a:lnTo>
                    <a:pt x="705014" y="187122"/>
                  </a:lnTo>
                  <a:lnTo>
                    <a:pt x="694730" y="192309"/>
                  </a:lnTo>
                  <a:lnTo>
                    <a:pt x="688711" y="196357"/>
                  </a:lnTo>
                  <a:lnTo>
                    <a:pt x="679370" y="199693"/>
                  </a:lnTo>
                  <a:lnTo>
                    <a:pt x="663565" y="212725"/>
                  </a:lnTo>
                  <a:lnTo>
                    <a:pt x="660043" y="218836"/>
                  </a:lnTo>
                  <a:lnTo>
                    <a:pt x="659103" y="221947"/>
                  </a:lnTo>
                  <a:lnTo>
                    <a:pt x="657418" y="224021"/>
                  </a:lnTo>
                  <a:lnTo>
                    <a:pt x="651049" y="227998"/>
                  </a:lnTo>
                  <a:lnTo>
                    <a:pt x="649189" y="232679"/>
                  </a:lnTo>
                  <a:lnTo>
                    <a:pt x="647700" y="2567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565"/>
            <p:cNvSpPr/>
            <p:nvPr>
              <p:custDataLst>
                <p:tags r:id="rId39"/>
              </p:custDataLst>
            </p:nvPr>
          </p:nvSpPr>
          <p:spPr>
            <a:xfrm>
              <a:off x="7820025" y="58674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9409"/>
                  </a:lnTo>
                  <a:lnTo>
                    <a:pt x="9491" y="19016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8" name="SMARTInkShape-566"/>
          <p:cNvSpPr/>
          <p:nvPr>
            <p:custDataLst>
              <p:tags r:id="rId27"/>
            </p:custDataLst>
          </p:nvPr>
        </p:nvSpPr>
        <p:spPr>
          <a:xfrm>
            <a:off x="9077325" y="5619760"/>
            <a:ext cx="114263" cy="133341"/>
          </a:xfrm>
          <a:custGeom>
            <a:avLst/>
            <a:gdLst/>
            <a:ahLst/>
            <a:cxnLst/>
            <a:rect l="0" t="0" r="0" b="0"/>
            <a:pathLst>
              <a:path w="114263" h="133341">
                <a:moveTo>
                  <a:pt x="19050" y="9515"/>
                </a:moveTo>
                <a:lnTo>
                  <a:pt x="19050" y="9515"/>
                </a:lnTo>
                <a:lnTo>
                  <a:pt x="19050" y="24"/>
                </a:lnTo>
                <a:lnTo>
                  <a:pt x="13993" y="0"/>
                </a:lnTo>
                <a:lnTo>
                  <a:pt x="12504" y="1055"/>
                </a:lnTo>
                <a:lnTo>
                  <a:pt x="11510" y="2817"/>
                </a:lnTo>
                <a:lnTo>
                  <a:pt x="9640" y="9123"/>
                </a:lnTo>
                <a:lnTo>
                  <a:pt x="9526" y="41310"/>
                </a:lnTo>
                <a:lnTo>
                  <a:pt x="6703" y="47635"/>
                </a:lnTo>
                <a:lnTo>
                  <a:pt x="2979" y="53974"/>
                </a:lnTo>
                <a:lnTo>
                  <a:pt x="588" y="66667"/>
                </a:lnTo>
                <a:lnTo>
                  <a:pt x="5" y="114115"/>
                </a:lnTo>
                <a:lnTo>
                  <a:pt x="0" y="131847"/>
                </a:lnTo>
                <a:lnTo>
                  <a:pt x="1058" y="132345"/>
                </a:lnTo>
                <a:lnTo>
                  <a:pt x="5057" y="132898"/>
                </a:lnTo>
                <a:lnTo>
                  <a:pt x="10361" y="130321"/>
                </a:lnTo>
                <a:lnTo>
                  <a:pt x="53172" y="97268"/>
                </a:lnTo>
                <a:lnTo>
                  <a:pt x="92070" y="49809"/>
                </a:lnTo>
                <a:lnTo>
                  <a:pt x="114262" y="19082"/>
                </a:lnTo>
                <a:lnTo>
                  <a:pt x="109233" y="19052"/>
                </a:lnTo>
                <a:lnTo>
                  <a:pt x="107746" y="20107"/>
                </a:lnTo>
                <a:lnTo>
                  <a:pt x="106755" y="21868"/>
                </a:lnTo>
                <a:lnTo>
                  <a:pt x="103977" y="35287"/>
                </a:lnTo>
                <a:lnTo>
                  <a:pt x="98306" y="44550"/>
                </a:lnTo>
                <a:lnTo>
                  <a:pt x="95098" y="53998"/>
                </a:lnTo>
                <a:lnTo>
                  <a:pt x="88972" y="63500"/>
                </a:lnTo>
                <a:lnTo>
                  <a:pt x="74023" y="104177"/>
                </a:lnTo>
                <a:lnTo>
                  <a:pt x="68126" y="112292"/>
                </a:lnTo>
                <a:lnTo>
                  <a:pt x="66961" y="121500"/>
                </a:lnTo>
                <a:lnTo>
                  <a:pt x="66687" y="132816"/>
                </a:lnTo>
                <a:lnTo>
                  <a:pt x="85725" y="1333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2" name="SMARTInkShape-Group153"/>
          <p:cNvGrpSpPr/>
          <p:nvPr/>
        </p:nvGrpSpPr>
        <p:grpSpPr>
          <a:xfrm>
            <a:off x="9429751" y="5362575"/>
            <a:ext cx="838200" cy="609516"/>
            <a:chOff x="9429751" y="5362575"/>
            <a:chExt cx="838200" cy="609516"/>
          </a:xfrm>
        </p:grpSpPr>
        <p:sp>
          <p:nvSpPr>
            <p:cNvPr id="299" name="SMARTInkShape-567"/>
            <p:cNvSpPr/>
            <p:nvPr>
              <p:custDataLst>
                <p:tags r:id="rId35"/>
              </p:custDataLst>
            </p:nvPr>
          </p:nvSpPr>
          <p:spPr>
            <a:xfrm>
              <a:off x="9829800" y="5362575"/>
              <a:ext cx="438151" cy="342890"/>
            </a:xfrm>
            <a:custGeom>
              <a:avLst/>
              <a:gdLst/>
              <a:ahLst/>
              <a:cxnLst/>
              <a:rect l="0" t="0" r="0" b="0"/>
              <a:pathLst>
                <a:path w="438151" h="342890">
                  <a:moveTo>
                    <a:pt x="0" y="314325"/>
                  </a:moveTo>
                  <a:lnTo>
                    <a:pt x="0" y="314325"/>
                  </a:lnTo>
                  <a:lnTo>
                    <a:pt x="41706" y="314325"/>
                  </a:lnTo>
                  <a:lnTo>
                    <a:pt x="47815" y="311503"/>
                  </a:lnTo>
                  <a:lnTo>
                    <a:pt x="54059" y="307780"/>
                  </a:lnTo>
                  <a:lnTo>
                    <a:pt x="66693" y="305388"/>
                  </a:lnTo>
                  <a:lnTo>
                    <a:pt x="74091" y="304004"/>
                  </a:lnTo>
                  <a:lnTo>
                    <a:pt x="89098" y="297273"/>
                  </a:lnTo>
                  <a:lnTo>
                    <a:pt x="100719" y="289635"/>
                  </a:lnTo>
                  <a:lnTo>
                    <a:pt x="110865" y="285843"/>
                  </a:lnTo>
                  <a:lnTo>
                    <a:pt x="136698" y="270663"/>
                  </a:lnTo>
                  <a:lnTo>
                    <a:pt x="148335" y="266816"/>
                  </a:lnTo>
                  <a:lnTo>
                    <a:pt x="179084" y="239971"/>
                  </a:lnTo>
                  <a:lnTo>
                    <a:pt x="185471" y="233616"/>
                  </a:lnTo>
                  <a:lnTo>
                    <a:pt x="188265" y="228007"/>
                  </a:lnTo>
                  <a:lnTo>
                    <a:pt x="190462" y="211029"/>
                  </a:lnTo>
                  <a:lnTo>
                    <a:pt x="182295" y="201478"/>
                  </a:lnTo>
                  <a:lnTo>
                    <a:pt x="178739" y="200671"/>
                  </a:lnTo>
                  <a:lnTo>
                    <a:pt x="166820" y="200063"/>
                  </a:lnTo>
                  <a:lnTo>
                    <a:pt x="161278" y="202864"/>
                  </a:lnTo>
                  <a:lnTo>
                    <a:pt x="155287" y="206578"/>
                  </a:lnTo>
                  <a:lnTo>
                    <a:pt x="149098" y="208229"/>
                  </a:lnTo>
                  <a:lnTo>
                    <a:pt x="147024" y="209728"/>
                  </a:lnTo>
                  <a:lnTo>
                    <a:pt x="145641" y="211786"/>
                  </a:lnTo>
                  <a:lnTo>
                    <a:pt x="143046" y="216894"/>
                  </a:lnTo>
                  <a:lnTo>
                    <a:pt x="127795" y="235037"/>
                  </a:lnTo>
                  <a:lnTo>
                    <a:pt x="113696" y="264719"/>
                  </a:lnTo>
                  <a:lnTo>
                    <a:pt x="108740" y="272170"/>
                  </a:lnTo>
                  <a:lnTo>
                    <a:pt x="96729" y="306617"/>
                  </a:lnTo>
                  <a:lnTo>
                    <a:pt x="95379" y="326906"/>
                  </a:lnTo>
                  <a:lnTo>
                    <a:pt x="96394" y="329062"/>
                  </a:lnTo>
                  <a:lnTo>
                    <a:pt x="98130" y="330500"/>
                  </a:lnTo>
                  <a:lnTo>
                    <a:pt x="100345" y="331458"/>
                  </a:lnTo>
                  <a:lnTo>
                    <a:pt x="101821" y="333155"/>
                  </a:lnTo>
                  <a:lnTo>
                    <a:pt x="103463" y="337863"/>
                  </a:lnTo>
                  <a:lnTo>
                    <a:pt x="104959" y="339542"/>
                  </a:lnTo>
                  <a:lnTo>
                    <a:pt x="109444" y="341407"/>
                  </a:lnTo>
                  <a:lnTo>
                    <a:pt x="127130" y="342769"/>
                  </a:lnTo>
                  <a:lnTo>
                    <a:pt x="133408" y="340020"/>
                  </a:lnTo>
                  <a:lnTo>
                    <a:pt x="136565" y="337805"/>
                  </a:lnTo>
                  <a:lnTo>
                    <a:pt x="173941" y="326030"/>
                  </a:lnTo>
                  <a:lnTo>
                    <a:pt x="216306" y="301586"/>
                  </a:lnTo>
                  <a:lnTo>
                    <a:pt x="240323" y="287860"/>
                  </a:lnTo>
                  <a:lnTo>
                    <a:pt x="259177" y="268684"/>
                  </a:lnTo>
                  <a:lnTo>
                    <a:pt x="304742" y="228616"/>
                  </a:lnTo>
                  <a:lnTo>
                    <a:pt x="310066" y="222257"/>
                  </a:lnTo>
                  <a:lnTo>
                    <a:pt x="314319" y="209572"/>
                  </a:lnTo>
                  <a:lnTo>
                    <a:pt x="314321" y="209564"/>
                  </a:lnTo>
                  <a:lnTo>
                    <a:pt x="309267" y="214611"/>
                  </a:lnTo>
                  <a:lnTo>
                    <a:pt x="306787" y="219913"/>
                  </a:lnTo>
                  <a:lnTo>
                    <a:pt x="306123" y="222808"/>
                  </a:lnTo>
                  <a:lnTo>
                    <a:pt x="300134" y="231940"/>
                  </a:lnTo>
                  <a:lnTo>
                    <a:pt x="280371" y="254010"/>
                  </a:lnTo>
                  <a:lnTo>
                    <a:pt x="274222" y="266702"/>
                  </a:lnTo>
                  <a:lnTo>
                    <a:pt x="261145" y="282575"/>
                  </a:lnTo>
                  <a:lnTo>
                    <a:pt x="255137" y="295275"/>
                  </a:lnTo>
                  <a:lnTo>
                    <a:pt x="250978" y="301625"/>
                  </a:lnTo>
                  <a:lnTo>
                    <a:pt x="248636" y="311150"/>
                  </a:lnTo>
                  <a:lnTo>
                    <a:pt x="247662" y="337874"/>
                  </a:lnTo>
                  <a:lnTo>
                    <a:pt x="248717" y="339550"/>
                  </a:lnTo>
                  <a:lnTo>
                    <a:pt x="250477" y="340666"/>
                  </a:lnTo>
                  <a:lnTo>
                    <a:pt x="255852" y="342459"/>
                  </a:lnTo>
                  <a:lnTo>
                    <a:pt x="271330" y="342889"/>
                  </a:lnTo>
                  <a:lnTo>
                    <a:pt x="276872" y="340073"/>
                  </a:lnTo>
                  <a:lnTo>
                    <a:pt x="307987" y="311102"/>
                  </a:lnTo>
                  <a:lnTo>
                    <a:pt x="311507" y="304778"/>
                  </a:lnTo>
                  <a:lnTo>
                    <a:pt x="314130" y="298440"/>
                  </a:lnTo>
                  <a:lnTo>
                    <a:pt x="320501" y="288922"/>
                  </a:lnTo>
                  <a:lnTo>
                    <a:pt x="322858" y="279399"/>
                  </a:lnTo>
                  <a:lnTo>
                    <a:pt x="323832" y="235891"/>
                  </a:lnTo>
                  <a:lnTo>
                    <a:pt x="322783" y="225491"/>
                  </a:lnTo>
                  <a:lnTo>
                    <a:pt x="312090" y="200215"/>
                  </a:lnTo>
                  <a:lnTo>
                    <a:pt x="309659" y="196976"/>
                  </a:lnTo>
                  <a:lnTo>
                    <a:pt x="306960" y="187734"/>
                  </a:lnTo>
                  <a:lnTo>
                    <a:pt x="304701" y="177629"/>
                  </a:lnTo>
                  <a:lnTo>
                    <a:pt x="297480" y="165990"/>
                  </a:lnTo>
                  <a:lnTo>
                    <a:pt x="289696" y="155839"/>
                  </a:lnTo>
                  <a:lnTo>
                    <a:pt x="283707" y="142927"/>
                  </a:lnTo>
                  <a:lnTo>
                    <a:pt x="279551" y="136548"/>
                  </a:lnTo>
                  <a:lnTo>
                    <a:pt x="277210" y="127007"/>
                  </a:lnTo>
                  <a:lnTo>
                    <a:pt x="276263" y="96543"/>
                  </a:lnTo>
                  <a:lnTo>
                    <a:pt x="279064" y="87711"/>
                  </a:lnTo>
                  <a:lnTo>
                    <a:pt x="292474" y="70112"/>
                  </a:lnTo>
                  <a:lnTo>
                    <a:pt x="336552" y="25401"/>
                  </a:lnTo>
                  <a:lnTo>
                    <a:pt x="368477" y="4233"/>
                  </a:lnTo>
                  <a:lnTo>
                    <a:pt x="395916" y="372"/>
                  </a:lnTo>
                  <a:lnTo>
                    <a:pt x="438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568"/>
            <p:cNvSpPr/>
            <p:nvPr>
              <p:custDataLst>
                <p:tags r:id="rId36"/>
              </p:custDataLst>
            </p:nvPr>
          </p:nvSpPr>
          <p:spPr>
            <a:xfrm>
              <a:off x="9725025" y="5610264"/>
              <a:ext cx="132911" cy="133273"/>
            </a:xfrm>
            <a:custGeom>
              <a:avLst/>
              <a:gdLst/>
              <a:ahLst/>
              <a:cxnLst/>
              <a:rect l="0" t="0" r="0" b="0"/>
              <a:pathLst>
                <a:path w="132911" h="133273">
                  <a:moveTo>
                    <a:pt x="0" y="123786"/>
                  </a:moveTo>
                  <a:lnTo>
                    <a:pt x="0" y="123786"/>
                  </a:lnTo>
                  <a:lnTo>
                    <a:pt x="0" y="102327"/>
                  </a:lnTo>
                  <a:lnTo>
                    <a:pt x="2822" y="95552"/>
                  </a:lnTo>
                  <a:lnTo>
                    <a:pt x="6546" y="89013"/>
                  </a:lnTo>
                  <a:lnTo>
                    <a:pt x="9701" y="79381"/>
                  </a:lnTo>
                  <a:lnTo>
                    <a:pt x="35337" y="47586"/>
                  </a:lnTo>
                  <a:lnTo>
                    <a:pt x="37930" y="41236"/>
                  </a:lnTo>
                  <a:lnTo>
                    <a:pt x="51196" y="25361"/>
                  </a:lnTo>
                  <a:lnTo>
                    <a:pt x="65499" y="15836"/>
                  </a:lnTo>
                  <a:lnTo>
                    <a:pt x="80632" y="9682"/>
                  </a:lnTo>
                  <a:lnTo>
                    <a:pt x="82330" y="7500"/>
                  </a:lnTo>
                  <a:lnTo>
                    <a:pt x="83462" y="4987"/>
                  </a:lnTo>
                  <a:lnTo>
                    <a:pt x="85275" y="3311"/>
                  </a:lnTo>
                  <a:lnTo>
                    <a:pt x="90112" y="1450"/>
                  </a:lnTo>
                  <a:lnTo>
                    <a:pt x="117507" y="0"/>
                  </a:lnTo>
                  <a:lnTo>
                    <a:pt x="119612" y="1045"/>
                  </a:lnTo>
                  <a:lnTo>
                    <a:pt x="121017" y="2800"/>
                  </a:lnTo>
                  <a:lnTo>
                    <a:pt x="121953" y="5029"/>
                  </a:lnTo>
                  <a:lnTo>
                    <a:pt x="123636" y="6514"/>
                  </a:lnTo>
                  <a:lnTo>
                    <a:pt x="128327" y="8166"/>
                  </a:lnTo>
                  <a:lnTo>
                    <a:pt x="130001" y="9664"/>
                  </a:lnTo>
                  <a:lnTo>
                    <a:pt x="131862" y="14151"/>
                  </a:lnTo>
                  <a:lnTo>
                    <a:pt x="132910" y="22628"/>
                  </a:lnTo>
                  <a:lnTo>
                    <a:pt x="130332" y="28732"/>
                  </a:lnTo>
                  <a:lnTo>
                    <a:pt x="126717" y="34973"/>
                  </a:lnTo>
                  <a:lnTo>
                    <a:pt x="124396" y="47603"/>
                  </a:lnTo>
                  <a:lnTo>
                    <a:pt x="124206" y="50772"/>
                  </a:lnTo>
                  <a:lnTo>
                    <a:pt x="121172" y="57116"/>
                  </a:lnTo>
                  <a:lnTo>
                    <a:pt x="118880" y="60289"/>
                  </a:lnTo>
                  <a:lnTo>
                    <a:pt x="109646" y="87537"/>
                  </a:lnTo>
                  <a:lnTo>
                    <a:pt x="89873" y="111009"/>
                  </a:lnTo>
                  <a:lnTo>
                    <a:pt x="87568" y="117402"/>
                  </a:lnTo>
                  <a:lnTo>
                    <a:pt x="85896" y="119530"/>
                  </a:lnTo>
                  <a:lnTo>
                    <a:pt x="79542" y="123583"/>
                  </a:lnTo>
                  <a:lnTo>
                    <a:pt x="77686" y="128282"/>
                  </a:lnTo>
                  <a:lnTo>
                    <a:pt x="76133" y="129958"/>
                  </a:lnTo>
                  <a:lnTo>
                    <a:pt x="68129" y="132869"/>
                  </a:lnTo>
                  <a:lnTo>
                    <a:pt x="58602" y="133272"/>
                  </a:lnTo>
                  <a:lnTo>
                    <a:pt x="58118" y="132227"/>
                  </a:lnTo>
                  <a:lnTo>
                    <a:pt x="57278" y="120050"/>
                  </a:lnTo>
                  <a:lnTo>
                    <a:pt x="58293" y="118121"/>
                  </a:lnTo>
                  <a:lnTo>
                    <a:pt x="60030" y="116834"/>
                  </a:lnTo>
                  <a:lnTo>
                    <a:pt x="62244" y="115977"/>
                  </a:lnTo>
                  <a:lnTo>
                    <a:pt x="63720" y="114346"/>
                  </a:lnTo>
                  <a:lnTo>
                    <a:pt x="68914" y="104126"/>
                  </a:lnTo>
                  <a:lnTo>
                    <a:pt x="76200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569"/>
            <p:cNvSpPr/>
            <p:nvPr>
              <p:custDataLst>
                <p:tags r:id="rId37"/>
              </p:custDataLst>
            </p:nvPr>
          </p:nvSpPr>
          <p:spPr>
            <a:xfrm>
              <a:off x="9429751" y="5602503"/>
              <a:ext cx="361938" cy="369588"/>
            </a:xfrm>
            <a:custGeom>
              <a:avLst/>
              <a:gdLst/>
              <a:ahLst/>
              <a:cxnLst/>
              <a:rect l="0" t="0" r="0" b="0"/>
              <a:pathLst>
                <a:path w="361938" h="369588">
                  <a:moveTo>
                    <a:pt x="28574" y="26772"/>
                  </a:moveTo>
                  <a:lnTo>
                    <a:pt x="28574" y="26772"/>
                  </a:lnTo>
                  <a:lnTo>
                    <a:pt x="28574" y="68175"/>
                  </a:lnTo>
                  <a:lnTo>
                    <a:pt x="25752" y="74454"/>
                  </a:lnTo>
                  <a:lnTo>
                    <a:pt x="22028" y="80772"/>
                  </a:lnTo>
                  <a:lnTo>
                    <a:pt x="19637" y="93452"/>
                  </a:lnTo>
                  <a:lnTo>
                    <a:pt x="19083" y="115672"/>
                  </a:lnTo>
                  <a:lnTo>
                    <a:pt x="16242" y="122022"/>
                  </a:lnTo>
                  <a:lnTo>
                    <a:pt x="12510" y="128372"/>
                  </a:lnTo>
                  <a:lnTo>
                    <a:pt x="10851" y="134722"/>
                  </a:lnTo>
                  <a:lnTo>
                    <a:pt x="9350" y="136839"/>
                  </a:lnTo>
                  <a:lnTo>
                    <a:pt x="7292" y="138250"/>
                  </a:lnTo>
                  <a:lnTo>
                    <a:pt x="4861" y="139191"/>
                  </a:lnTo>
                  <a:lnTo>
                    <a:pt x="3240" y="140876"/>
                  </a:lnTo>
                  <a:lnTo>
                    <a:pt x="37" y="150466"/>
                  </a:lnTo>
                  <a:lnTo>
                    <a:pt x="0" y="128203"/>
                  </a:lnTo>
                  <a:lnTo>
                    <a:pt x="2821" y="121947"/>
                  </a:lnTo>
                  <a:lnTo>
                    <a:pt x="6545" y="115639"/>
                  </a:lnTo>
                  <a:lnTo>
                    <a:pt x="9700" y="106137"/>
                  </a:lnTo>
                  <a:lnTo>
                    <a:pt x="38157" y="62638"/>
                  </a:lnTo>
                  <a:lnTo>
                    <a:pt x="63501" y="24744"/>
                  </a:lnTo>
                  <a:lnTo>
                    <a:pt x="92074" y="2254"/>
                  </a:lnTo>
                  <a:lnTo>
                    <a:pt x="98424" y="0"/>
                  </a:lnTo>
                  <a:lnTo>
                    <a:pt x="100541" y="457"/>
                  </a:lnTo>
                  <a:lnTo>
                    <a:pt x="101952" y="1820"/>
                  </a:lnTo>
                  <a:lnTo>
                    <a:pt x="102892" y="3788"/>
                  </a:lnTo>
                  <a:lnTo>
                    <a:pt x="104578" y="5099"/>
                  </a:lnTo>
                  <a:lnTo>
                    <a:pt x="112810" y="7377"/>
                  </a:lnTo>
                  <a:lnTo>
                    <a:pt x="118913" y="12676"/>
                  </a:lnTo>
                  <a:lnTo>
                    <a:pt x="121642" y="18038"/>
                  </a:lnTo>
                  <a:lnTo>
                    <a:pt x="123633" y="36366"/>
                  </a:lnTo>
                  <a:lnTo>
                    <a:pt x="123812" y="58526"/>
                  </a:lnTo>
                  <a:lnTo>
                    <a:pt x="120997" y="64874"/>
                  </a:lnTo>
                  <a:lnTo>
                    <a:pt x="117276" y="71223"/>
                  </a:lnTo>
                  <a:lnTo>
                    <a:pt x="114887" y="83922"/>
                  </a:lnTo>
                  <a:lnTo>
                    <a:pt x="114414" y="91566"/>
                  </a:lnTo>
                  <a:lnTo>
                    <a:pt x="105169" y="102531"/>
                  </a:lnTo>
                  <a:lnTo>
                    <a:pt x="104808" y="111134"/>
                  </a:lnTo>
                  <a:lnTo>
                    <a:pt x="112977" y="104177"/>
                  </a:lnTo>
                  <a:lnTo>
                    <a:pt x="150114" y="66098"/>
                  </a:lnTo>
                  <a:lnTo>
                    <a:pt x="159013" y="52770"/>
                  </a:lnTo>
                  <a:lnTo>
                    <a:pt x="184159" y="32836"/>
                  </a:lnTo>
                  <a:lnTo>
                    <a:pt x="187681" y="26644"/>
                  </a:lnTo>
                  <a:lnTo>
                    <a:pt x="190450" y="17410"/>
                  </a:lnTo>
                  <a:lnTo>
                    <a:pt x="195541" y="22352"/>
                  </a:lnTo>
                  <a:lnTo>
                    <a:pt x="195975" y="23825"/>
                  </a:lnTo>
                  <a:lnTo>
                    <a:pt x="195209" y="24807"/>
                  </a:lnTo>
                  <a:lnTo>
                    <a:pt x="193639" y="25462"/>
                  </a:lnTo>
                  <a:lnTo>
                    <a:pt x="192592" y="26957"/>
                  </a:lnTo>
                  <a:lnTo>
                    <a:pt x="191119" y="34118"/>
                  </a:lnTo>
                  <a:lnTo>
                    <a:pt x="190501" y="80749"/>
                  </a:lnTo>
                  <a:lnTo>
                    <a:pt x="190499" y="101483"/>
                  </a:lnTo>
                  <a:lnTo>
                    <a:pt x="191557" y="101980"/>
                  </a:lnTo>
                  <a:lnTo>
                    <a:pt x="218221" y="102961"/>
                  </a:lnTo>
                  <a:lnTo>
                    <a:pt x="226809" y="100145"/>
                  </a:lnTo>
                  <a:lnTo>
                    <a:pt x="272146" y="68014"/>
                  </a:lnTo>
                  <a:lnTo>
                    <a:pt x="317097" y="33122"/>
                  </a:lnTo>
                  <a:lnTo>
                    <a:pt x="341008" y="9603"/>
                  </a:lnTo>
                  <a:lnTo>
                    <a:pt x="344880" y="8558"/>
                  </a:lnTo>
                  <a:lnTo>
                    <a:pt x="361518" y="7727"/>
                  </a:lnTo>
                  <a:lnTo>
                    <a:pt x="361937" y="21912"/>
                  </a:lnTo>
                  <a:lnTo>
                    <a:pt x="359122" y="27434"/>
                  </a:lnTo>
                  <a:lnTo>
                    <a:pt x="355401" y="33415"/>
                  </a:lnTo>
                  <a:lnTo>
                    <a:pt x="353012" y="45880"/>
                  </a:lnTo>
                  <a:lnTo>
                    <a:pt x="352815" y="49036"/>
                  </a:lnTo>
                  <a:lnTo>
                    <a:pt x="349776" y="55364"/>
                  </a:lnTo>
                  <a:lnTo>
                    <a:pt x="345956" y="61704"/>
                  </a:lnTo>
                  <a:lnTo>
                    <a:pt x="331194" y="105206"/>
                  </a:lnTo>
                  <a:lnTo>
                    <a:pt x="323203" y="119862"/>
                  </a:lnTo>
                  <a:lnTo>
                    <a:pt x="320243" y="123757"/>
                  </a:lnTo>
                  <a:lnTo>
                    <a:pt x="316956" y="133729"/>
                  </a:lnTo>
                  <a:lnTo>
                    <a:pt x="314435" y="144159"/>
                  </a:lnTo>
                  <a:lnTo>
                    <a:pt x="308125" y="157038"/>
                  </a:lnTo>
                  <a:lnTo>
                    <a:pt x="297454" y="198413"/>
                  </a:lnTo>
                  <a:lnTo>
                    <a:pt x="293098" y="217328"/>
                  </a:lnTo>
                  <a:lnTo>
                    <a:pt x="287926" y="236339"/>
                  </a:lnTo>
                  <a:lnTo>
                    <a:pt x="283117" y="274423"/>
                  </a:lnTo>
                  <a:lnTo>
                    <a:pt x="268426" y="318872"/>
                  </a:lnTo>
                  <a:lnTo>
                    <a:pt x="264644" y="328750"/>
                  </a:lnTo>
                  <a:lnTo>
                    <a:pt x="260494" y="336668"/>
                  </a:lnTo>
                  <a:lnTo>
                    <a:pt x="247687" y="369587"/>
                  </a:lnTo>
                  <a:lnTo>
                    <a:pt x="247649" y="350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3" name="SMARTInkShape-570"/>
          <p:cNvSpPr/>
          <p:nvPr>
            <p:custDataLst>
              <p:tags r:id="rId28"/>
            </p:custDataLst>
          </p:nvPr>
        </p:nvSpPr>
        <p:spPr>
          <a:xfrm>
            <a:off x="10182226" y="5381664"/>
            <a:ext cx="1314292" cy="323764"/>
          </a:xfrm>
          <a:custGeom>
            <a:avLst/>
            <a:gdLst/>
            <a:ahLst/>
            <a:cxnLst/>
            <a:rect l="0" t="0" r="0" b="0"/>
            <a:pathLst>
              <a:path w="1314292" h="323764">
                <a:moveTo>
                  <a:pt x="28574" y="199986"/>
                </a:moveTo>
                <a:lnTo>
                  <a:pt x="28574" y="199986"/>
                </a:lnTo>
                <a:lnTo>
                  <a:pt x="28574" y="209395"/>
                </a:lnTo>
                <a:lnTo>
                  <a:pt x="20372" y="217702"/>
                </a:lnTo>
                <a:lnTo>
                  <a:pt x="18251" y="226377"/>
                </a:lnTo>
                <a:lnTo>
                  <a:pt x="12581" y="235204"/>
                </a:lnTo>
                <a:lnTo>
                  <a:pt x="10128" y="247669"/>
                </a:lnTo>
                <a:lnTo>
                  <a:pt x="9926" y="250825"/>
                </a:lnTo>
                <a:lnTo>
                  <a:pt x="6880" y="257153"/>
                </a:lnTo>
                <a:lnTo>
                  <a:pt x="4586" y="260322"/>
                </a:lnTo>
                <a:lnTo>
                  <a:pt x="1358" y="274896"/>
                </a:lnTo>
                <a:lnTo>
                  <a:pt x="2" y="321919"/>
                </a:lnTo>
                <a:lnTo>
                  <a:pt x="0" y="323251"/>
                </a:lnTo>
                <a:lnTo>
                  <a:pt x="8201" y="323763"/>
                </a:lnTo>
                <a:lnTo>
                  <a:pt x="14190" y="318740"/>
                </a:lnTo>
                <a:lnTo>
                  <a:pt x="22532" y="316266"/>
                </a:lnTo>
                <a:lnTo>
                  <a:pt x="32240" y="314108"/>
                </a:lnTo>
                <a:lnTo>
                  <a:pt x="47094" y="304099"/>
                </a:lnTo>
                <a:lnTo>
                  <a:pt x="53738" y="297058"/>
                </a:lnTo>
                <a:lnTo>
                  <a:pt x="85720" y="254483"/>
                </a:lnTo>
                <a:lnTo>
                  <a:pt x="92425" y="240122"/>
                </a:lnTo>
                <a:lnTo>
                  <a:pt x="95138" y="212765"/>
                </a:lnTo>
                <a:lnTo>
                  <a:pt x="95234" y="201879"/>
                </a:lnTo>
                <a:lnTo>
                  <a:pt x="90188" y="195490"/>
                </a:lnTo>
                <a:lnTo>
                  <a:pt x="84886" y="192697"/>
                </a:lnTo>
                <a:lnTo>
                  <a:pt x="81991" y="191951"/>
                </a:lnTo>
                <a:lnTo>
                  <a:pt x="80059" y="190396"/>
                </a:lnTo>
                <a:lnTo>
                  <a:pt x="77914" y="185846"/>
                </a:lnTo>
                <a:lnTo>
                  <a:pt x="76283" y="184209"/>
                </a:lnTo>
                <a:lnTo>
                  <a:pt x="71650" y="182391"/>
                </a:lnTo>
                <a:lnTo>
                  <a:pt x="68934" y="182964"/>
                </a:lnTo>
                <a:lnTo>
                  <a:pt x="56967" y="188666"/>
                </a:lnTo>
                <a:lnTo>
                  <a:pt x="41250" y="191283"/>
                </a:lnTo>
                <a:lnTo>
                  <a:pt x="28769" y="200141"/>
                </a:lnTo>
                <a:lnTo>
                  <a:pt x="10978" y="217585"/>
                </a:lnTo>
                <a:lnTo>
                  <a:pt x="11553" y="219127"/>
                </a:lnTo>
                <a:lnTo>
                  <a:pt x="17852" y="227110"/>
                </a:lnTo>
                <a:lnTo>
                  <a:pt x="21340" y="227916"/>
                </a:lnTo>
                <a:lnTo>
                  <a:pt x="49608" y="228523"/>
                </a:lnTo>
                <a:lnTo>
                  <a:pt x="83002" y="215301"/>
                </a:lnTo>
                <a:lnTo>
                  <a:pt x="127025" y="193603"/>
                </a:lnTo>
                <a:lnTo>
                  <a:pt x="171647" y="168038"/>
                </a:lnTo>
                <a:lnTo>
                  <a:pt x="211038" y="144521"/>
                </a:lnTo>
                <a:lnTo>
                  <a:pt x="254548" y="116887"/>
                </a:lnTo>
                <a:lnTo>
                  <a:pt x="301470" y="83988"/>
                </a:lnTo>
                <a:lnTo>
                  <a:pt x="345007" y="51730"/>
                </a:lnTo>
                <a:lnTo>
                  <a:pt x="392314" y="7680"/>
                </a:lnTo>
                <a:lnTo>
                  <a:pt x="399916" y="95"/>
                </a:lnTo>
                <a:lnTo>
                  <a:pt x="394952" y="0"/>
                </a:lnTo>
                <a:lnTo>
                  <a:pt x="393476" y="1046"/>
                </a:lnTo>
                <a:lnTo>
                  <a:pt x="392493" y="2801"/>
                </a:lnTo>
                <a:lnTo>
                  <a:pt x="391836" y="5029"/>
                </a:lnTo>
                <a:lnTo>
                  <a:pt x="390340" y="6514"/>
                </a:lnTo>
                <a:lnTo>
                  <a:pt x="359968" y="22628"/>
                </a:lnTo>
                <a:lnTo>
                  <a:pt x="340235" y="45659"/>
                </a:lnTo>
                <a:lnTo>
                  <a:pt x="330072" y="54138"/>
                </a:lnTo>
                <a:lnTo>
                  <a:pt x="312104" y="74005"/>
                </a:lnTo>
                <a:lnTo>
                  <a:pt x="306494" y="77899"/>
                </a:lnTo>
                <a:lnTo>
                  <a:pt x="297438" y="90692"/>
                </a:lnTo>
                <a:lnTo>
                  <a:pt x="278625" y="125307"/>
                </a:lnTo>
                <a:lnTo>
                  <a:pt x="263412" y="140347"/>
                </a:lnTo>
                <a:lnTo>
                  <a:pt x="241566" y="183474"/>
                </a:lnTo>
                <a:lnTo>
                  <a:pt x="231474" y="206564"/>
                </a:lnTo>
                <a:lnTo>
                  <a:pt x="218491" y="238664"/>
                </a:lnTo>
                <a:lnTo>
                  <a:pt x="212199" y="254485"/>
                </a:lnTo>
                <a:lnTo>
                  <a:pt x="200082" y="302055"/>
                </a:lnTo>
                <a:lnTo>
                  <a:pt x="200036" y="304227"/>
                </a:lnTo>
                <a:lnTo>
                  <a:pt x="208226" y="304714"/>
                </a:lnTo>
                <a:lnTo>
                  <a:pt x="231904" y="282370"/>
                </a:lnTo>
                <a:lnTo>
                  <a:pt x="235361" y="276112"/>
                </a:lnTo>
                <a:lnTo>
                  <a:pt x="237954" y="269803"/>
                </a:lnTo>
                <a:lnTo>
                  <a:pt x="244307" y="260301"/>
                </a:lnTo>
                <a:lnTo>
                  <a:pt x="246659" y="250783"/>
                </a:lnTo>
                <a:lnTo>
                  <a:pt x="248413" y="240202"/>
                </a:lnTo>
                <a:lnTo>
                  <a:pt x="255812" y="217185"/>
                </a:lnTo>
                <a:lnTo>
                  <a:pt x="257054" y="196927"/>
                </a:lnTo>
                <a:lnTo>
                  <a:pt x="258153" y="194772"/>
                </a:lnTo>
                <a:lnTo>
                  <a:pt x="259944" y="193335"/>
                </a:lnTo>
                <a:lnTo>
                  <a:pt x="262196" y="192377"/>
                </a:lnTo>
                <a:lnTo>
                  <a:pt x="263697" y="190680"/>
                </a:lnTo>
                <a:lnTo>
                  <a:pt x="266304" y="182429"/>
                </a:lnTo>
                <a:lnTo>
                  <a:pt x="266581" y="176322"/>
                </a:lnTo>
                <a:lnTo>
                  <a:pt x="267678" y="174685"/>
                </a:lnTo>
                <a:lnTo>
                  <a:pt x="269469" y="173594"/>
                </a:lnTo>
                <a:lnTo>
                  <a:pt x="277045" y="172058"/>
                </a:lnTo>
                <a:lnTo>
                  <a:pt x="279945" y="171842"/>
                </a:lnTo>
                <a:lnTo>
                  <a:pt x="281880" y="170640"/>
                </a:lnTo>
                <a:lnTo>
                  <a:pt x="283169" y="168781"/>
                </a:lnTo>
                <a:lnTo>
                  <a:pt x="284029" y="166482"/>
                </a:lnTo>
                <a:lnTo>
                  <a:pt x="285660" y="164951"/>
                </a:lnTo>
                <a:lnTo>
                  <a:pt x="290297" y="163248"/>
                </a:lnTo>
                <a:lnTo>
                  <a:pt x="327244" y="160852"/>
                </a:lnTo>
                <a:lnTo>
                  <a:pt x="345138" y="154352"/>
                </a:lnTo>
                <a:lnTo>
                  <a:pt x="373885" y="151565"/>
                </a:lnTo>
                <a:lnTo>
                  <a:pt x="392568" y="144873"/>
                </a:lnTo>
                <a:lnTo>
                  <a:pt x="439870" y="142871"/>
                </a:lnTo>
                <a:lnTo>
                  <a:pt x="485493" y="142836"/>
                </a:lnTo>
                <a:lnTo>
                  <a:pt x="493799" y="142836"/>
                </a:lnTo>
                <a:lnTo>
                  <a:pt x="504820" y="152356"/>
                </a:lnTo>
                <a:lnTo>
                  <a:pt x="504822" y="152359"/>
                </a:lnTo>
                <a:lnTo>
                  <a:pt x="504823" y="152361"/>
                </a:lnTo>
                <a:lnTo>
                  <a:pt x="496622" y="160562"/>
                </a:lnTo>
                <a:lnTo>
                  <a:pt x="496182" y="159945"/>
                </a:lnTo>
                <a:lnTo>
                  <a:pt x="495414" y="153569"/>
                </a:lnTo>
                <a:lnTo>
                  <a:pt x="492528" y="152897"/>
                </a:lnTo>
                <a:lnTo>
                  <a:pt x="452662" y="152361"/>
                </a:lnTo>
                <a:lnTo>
                  <a:pt x="447069" y="155183"/>
                </a:lnTo>
                <a:lnTo>
                  <a:pt x="441055" y="158906"/>
                </a:lnTo>
                <a:lnTo>
                  <a:pt x="431721" y="162062"/>
                </a:lnTo>
                <a:lnTo>
                  <a:pt x="425414" y="166550"/>
                </a:lnTo>
                <a:lnTo>
                  <a:pt x="421905" y="172073"/>
                </a:lnTo>
                <a:lnTo>
                  <a:pt x="420969" y="175027"/>
                </a:lnTo>
                <a:lnTo>
                  <a:pt x="419288" y="176997"/>
                </a:lnTo>
                <a:lnTo>
                  <a:pt x="414597" y="179185"/>
                </a:lnTo>
                <a:lnTo>
                  <a:pt x="408983" y="185802"/>
                </a:lnTo>
                <a:lnTo>
                  <a:pt x="374292" y="228525"/>
                </a:lnTo>
                <a:lnTo>
                  <a:pt x="366974" y="246310"/>
                </a:lnTo>
                <a:lnTo>
                  <a:pt x="355072" y="266072"/>
                </a:lnTo>
                <a:lnTo>
                  <a:pt x="352947" y="274188"/>
                </a:lnTo>
                <a:lnTo>
                  <a:pt x="355479" y="278120"/>
                </a:lnTo>
                <a:lnTo>
                  <a:pt x="360672" y="284212"/>
                </a:lnTo>
                <a:lnTo>
                  <a:pt x="364203" y="285045"/>
                </a:lnTo>
                <a:lnTo>
                  <a:pt x="384307" y="285672"/>
                </a:lnTo>
                <a:lnTo>
                  <a:pt x="390583" y="282872"/>
                </a:lnTo>
                <a:lnTo>
                  <a:pt x="396899" y="279158"/>
                </a:lnTo>
                <a:lnTo>
                  <a:pt x="422472" y="268842"/>
                </a:lnTo>
                <a:lnTo>
                  <a:pt x="430476" y="263044"/>
                </a:lnTo>
                <a:lnTo>
                  <a:pt x="447500" y="242836"/>
                </a:lnTo>
                <a:lnTo>
                  <a:pt x="450734" y="241253"/>
                </a:lnTo>
                <a:lnTo>
                  <a:pt x="473068" y="214441"/>
                </a:lnTo>
                <a:lnTo>
                  <a:pt x="481539" y="209913"/>
                </a:lnTo>
                <a:lnTo>
                  <a:pt x="485609" y="200436"/>
                </a:lnTo>
                <a:lnTo>
                  <a:pt x="485741" y="194587"/>
                </a:lnTo>
                <a:lnTo>
                  <a:pt x="485759" y="196881"/>
                </a:lnTo>
                <a:lnTo>
                  <a:pt x="484707" y="197916"/>
                </a:lnTo>
                <a:lnTo>
                  <a:pt x="480713" y="199066"/>
                </a:lnTo>
                <a:lnTo>
                  <a:pt x="479226" y="200431"/>
                </a:lnTo>
                <a:lnTo>
                  <a:pt x="474014" y="210226"/>
                </a:lnTo>
                <a:lnTo>
                  <a:pt x="461139" y="225481"/>
                </a:lnTo>
                <a:lnTo>
                  <a:pt x="455155" y="238105"/>
                </a:lnTo>
                <a:lnTo>
                  <a:pt x="450998" y="244444"/>
                </a:lnTo>
                <a:lnTo>
                  <a:pt x="447600" y="253964"/>
                </a:lnTo>
                <a:lnTo>
                  <a:pt x="441420" y="263487"/>
                </a:lnTo>
                <a:lnTo>
                  <a:pt x="439119" y="273011"/>
                </a:lnTo>
                <a:lnTo>
                  <a:pt x="438161" y="293747"/>
                </a:lnTo>
                <a:lnTo>
                  <a:pt x="439216" y="294244"/>
                </a:lnTo>
                <a:lnTo>
                  <a:pt x="460815" y="295225"/>
                </a:lnTo>
                <a:lnTo>
                  <a:pt x="491268" y="285535"/>
                </a:lnTo>
                <a:lnTo>
                  <a:pt x="532935" y="257305"/>
                </a:lnTo>
                <a:lnTo>
                  <a:pt x="540552" y="250955"/>
                </a:lnTo>
                <a:lnTo>
                  <a:pt x="549512" y="248602"/>
                </a:lnTo>
                <a:lnTo>
                  <a:pt x="561810" y="247622"/>
                </a:lnTo>
                <a:lnTo>
                  <a:pt x="566982" y="252671"/>
                </a:lnTo>
                <a:lnTo>
                  <a:pt x="567429" y="255218"/>
                </a:lnTo>
                <a:lnTo>
                  <a:pt x="566669" y="257974"/>
                </a:lnTo>
                <a:lnTo>
                  <a:pt x="562902" y="264945"/>
                </a:lnTo>
                <a:lnTo>
                  <a:pt x="562057" y="274711"/>
                </a:lnTo>
                <a:lnTo>
                  <a:pt x="571108" y="285280"/>
                </a:lnTo>
                <a:lnTo>
                  <a:pt x="594161" y="285708"/>
                </a:lnTo>
                <a:lnTo>
                  <a:pt x="600269" y="282888"/>
                </a:lnTo>
                <a:lnTo>
                  <a:pt x="645324" y="250753"/>
                </a:lnTo>
                <a:lnTo>
                  <a:pt x="688902" y="215664"/>
                </a:lnTo>
                <a:lnTo>
                  <a:pt x="714184" y="187812"/>
                </a:lnTo>
                <a:lnTo>
                  <a:pt x="733220" y="162351"/>
                </a:lnTo>
                <a:lnTo>
                  <a:pt x="739596" y="154733"/>
                </a:lnTo>
                <a:lnTo>
                  <a:pt x="742818" y="143362"/>
                </a:lnTo>
                <a:lnTo>
                  <a:pt x="747966" y="142992"/>
                </a:lnTo>
                <a:lnTo>
                  <a:pt x="748410" y="143998"/>
                </a:lnTo>
                <a:lnTo>
                  <a:pt x="744340" y="153218"/>
                </a:lnTo>
                <a:lnTo>
                  <a:pt x="743877" y="156108"/>
                </a:lnTo>
                <a:lnTo>
                  <a:pt x="740539" y="162139"/>
                </a:lnTo>
                <a:lnTo>
                  <a:pt x="736587" y="168349"/>
                </a:lnTo>
                <a:lnTo>
                  <a:pt x="733303" y="177794"/>
                </a:lnTo>
                <a:lnTo>
                  <a:pt x="727155" y="187296"/>
                </a:lnTo>
                <a:lnTo>
                  <a:pt x="724864" y="197873"/>
                </a:lnTo>
                <a:lnTo>
                  <a:pt x="723127" y="212883"/>
                </a:lnTo>
                <a:lnTo>
                  <a:pt x="715736" y="231344"/>
                </a:lnTo>
                <a:lnTo>
                  <a:pt x="714494" y="250752"/>
                </a:lnTo>
                <a:lnTo>
                  <a:pt x="715511" y="252880"/>
                </a:lnTo>
                <a:lnTo>
                  <a:pt x="717249" y="254299"/>
                </a:lnTo>
                <a:lnTo>
                  <a:pt x="723511" y="256970"/>
                </a:lnTo>
                <a:lnTo>
                  <a:pt x="755695" y="257135"/>
                </a:lnTo>
                <a:lnTo>
                  <a:pt x="762018" y="254313"/>
                </a:lnTo>
                <a:lnTo>
                  <a:pt x="809450" y="219014"/>
                </a:lnTo>
                <a:lnTo>
                  <a:pt x="821920" y="209504"/>
                </a:lnTo>
                <a:lnTo>
                  <a:pt x="847131" y="190461"/>
                </a:lnTo>
                <a:lnTo>
                  <a:pt x="862461" y="174586"/>
                </a:lnTo>
                <a:lnTo>
                  <a:pt x="864857" y="168236"/>
                </a:lnTo>
                <a:lnTo>
                  <a:pt x="866554" y="166119"/>
                </a:lnTo>
                <a:lnTo>
                  <a:pt x="872941" y="162082"/>
                </a:lnTo>
                <a:lnTo>
                  <a:pt x="876168" y="152802"/>
                </a:lnTo>
                <a:lnTo>
                  <a:pt x="876259" y="157548"/>
                </a:lnTo>
                <a:lnTo>
                  <a:pt x="873460" y="162780"/>
                </a:lnTo>
                <a:lnTo>
                  <a:pt x="842345" y="206155"/>
                </a:lnTo>
                <a:lnTo>
                  <a:pt x="836194" y="219000"/>
                </a:lnTo>
                <a:lnTo>
                  <a:pt x="823118" y="234906"/>
                </a:lnTo>
                <a:lnTo>
                  <a:pt x="820324" y="244434"/>
                </a:lnTo>
                <a:lnTo>
                  <a:pt x="819161" y="265172"/>
                </a:lnTo>
                <a:lnTo>
                  <a:pt x="820216" y="265669"/>
                </a:lnTo>
                <a:lnTo>
                  <a:pt x="841539" y="266622"/>
                </a:lnTo>
                <a:lnTo>
                  <a:pt x="847798" y="263822"/>
                </a:lnTo>
                <a:lnTo>
                  <a:pt x="854107" y="260108"/>
                </a:lnTo>
                <a:lnTo>
                  <a:pt x="863608" y="256958"/>
                </a:lnTo>
                <a:lnTo>
                  <a:pt x="910964" y="222185"/>
                </a:lnTo>
                <a:lnTo>
                  <a:pt x="936614" y="196810"/>
                </a:lnTo>
                <a:lnTo>
                  <a:pt x="940147" y="187639"/>
                </a:lnTo>
                <a:lnTo>
                  <a:pt x="942925" y="157503"/>
                </a:lnTo>
                <a:lnTo>
                  <a:pt x="941883" y="155789"/>
                </a:lnTo>
                <a:lnTo>
                  <a:pt x="940130" y="154647"/>
                </a:lnTo>
                <a:lnTo>
                  <a:pt x="935359" y="152319"/>
                </a:lnTo>
                <a:lnTo>
                  <a:pt x="926724" y="146115"/>
                </a:lnTo>
                <a:lnTo>
                  <a:pt x="920582" y="144293"/>
                </a:lnTo>
                <a:lnTo>
                  <a:pt x="888813" y="152622"/>
                </a:lnTo>
                <a:lnTo>
                  <a:pt x="868932" y="162565"/>
                </a:lnTo>
                <a:lnTo>
                  <a:pt x="825511" y="203164"/>
                </a:lnTo>
                <a:lnTo>
                  <a:pt x="821976" y="209512"/>
                </a:lnTo>
                <a:lnTo>
                  <a:pt x="819522" y="218840"/>
                </a:lnTo>
                <a:lnTo>
                  <a:pt x="819316" y="223535"/>
                </a:lnTo>
                <a:lnTo>
                  <a:pt x="820318" y="225211"/>
                </a:lnTo>
                <a:lnTo>
                  <a:pt x="822045" y="226327"/>
                </a:lnTo>
                <a:lnTo>
                  <a:pt x="824255" y="227072"/>
                </a:lnTo>
                <a:lnTo>
                  <a:pt x="838456" y="235904"/>
                </a:lnTo>
                <a:lnTo>
                  <a:pt x="841545" y="236631"/>
                </a:lnTo>
                <a:lnTo>
                  <a:pt x="844663" y="236058"/>
                </a:lnTo>
                <a:lnTo>
                  <a:pt x="855165" y="231253"/>
                </a:lnTo>
                <a:lnTo>
                  <a:pt x="893665" y="223609"/>
                </a:lnTo>
                <a:lnTo>
                  <a:pt x="924120" y="212099"/>
                </a:lnTo>
                <a:lnTo>
                  <a:pt x="943033" y="207456"/>
                </a:lnTo>
                <a:lnTo>
                  <a:pt x="987427" y="187166"/>
                </a:lnTo>
                <a:lnTo>
                  <a:pt x="1030816" y="165054"/>
                </a:lnTo>
                <a:lnTo>
                  <a:pt x="1057028" y="145658"/>
                </a:lnTo>
                <a:lnTo>
                  <a:pt x="1063515" y="143032"/>
                </a:lnTo>
                <a:lnTo>
                  <a:pt x="1073116" y="136661"/>
                </a:lnTo>
                <a:lnTo>
                  <a:pt x="1083963" y="133752"/>
                </a:lnTo>
                <a:lnTo>
                  <a:pt x="1094934" y="142455"/>
                </a:lnTo>
                <a:lnTo>
                  <a:pt x="1095374" y="161767"/>
                </a:lnTo>
                <a:lnTo>
                  <a:pt x="1104784" y="161886"/>
                </a:lnTo>
                <a:lnTo>
                  <a:pt x="1104899" y="133740"/>
                </a:lnTo>
                <a:lnTo>
                  <a:pt x="1081219" y="133311"/>
                </a:lnTo>
                <a:lnTo>
                  <a:pt x="1075677" y="136133"/>
                </a:lnTo>
                <a:lnTo>
                  <a:pt x="1072717" y="138367"/>
                </a:lnTo>
                <a:lnTo>
                  <a:pt x="1069431" y="143672"/>
                </a:lnTo>
                <a:lnTo>
                  <a:pt x="1066911" y="149558"/>
                </a:lnTo>
                <a:lnTo>
                  <a:pt x="1040994" y="180943"/>
                </a:lnTo>
                <a:lnTo>
                  <a:pt x="1038398" y="187289"/>
                </a:lnTo>
                <a:lnTo>
                  <a:pt x="1021820" y="209511"/>
                </a:lnTo>
                <a:lnTo>
                  <a:pt x="1019524" y="225386"/>
                </a:lnTo>
                <a:lnTo>
                  <a:pt x="1019329" y="231736"/>
                </a:lnTo>
                <a:lnTo>
                  <a:pt x="1020336" y="233853"/>
                </a:lnTo>
                <a:lnTo>
                  <a:pt x="1022065" y="235264"/>
                </a:lnTo>
                <a:lnTo>
                  <a:pt x="1026808" y="237890"/>
                </a:lnTo>
                <a:lnTo>
                  <a:pt x="1035430" y="244261"/>
                </a:lnTo>
                <a:lnTo>
                  <a:pt x="1044686" y="246619"/>
                </a:lnTo>
                <a:lnTo>
                  <a:pt x="1060464" y="247480"/>
                </a:lnTo>
                <a:lnTo>
                  <a:pt x="1066805" y="244731"/>
                </a:lnTo>
                <a:lnTo>
                  <a:pt x="1069978" y="242516"/>
                </a:lnTo>
                <a:lnTo>
                  <a:pt x="1115884" y="230001"/>
                </a:lnTo>
                <a:lnTo>
                  <a:pt x="1149755" y="215430"/>
                </a:lnTo>
                <a:lnTo>
                  <a:pt x="1197343" y="181508"/>
                </a:lnTo>
                <a:lnTo>
                  <a:pt x="1240628" y="149012"/>
                </a:lnTo>
                <a:lnTo>
                  <a:pt x="1263299" y="128283"/>
                </a:lnTo>
                <a:lnTo>
                  <a:pt x="1269844" y="125785"/>
                </a:lnTo>
                <a:lnTo>
                  <a:pt x="1272014" y="124060"/>
                </a:lnTo>
                <a:lnTo>
                  <a:pt x="1276123" y="117634"/>
                </a:lnTo>
                <a:lnTo>
                  <a:pt x="1285431" y="114392"/>
                </a:lnTo>
                <a:lnTo>
                  <a:pt x="1247715" y="159959"/>
                </a:lnTo>
                <a:lnTo>
                  <a:pt x="1209674" y="207510"/>
                </a:lnTo>
                <a:lnTo>
                  <a:pt x="1204382" y="214972"/>
                </a:lnTo>
                <a:lnTo>
                  <a:pt x="1201404" y="225122"/>
                </a:lnTo>
                <a:lnTo>
                  <a:pt x="1200198" y="245719"/>
                </a:lnTo>
                <a:lnTo>
                  <a:pt x="1211910" y="259296"/>
                </a:lnTo>
                <a:lnTo>
                  <a:pt x="1214340" y="261751"/>
                </a:lnTo>
                <a:lnTo>
                  <a:pt x="1219862" y="264479"/>
                </a:lnTo>
                <a:lnTo>
                  <a:pt x="1237086" y="266230"/>
                </a:lnTo>
                <a:lnTo>
                  <a:pt x="1245846" y="263647"/>
                </a:lnTo>
                <a:lnTo>
                  <a:pt x="1253268" y="260030"/>
                </a:lnTo>
                <a:lnTo>
                  <a:pt x="1284547" y="252192"/>
                </a:lnTo>
                <a:lnTo>
                  <a:pt x="1288165" y="249607"/>
                </a:lnTo>
                <a:lnTo>
                  <a:pt x="1310400" y="222180"/>
                </a:lnTo>
                <a:lnTo>
                  <a:pt x="1313916" y="211388"/>
                </a:lnTo>
                <a:lnTo>
                  <a:pt x="1314291" y="205010"/>
                </a:lnTo>
                <a:lnTo>
                  <a:pt x="1313286" y="203336"/>
                </a:lnTo>
                <a:lnTo>
                  <a:pt x="1311556" y="202219"/>
                </a:lnTo>
                <a:lnTo>
                  <a:pt x="1304066" y="200648"/>
                </a:lnTo>
                <a:lnTo>
                  <a:pt x="1277592" y="200025"/>
                </a:lnTo>
                <a:lnTo>
                  <a:pt x="1259901" y="205054"/>
                </a:lnTo>
                <a:lnTo>
                  <a:pt x="1212442" y="231784"/>
                </a:lnTo>
                <a:lnTo>
                  <a:pt x="1169878" y="260313"/>
                </a:lnTo>
                <a:lnTo>
                  <a:pt x="1165528" y="266661"/>
                </a:lnTo>
                <a:lnTo>
                  <a:pt x="1162537" y="273011"/>
                </a:lnTo>
                <a:lnTo>
                  <a:pt x="1152524" y="28571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9" name="SMARTInkShape-Group155"/>
          <p:cNvGrpSpPr/>
          <p:nvPr/>
        </p:nvGrpSpPr>
        <p:grpSpPr>
          <a:xfrm>
            <a:off x="2467010" y="6362715"/>
            <a:ext cx="1876391" cy="436763"/>
            <a:chOff x="2467010" y="6362715"/>
            <a:chExt cx="1876391" cy="436763"/>
          </a:xfrm>
        </p:grpSpPr>
        <p:sp>
          <p:nvSpPr>
            <p:cNvPr id="304" name="SMARTInkShape-571"/>
            <p:cNvSpPr/>
            <p:nvPr>
              <p:custDataLst>
                <p:tags r:id="rId30"/>
              </p:custDataLst>
            </p:nvPr>
          </p:nvSpPr>
          <p:spPr>
            <a:xfrm>
              <a:off x="4343400" y="653415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572"/>
            <p:cNvSpPr/>
            <p:nvPr>
              <p:custDataLst>
                <p:tags r:id="rId31"/>
              </p:custDataLst>
            </p:nvPr>
          </p:nvSpPr>
          <p:spPr>
            <a:xfrm>
              <a:off x="3619500" y="6362715"/>
              <a:ext cx="561811" cy="217572"/>
            </a:xfrm>
            <a:custGeom>
              <a:avLst/>
              <a:gdLst/>
              <a:ahLst/>
              <a:cxnLst/>
              <a:rect l="0" t="0" r="0" b="0"/>
              <a:pathLst>
                <a:path w="561811" h="217572">
                  <a:moveTo>
                    <a:pt x="19050" y="123810"/>
                  </a:moveTo>
                  <a:lnTo>
                    <a:pt x="19050" y="123810"/>
                  </a:lnTo>
                  <a:lnTo>
                    <a:pt x="19050" y="105268"/>
                  </a:lnTo>
                  <a:lnTo>
                    <a:pt x="9918" y="113906"/>
                  </a:lnTo>
                  <a:lnTo>
                    <a:pt x="9559" y="127509"/>
                  </a:lnTo>
                  <a:lnTo>
                    <a:pt x="8490" y="129452"/>
                  </a:lnTo>
                  <a:lnTo>
                    <a:pt x="6718" y="130746"/>
                  </a:lnTo>
                  <a:lnTo>
                    <a:pt x="4478" y="131608"/>
                  </a:lnTo>
                  <a:lnTo>
                    <a:pt x="2986" y="133242"/>
                  </a:lnTo>
                  <a:lnTo>
                    <a:pt x="1327" y="137879"/>
                  </a:lnTo>
                  <a:lnTo>
                    <a:pt x="3" y="184137"/>
                  </a:lnTo>
                  <a:lnTo>
                    <a:pt x="0" y="207654"/>
                  </a:lnTo>
                  <a:lnTo>
                    <a:pt x="8201" y="217571"/>
                  </a:lnTo>
                  <a:lnTo>
                    <a:pt x="24472" y="211162"/>
                  </a:lnTo>
                  <a:lnTo>
                    <a:pt x="35924" y="205672"/>
                  </a:lnTo>
                  <a:lnTo>
                    <a:pt x="45247" y="194060"/>
                  </a:lnTo>
                  <a:lnTo>
                    <a:pt x="74005" y="152699"/>
                  </a:lnTo>
                  <a:lnTo>
                    <a:pt x="103353" y="107952"/>
                  </a:lnTo>
                  <a:lnTo>
                    <a:pt x="109435" y="98065"/>
                  </a:lnTo>
                  <a:lnTo>
                    <a:pt x="113196" y="90143"/>
                  </a:lnTo>
                  <a:lnTo>
                    <a:pt x="118395" y="83095"/>
                  </a:lnTo>
                  <a:lnTo>
                    <a:pt x="124234" y="79256"/>
                  </a:lnTo>
                  <a:lnTo>
                    <a:pt x="133471" y="77095"/>
                  </a:lnTo>
                  <a:lnTo>
                    <a:pt x="150913" y="76200"/>
                  </a:lnTo>
                  <a:lnTo>
                    <a:pt x="151409" y="77254"/>
                  </a:lnTo>
                  <a:lnTo>
                    <a:pt x="151959" y="81246"/>
                  </a:lnTo>
                  <a:lnTo>
                    <a:pt x="155026" y="86548"/>
                  </a:lnTo>
                  <a:lnTo>
                    <a:pt x="161521" y="94727"/>
                  </a:lnTo>
                  <a:lnTo>
                    <a:pt x="161914" y="112555"/>
                  </a:lnTo>
                  <a:lnTo>
                    <a:pt x="168469" y="121548"/>
                  </a:lnTo>
                  <a:lnTo>
                    <a:pt x="170567" y="130431"/>
                  </a:lnTo>
                  <a:lnTo>
                    <a:pt x="171448" y="177785"/>
                  </a:lnTo>
                  <a:lnTo>
                    <a:pt x="171450" y="195377"/>
                  </a:lnTo>
                  <a:lnTo>
                    <a:pt x="172508" y="195863"/>
                  </a:lnTo>
                  <a:lnTo>
                    <a:pt x="179651" y="191402"/>
                  </a:lnTo>
                  <a:lnTo>
                    <a:pt x="185639" y="180645"/>
                  </a:lnTo>
                  <a:lnTo>
                    <a:pt x="200672" y="133199"/>
                  </a:lnTo>
                  <a:lnTo>
                    <a:pt x="216310" y="102762"/>
                  </a:lnTo>
                  <a:lnTo>
                    <a:pt x="218904" y="92231"/>
                  </a:lnTo>
                  <a:lnTo>
                    <a:pt x="229193" y="76846"/>
                  </a:lnTo>
                  <a:lnTo>
                    <a:pt x="234155" y="70129"/>
                  </a:lnTo>
                  <a:lnTo>
                    <a:pt x="236361" y="63616"/>
                  </a:lnTo>
                  <a:lnTo>
                    <a:pt x="238007" y="61456"/>
                  </a:lnTo>
                  <a:lnTo>
                    <a:pt x="242659" y="59055"/>
                  </a:lnTo>
                  <a:lnTo>
                    <a:pt x="265221" y="57150"/>
                  </a:lnTo>
                  <a:lnTo>
                    <a:pt x="271319" y="62196"/>
                  </a:lnTo>
                  <a:lnTo>
                    <a:pt x="274044" y="67498"/>
                  </a:lnTo>
                  <a:lnTo>
                    <a:pt x="274771" y="70393"/>
                  </a:lnTo>
                  <a:lnTo>
                    <a:pt x="284299" y="83877"/>
                  </a:lnTo>
                  <a:lnTo>
                    <a:pt x="285747" y="112888"/>
                  </a:lnTo>
                  <a:lnTo>
                    <a:pt x="292295" y="121614"/>
                  </a:lnTo>
                  <a:lnTo>
                    <a:pt x="294882" y="131582"/>
                  </a:lnTo>
                  <a:lnTo>
                    <a:pt x="295241" y="141382"/>
                  </a:lnTo>
                  <a:lnTo>
                    <a:pt x="303473" y="150931"/>
                  </a:lnTo>
                  <a:lnTo>
                    <a:pt x="307032" y="151739"/>
                  </a:lnTo>
                  <a:lnTo>
                    <a:pt x="309463" y="151954"/>
                  </a:lnTo>
                  <a:lnTo>
                    <a:pt x="314987" y="149372"/>
                  </a:lnTo>
                  <a:lnTo>
                    <a:pt x="327156" y="139090"/>
                  </a:lnTo>
                  <a:lnTo>
                    <a:pt x="330611" y="133070"/>
                  </a:lnTo>
                  <a:lnTo>
                    <a:pt x="337885" y="115527"/>
                  </a:lnTo>
                  <a:lnTo>
                    <a:pt x="355717" y="92448"/>
                  </a:lnTo>
                  <a:lnTo>
                    <a:pt x="367264" y="79436"/>
                  </a:lnTo>
                  <a:lnTo>
                    <a:pt x="373466" y="66676"/>
                  </a:lnTo>
                  <a:lnTo>
                    <a:pt x="379512" y="59020"/>
                  </a:lnTo>
                  <a:lnTo>
                    <a:pt x="380559" y="52637"/>
                  </a:lnTo>
                  <a:lnTo>
                    <a:pt x="381765" y="50962"/>
                  </a:lnTo>
                  <a:lnTo>
                    <a:pt x="383626" y="49844"/>
                  </a:lnTo>
                  <a:lnTo>
                    <a:pt x="385926" y="49099"/>
                  </a:lnTo>
                  <a:lnTo>
                    <a:pt x="387459" y="49661"/>
                  </a:lnTo>
                  <a:lnTo>
                    <a:pt x="388481" y="51095"/>
                  </a:lnTo>
                  <a:lnTo>
                    <a:pt x="390405" y="56782"/>
                  </a:lnTo>
                  <a:lnTo>
                    <a:pt x="390525" y="102795"/>
                  </a:lnTo>
                  <a:lnTo>
                    <a:pt x="390525" y="131877"/>
                  </a:lnTo>
                  <a:lnTo>
                    <a:pt x="391583" y="132363"/>
                  </a:lnTo>
                  <a:lnTo>
                    <a:pt x="404714" y="133297"/>
                  </a:lnTo>
                  <a:lnTo>
                    <a:pt x="410237" y="130496"/>
                  </a:lnTo>
                  <a:lnTo>
                    <a:pt x="457202" y="85703"/>
                  </a:lnTo>
                  <a:lnTo>
                    <a:pt x="466725" y="73361"/>
                  </a:lnTo>
                  <a:lnTo>
                    <a:pt x="473428" y="59121"/>
                  </a:lnTo>
                  <a:lnTo>
                    <a:pt x="476054" y="51667"/>
                  </a:lnTo>
                  <a:lnTo>
                    <a:pt x="482424" y="41522"/>
                  </a:lnTo>
                  <a:lnTo>
                    <a:pt x="485840" y="31812"/>
                  </a:lnTo>
                  <a:lnTo>
                    <a:pt x="492027" y="22233"/>
                  </a:lnTo>
                  <a:lnTo>
                    <a:pt x="494330" y="12692"/>
                  </a:lnTo>
                  <a:lnTo>
                    <a:pt x="495289" y="150"/>
                  </a:lnTo>
                  <a:lnTo>
                    <a:pt x="487098" y="0"/>
                  </a:lnTo>
                  <a:lnTo>
                    <a:pt x="486657" y="1054"/>
                  </a:lnTo>
                  <a:lnTo>
                    <a:pt x="486167" y="5046"/>
                  </a:lnTo>
                  <a:lnTo>
                    <a:pt x="483127" y="10348"/>
                  </a:lnTo>
                  <a:lnTo>
                    <a:pt x="479306" y="16232"/>
                  </a:lnTo>
                  <a:lnTo>
                    <a:pt x="477156" y="25495"/>
                  </a:lnTo>
                  <a:lnTo>
                    <a:pt x="475271" y="45503"/>
                  </a:lnTo>
                  <a:lnTo>
                    <a:pt x="468726" y="67498"/>
                  </a:lnTo>
                  <a:lnTo>
                    <a:pt x="466727" y="114778"/>
                  </a:lnTo>
                  <a:lnTo>
                    <a:pt x="466725" y="119091"/>
                  </a:lnTo>
                  <a:lnTo>
                    <a:pt x="469548" y="124535"/>
                  </a:lnTo>
                  <a:lnTo>
                    <a:pt x="474926" y="131597"/>
                  </a:lnTo>
                  <a:lnTo>
                    <a:pt x="477046" y="140596"/>
                  </a:lnTo>
                  <a:lnTo>
                    <a:pt x="481190" y="146440"/>
                  </a:lnTo>
                  <a:lnTo>
                    <a:pt x="489382" y="149743"/>
                  </a:lnTo>
                  <a:lnTo>
                    <a:pt x="517179" y="152231"/>
                  </a:lnTo>
                  <a:lnTo>
                    <a:pt x="523721" y="149494"/>
                  </a:lnTo>
                  <a:lnTo>
                    <a:pt x="530156" y="145809"/>
                  </a:lnTo>
                  <a:lnTo>
                    <a:pt x="539730" y="142675"/>
                  </a:lnTo>
                  <a:lnTo>
                    <a:pt x="549269" y="136573"/>
                  </a:lnTo>
                  <a:lnTo>
                    <a:pt x="555622" y="134774"/>
                  </a:lnTo>
                  <a:lnTo>
                    <a:pt x="557740" y="133236"/>
                  </a:lnTo>
                  <a:lnTo>
                    <a:pt x="559152" y="131152"/>
                  </a:lnTo>
                  <a:lnTo>
                    <a:pt x="561138" y="123163"/>
                  </a:lnTo>
                  <a:lnTo>
                    <a:pt x="561810" y="116038"/>
                  </a:lnTo>
                  <a:lnTo>
                    <a:pt x="560806" y="115454"/>
                  </a:lnTo>
                  <a:lnTo>
                    <a:pt x="556869" y="114805"/>
                  </a:lnTo>
                  <a:lnTo>
                    <a:pt x="555396" y="113573"/>
                  </a:lnTo>
                  <a:lnTo>
                    <a:pt x="553760" y="109382"/>
                  </a:lnTo>
                  <a:lnTo>
                    <a:pt x="552264" y="107841"/>
                  </a:lnTo>
                  <a:lnTo>
                    <a:pt x="547781" y="106129"/>
                  </a:lnTo>
                  <a:lnTo>
                    <a:pt x="525352" y="104771"/>
                  </a:lnTo>
                  <a:lnTo>
                    <a:pt x="490763" y="137873"/>
                  </a:lnTo>
                  <a:lnTo>
                    <a:pt x="487992" y="143465"/>
                  </a:lnTo>
                  <a:lnTo>
                    <a:pt x="485905" y="160064"/>
                  </a:lnTo>
                  <a:lnTo>
                    <a:pt x="476250" y="1714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573"/>
            <p:cNvSpPr/>
            <p:nvPr>
              <p:custDataLst>
                <p:tags r:id="rId32"/>
              </p:custDataLst>
            </p:nvPr>
          </p:nvSpPr>
          <p:spPr>
            <a:xfrm>
              <a:off x="3190885" y="6429375"/>
              <a:ext cx="447663" cy="304681"/>
            </a:xfrm>
            <a:custGeom>
              <a:avLst/>
              <a:gdLst/>
              <a:ahLst/>
              <a:cxnLst/>
              <a:rect l="0" t="0" r="0" b="0"/>
              <a:pathLst>
                <a:path w="447663" h="304681">
                  <a:moveTo>
                    <a:pt x="95240" y="57150"/>
                  </a:moveTo>
                  <a:lnTo>
                    <a:pt x="95240" y="57150"/>
                  </a:lnTo>
                  <a:lnTo>
                    <a:pt x="95240" y="48949"/>
                  </a:lnTo>
                  <a:lnTo>
                    <a:pt x="94182" y="48508"/>
                  </a:lnTo>
                  <a:lnTo>
                    <a:pt x="90183" y="48018"/>
                  </a:lnTo>
                  <a:lnTo>
                    <a:pt x="88694" y="46829"/>
                  </a:lnTo>
                  <a:lnTo>
                    <a:pt x="85832" y="38502"/>
                  </a:lnTo>
                  <a:lnTo>
                    <a:pt x="77524" y="29933"/>
                  </a:lnTo>
                  <a:lnTo>
                    <a:pt x="71529" y="28977"/>
                  </a:lnTo>
                  <a:lnTo>
                    <a:pt x="39852" y="28575"/>
                  </a:lnTo>
                  <a:lnTo>
                    <a:pt x="30834" y="35120"/>
                  </a:lnTo>
                  <a:lnTo>
                    <a:pt x="20802" y="37707"/>
                  </a:lnTo>
                  <a:lnTo>
                    <a:pt x="20215" y="38896"/>
                  </a:lnTo>
                  <a:lnTo>
                    <a:pt x="19194" y="46267"/>
                  </a:lnTo>
                  <a:lnTo>
                    <a:pt x="12525" y="54961"/>
                  </a:lnTo>
                  <a:lnTo>
                    <a:pt x="10406" y="63792"/>
                  </a:lnTo>
                  <a:lnTo>
                    <a:pt x="8721" y="74170"/>
                  </a:lnTo>
                  <a:lnTo>
                    <a:pt x="896" y="94179"/>
                  </a:lnTo>
                  <a:lnTo>
                    <a:pt x="0" y="127025"/>
                  </a:lnTo>
                  <a:lnTo>
                    <a:pt x="2817" y="133361"/>
                  </a:lnTo>
                  <a:lnTo>
                    <a:pt x="14455" y="152823"/>
                  </a:lnTo>
                  <a:lnTo>
                    <a:pt x="17042" y="154799"/>
                  </a:lnTo>
                  <a:lnTo>
                    <a:pt x="19824" y="155058"/>
                  </a:lnTo>
                  <a:lnTo>
                    <a:pt x="36951" y="147869"/>
                  </a:lnTo>
                  <a:lnTo>
                    <a:pt x="45698" y="139450"/>
                  </a:lnTo>
                  <a:lnTo>
                    <a:pt x="56572" y="119988"/>
                  </a:lnTo>
                  <a:lnTo>
                    <a:pt x="69319" y="96936"/>
                  </a:lnTo>
                  <a:lnTo>
                    <a:pt x="87533" y="70183"/>
                  </a:lnTo>
                  <a:lnTo>
                    <a:pt x="92957" y="55955"/>
                  </a:lnTo>
                  <a:lnTo>
                    <a:pt x="95181" y="38709"/>
                  </a:lnTo>
                  <a:lnTo>
                    <a:pt x="95240" y="47513"/>
                  </a:lnTo>
                  <a:lnTo>
                    <a:pt x="90183" y="52648"/>
                  </a:lnTo>
                  <a:lnTo>
                    <a:pt x="87701" y="57970"/>
                  </a:lnTo>
                  <a:lnTo>
                    <a:pt x="84680" y="92084"/>
                  </a:lnTo>
                  <a:lnTo>
                    <a:pt x="78181" y="104777"/>
                  </a:lnTo>
                  <a:lnTo>
                    <a:pt x="76583" y="117475"/>
                  </a:lnTo>
                  <a:lnTo>
                    <a:pt x="79187" y="123825"/>
                  </a:lnTo>
                  <a:lnTo>
                    <a:pt x="84426" y="131469"/>
                  </a:lnTo>
                  <a:lnTo>
                    <a:pt x="86518" y="140583"/>
                  </a:lnTo>
                  <a:lnTo>
                    <a:pt x="93882" y="150635"/>
                  </a:lnTo>
                  <a:lnTo>
                    <a:pt x="94838" y="156934"/>
                  </a:lnTo>
                  <a:lnTo>
                    <a:pt x="97088" y="158597"/>
                  </a:lnTo>
                  <a:lnTo>
                    <a:pt x="113087" y="164090"/>
                  </a:lnTo>
                  <a:lnTo>
                    <a:pt x="116663" y="166543"/>
                  </a:lnTo>
                  <a:lnTo>
                    <a:pt x="120106" y="166063"/>
                  </a:lnTo>
                  <a:lnTo>
                    <a:pt x="141501" y="144504"/>
                  </a:lnTo>
                  <a:lnTo>
                    <a:pt x="174545" y="101510"/>
                  </a:lnTo>
                  <a:lnTo>
                    <a:pt x="209490" y="57203"/>
                  </a:lnTo>
                  <a:lnTo>
                    <a:pt x="209540" y="103496"/>
                  </a:lnTo>
                  <a:lnTo>
                    <a:pt x="209540" y="150599"/>
                  </a:lnTo>
                  <a:lnTo>
                    <a:pt x="209540" y="196939"/>
                  </a:lnTo>
                  <a:lnTo>
                    <a:pt x="208482" y="241209"/>
                  </a:lnTo>
                  <a:lnTo>
                    <a:pt x="200408" y="264691"/>
                  </a:lnTo>
                  <a:lnTo>
                    <a:pt x="200132" y="271161"/>
                  </a:lnTo>
                  <a:lnTo>
                    <a:pt x="197245" y="276796"/>
                  </a:lnTo>
                  <a:lnTo>
                    <a:pt x="193492" y="282829"/>
                  </a:lnTo>
                  <a:lnTo>
                    <a:pt x="190607" y="294728"/>
                  </a:lnTo>
                  <a:lnTo>
                    <a:pt x="181361" y="304394"/>
                  </a:lnTo>
                  <a:lnTo>
                    <a:pt x="176026" y="304680"/>
                  </a:lnTo>
                  <a:lnTo>
                    <a:pt x="170656" y="301923"/>
                  </a:lnTo>
                  <a:lnTo>
                    <a:pt x="157010" y="290333"/>
                  </a:lnTo>
                  <a:lnTo>
                    <a:pt x="154443" y="284965"/>
                  </a:lnTo>
                  <a:lnTo>
                    <a:pt x="152796" y="272895"/>
                  </a:lnTo>
                  <a:lnTo>
                    <a:pt x="155393" y="266631"/>
                  </a:lnTo>
                  <a:lnTo>
                    <a:pt x="159016" y="260320"/>
                  </a:lnTo>
                  <a:lnTo>
                    <a:pt x="160626" y="253986"/>
                  </a:lnTo>
                  <a:lnTo>
                    <a:pt x="162115" y="251874"/>
                  </a:lnTo>
                  <a:lnTo>
                    <a:pt x="164164" y="250466"/>
                  </a:lnTo>
                  <a:lnTo>
                    <a:pt x="166590" y="249527"/>
                  </a:lnTo>
                  <a:lnTo>
                    <a:pt x="189328" y="208042"/>
                  </a:lnTo>
                  <a:lnTo>
                    <a:pt x="222152" y="161727"/>
                  </a:lnTo>
                  <a:lnTo>
                    <a:pt x="267097" y="115332"/>
                  </a:lnTo>
                  <a:lnTo>
                    <a:pt x="309312" y="79929"/>
                  </a:lnTo>
                  <a:lnTo>
                    <a:pt x="349080" y="33122"/>
                  </a:lnTo>
                  <a:lnTo>
                    <a:pt x="368242" y="18163"/>
                  </a:lnTo>
                  <a:lnTo>
                    <a:pt x="399790" y="2324"/>
                  </a:lnTo>
                  <a:lnTo>
                    <a:pt x="426729" y="40"/>
                  </a:lnTo>
                  <a:lnTo>
                    <a:pt x="437699" y="0"/>
                  </a:lnTo>
                  <a:lnTo>
                    <a:pt x="447662" y="9522"/>
                  </a:lnTo>
                  <a:lnTo>
                    <a:pt x="429949" y="9525"/>
                  </a:lnTo>
                  <a:lnTo>
                    <a:pt x="429504" y="8467"/>
                  </a:lnTo>
                  <a:lnTo>
                    <a:pt x="429011" y="4469"/>
                  </a:lnTo>
                  <a:lnTo>
                    <a:pt x="427820" y="2980"/>
                  </a:lnTo>
                  <a:lnTo>
                    <a:pt x="423676" y="1324"/>
                  </a:lnTo>
                  <a:lnTo>
                    <a:pt x="411292" y="116"/>
                  </a:lnTo>
                  <a:lnTo>
                    <a:pt x="402302" y="6569"/>
                  </a:lnTo>
                  <a:lnTo>
                    <a:pt x="393419" y="8649"/>
                  </a:lnTo>
                  <a:lnTo>
                    <a:pt x="387220" y="9135"/>
                  </a:lnTo>
                  <a:lnTo>
                    <a:pt x="385143" y="10323"/>
                  </a:lnTo>
                  <a:lnTo>
                    <a:pt x="383759" y="12174"/>
                  </a:lnTo>
                  <a:lnTo>
                    <a:pt x="382836" y="14466"/>
                  </a:lnTo>
                  <a:lnTo>
                    <a:pt x="381162" y="15994"/>
                  </a:lnTo>
                  <a:lnTo>
                    <a:pt x="372951" y="18648"/>
                  </a:lnTo>
                  <a:lnTo>
                    <a:pt x="372125" y="21693"/>
                  </a:lnTo>
                  <a:lnTo>
                    <a:pt x="371595" y="32272"/>
                  </a:lnTo>
                  <a:lnTo>
                    <a:pt x="368700" y="38332"/>
                  </a:lnTo>
                  <a:lnTo>
                    <a:pt x="364944" y="44553"/>
                  </a:lnTo>
                  <a:lnTo>
                    <a:pt x="362533" y="57170"/>
                  </a:lnTo>
                  <a:lnTo>
                    <a:pt x="362057" y="69854"/>
                  </a:lnTo>
                  <a:lnTo>
                    <a:pt x="359170" y="76202"/>
                  </a:lnTo>
                  <a:lnTo>
                    <a:pt x="355417" y="82551"/>
                  </a:lnTo>
                  <a:lnTo>
                    <a:pt x="353008" y="95250"/>
                  </a:lnTo>
                  <a:lnTo>
                    <a:pt x="352425" y="127000"/>
                  </a:lnTo>
                  <a:lnTo>
                    <a:pt x="355242" y="133350"/>
                  </a:lnTo>
                  <a:lnTo>
                    <a:pt x="358963" y="139700"/>
                  </a:lnTo>
                  <a:lnTo>
                    <a:pt x="360617" y="146050"/>
                  </a:lnTo>
                  <a:lnTo>
                    <a:pt x="362116" y="148167"/>
                  </a:lnTo>
                  <a:lnTo>
                    <a:pt x="364174" y="149578"/>
                  </a:lnTo>
                  <a:lnTo>
                    <a:pt x="366604" y="150519"/>
                  </a:lnTo>
                  <a:lnTo>
                    <a:pt x="368225" y="152204"/>
                  </a:lnTo>
                  <a:lnTo>
                    <a:pt x="370025" y="156899"/>
                  </a:lnTo>
                  <a:lnTo>
                    <a:pt x="371563" y="156458"/>
                  </a:lnTo>
                  <a:lnTo>
                    <a:pt x="384459" y="143363"/>
                  </a:lnTo>
                  <a:lnTo>
                    <a:pt x="40004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574"/>
            <p:cNvSpPr/>
            <p:nvPr>
              <p:custDataLst>
                <p:tags r:id="rId33"/>
              </p:custDataLst>
            </p:nvPr>
          </p:nvSpPr>
          <p:spPr>
            <a:xfrm>
              <a:off x="2971801" y="6515100"/>
              <a:ext cx="161925" cy="85606"/>
            </a:xfrm>
            <a:custGeom>
              <a:avLst/>
              <a:gdLst/>
              <a:ahLst/>
              <a:cxnLst/>
              <a:rect l="0" t="0" r="0" b="0"/>
              <a:pathLst>
                <a:path w="161925" h="85606">
                  <a:moveTo>
                    <a:pt x="9524" y="0"/>
                  </a:moveTo>
                  <a:lnTo>
                    <a:pt x="9524" y="0"/>
                  </a:lnTo>
                  <a:lnTo>
                    <a:pt x="9524" y="5056"/>
                  </a:lnTo>
                  <a:lnTo>
                    <a:pt x="8466" y="6545"/>
                  </a:lnTo>
                  <a:lnTo>
                    <a:pt x="6702" y="7538"/>
                  </a:lnTo>
                  <a:lnTo>
                    <a:pt x="4468" y="8200"/>
                  </a:lnTo>
                  <a:lnTo>
                    <a:pt x="2978" y="9701"/>
                  </a:lnTo>
                  <a:lnTo>
                    <a:pt x="1323" y="14189"/>
                  </a:lnTo>
                  <a:lnTo>
                    <a:pt x="0" y="60718"/>
                  </a:lnTo>
                  <a:lnTo>
                    <a:pt x="2822" y="66849"/>
                  </a:lnTo>
                  <a:lnTo>
                    <a:pt x="8200" y="74353"/>
                  </a:lnTo>
                  <a:lnTo>
                    <a:pt x="11757" y="75379"/>
                  </a:lnTo>
                  <a:lnTo>
                    <a:pt x="14188" y="75653"/>
                  </a:lnTo>
                  <a:lnTo>
                    <a:pt x="19710" y="78779"/>
                  </a:lnTo>
                  <a:lnTo>
                    <a:pt x="26823" y="84353"/>
                  </a:lnTo>
                  <a:lnTo>
                    <a:pt x="35832" y="85454"/>
                  </a:lnTo>
                  <a:lnTo>
                    <a:pt x="41678" y="85605"/>
                  </a:lnTo>
                  <a:lnTo>
                    <a:pt x="84049" y="76588"/>
                  </a:lnTo>
                  <a:lnTo>
                    <a:pt x="95915" y="67906"/>
                  </a:lnTo>
                  <a:lnTo>
                    <a:pt x="109304" y="55580"/>
                  </a:lnTo>
                  <a:lnTo>
                    <a:pt x="16192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575"/>
            <p:cNvSpPr/>
            <p:nvPr>
              <p:custDataLst>
                <p:tags r:id="rId34"/>
              </p:custDataLst>
            </p:nvPr>
          </p:nvSpPr>
          <p:spPr>
            <a:xfrm>
              <a:off x="2467010" y="6410325"/>
              <a:ext cx="571466" cy="389153"/>
            </a:xfrm>
            <a:custGeom>
              <a:avLst/>
              <a:gdLst/>
              <a:ahLst/>
              <a:cxnLst/>
              <a:rect l="0" t="0" r="0" b="0"/>
              <a:pathLst>
                <a:path w="571466" h="389153">
                  <a:moveTo>
                    <a:pt x="57115" y="47625"/>
                  </a:moveTo>
                  <a:lnTo>
                    <a:pt x="57115" y="47625"/>
                  </a:lnTo>
                  <a:lnTo>
                    <a:pt x="62171" y="47625"/>
                  </a:lnTo>
                  <a:lnTo>
                    <a:pt x="63661" y="46567"/>
                  </a:lnTo>
                  <a:lnTo>
                    <a:pt x="64654" y="44803"/>
                  </a:lnTo>
                  <a:lnTo>
                    <a:pt x="66379" y="37924"/>
                  </a:lnTo>
                  <a:lnTo>
                    <a:pt x="66524" y="33436"/>
                  </a:lnTo>
                  <a:lnTo>
                    <a:pt x="67621" y="31815"/>
                  </a:lnTo>
                  <a:lnTo>
                    <a:pt x="69411" y="30735"/>
                  </a:lnTo>
                  <a:lnTo>
                    <a:pt x="71662" y="30015"/>
                  </a:lnTo>
                  <a:lnTo>
                    <a:pt x="73163" y="28477"/>
                  </a:lnTo>
                  <a:lnTo>
                    <a:pt x="75770" y="20501"/>
                  </a:lnTo>
                  <a:lnTo>
                    <a:pt x="76165" y="0"/>
                  </a:lnTo>
                  <a:lnTo>
                    <a:pt x="57234" y="0"/>
                  </a:lnTo>
                  <a:lnTo>
                    <a:pt x="57125" y="8201"/>
                  </a:lnTo>
                  <a:lnTo>
                    <a:pt x="47983" y="358"/>
                  </a:lnTo>
                  <a:lnTo>
                    <a:pt x="39423" y="32"/>
                  </a:lnTo>
                  <a:lnTo>
                    <a:pt x="38970" y="1079"/>
                  </a:lnTo>
                  <a:lnTo>
                    <a:pt x="38467" y="5065"/>
                  </a:lnTo>
                  <a:lnTo>
                    <a:pt x="37275" y="6552"/>
                  </a:lnTo>
                  <a:lnTo>
                    <a:pt x="28388" y="10323"/>
                  </a:lnTo>
                  <a:lnTo>
                    <a:pt x="23887" y="14465"/>
                  </a:lnTo>
                  <a:lnTo>
                    <a:pt x="21180" y="19834"/>
                  </a:lnTo>
                  <a:lnTo>
                    <a:pt x="18242" y="35028"/>
                  </a:lnTo>
                  <a:lnTo>
                    <a:pt x="11532" y="47645"/>
                  </a:lnTo>
                  <a:lnTo>
                    <a:pt x="9490" y="95063"/>
                  </a:lnTo>
                  <a:lnTo>
                    <a:pt x="9490" y="108344"/>
                  </a:lnTo>
                  <a:lnTo>
                    <a:pt x="12312" y="114475"/>
                  </a:lnTo>
                  <a:lnTo>
                    <a:pt x="17691" y="121979"/>
                  </a:lnTo>
                  <a:lnTo>
                    <a:pt x="18623" y="128334"/>
                  </a:lnTo>
                  <a:lnTo>
                    <a:pt x="19812" y="130006"/>
                  </a:lnTo>
                  <a:lnTo>
                    <a:pt x="21663" y="131121"/>
                  </a:lnTo>
                  <a:lnTo>
                    <a:pt x="29324" y="132690"/>
                  </a:lnTo>
                  <a:lnTo>
                    <a:pt x="32238" y="132910"/>
                  </a:lnTo>
                  <a:lnTo>
                    <a:pt x="38298" y="130332"/>
                  </a:lnTo>
                  <a:lnTo>
                    <a:pt x="41395" y="128163"/>
                  </a:lnTo>
                  <a:lnTo>
                    <a:pt x="43460" y="124601"/>
                  </a:lnTo>
                  <a:lnTo>
                    <a:pt x="54832" y="92644"/>
                  </a:lnTo>
                  <a:lnTo>
                    <a:pt x="62671" y="79426"/>
                  </a:lnTo>
                  <a:lnTo>
                    <a:pt x="66485" y="58143"/>
                  </a:lnTo>
                  <a:lnTo>
                    <a:pt x="71651" y="52388"/>
                  </a:lnTo>
                  <a:lnTo>
                    <a:pt x="73155" y="51858"/>
                  </a:lnTo>
                  <a:lnTo>
                    <a:pt x="74159" y="52564"/>
                  </a:lnTo>
                  <a:lnTo>
                    <a:pt x="76130" y="57071"/>
                  </a:lnTo>
                  <a:lnTo>
                    <a:pt x="75106" y="90263"/>
                  </a:lnTo>
                  <a:lnTo>
                    <a:pt x="67523" y="120574"/>
                  </a:lnTo>
                  <a:lnTo>
                    <a:pt x="66663" y="166064"/>
                  </a:lnTo>
                  <a:lnTo>
                    <a:pt x="65584" y="203284"/>
                  </a:lnTo>
                  <a:lnTo>
                    <a:pt x="57998" y="241307"/>
                  </a:lnTo>
                  <a:lnTo>
                    <a:pt x="57167" y="285750"/>
                  </a:lnTo>
                  <a:lnTo>
                    <a:pt x="56080" y="298450"/>
                  </a:lnTo>
                  <a:lnTo>
                    <a:pt x="47706" y="340854"/>
                  </a:lnTo>
                  <a:lnTo>
                    <a:pt x="41067" y="350100"/>
                  </a:lnTo>
                  <a:lnTo>
                    <a:pt x="38954" y="359027"/>
                  </a:lnTo>
                  <a:lnTo>
                    <a:pt x="38460" y="365237"/>
                  </a:lnTo>
                  <a:lnTo>
                    <a:pt x="35419" y="371525"/>
                  </a:lnTo>
                  <a:lnTo>
                    <a:pt x="20374" y="389152"/>
                  </a:lnTo>
                  <a:lnTo>
                    <a:pt x="19921" y="388552"/>
                  </a:lnTo>
                  <a:lnTo>
                    <a:pt x="19417" y="385062"/>
                  </a:lnTo>
                  <a:lnTo>
                    <a:pt x="18225" y="383708"/>
                  </a:lnTo>
                  <a:lnTo>
                    <a:pt x="9892" y="381106"/>
                  </a:lnTo>
                  <a:lnTo>
                    <a:pt x="1325" y="372809"/>
                  </a:lnTo>
                  <a:lnTo>
                    <a:pt x="367" y="366814"/>
                  </a:lnTo>
                  <a:lnTo>
                    <a:pt x="0" y="349119"/>
                  </a:lnTo>
                  <a:lnTo>
                    <a:pt x="2803" y="342842"/>
                  </a:lnTo>
                  <a:lnTo>
                    <a:pt x="5032" y="339686"/>
                  </a:lnTo>
                  <a:lnTo>
                    <a:pt x="11725" y="316305"/>
                  </a:lnTo>
                  <a:lnTo>
                    <a:pt x="44441" y="269722"/>
                  </a:lnTo>
                  <a:lnTo>
                    <a:pt x="53948" y="255131"/>
                  </a:lnTo>
                  <a:lnTo>
                    <a:pt x="96888" y="214182"/>
                  </a:lnTo>
                  <a:lnTo>
                    <a:pt x="133645" y="172365"/>
                  </a:lnTo>
                  <a:lnTo>
                    <a:pt x="170623" y="126768"/>
                  </a:lnTo>
                  <a:lnTo>
                    <a:pt x="210762" y="79547"/>
                  </a:lnTo>
                  <a:lnTo>
                    <a:pt x="218183" y="72396"/>
                  </a:lnTo>
                  <a:lnTo>
                    <a:pt x="226514" y="67805"/>
                  </a:lnTo>
                  <a:lnTo>
                    <a:pt x="237958" y="66683"/>
                  </a:lnTo>
                  <a:lnTo>
                    <a:pt x="238090" y="108071"/>
                  </a:lnTo>
                  <a:lnTo>
                    <a:pt x="239148" y="110147"/>
                  </a:lnTo>
                  <a:lnTo>
                    <a:pt x="240912" y="111532"/>
                  </a:lnTo>
                  <a:lnTo>
                    <a:pt x="243146" y="112454"/>
                  </a:lnTo>
                  <a:lnTo>
                    <a:pt x="244636" y="114128"/>
                  </a:lnTo>
                  <a:lnTo>
                    <a:pt x="246291" y="118810"/>
                  </a:lnTo>
                  <a:lnTo>
                    <a:pt x="247499" y="136642"/>
                  </a:lnTo>
                  <a:lnTo>
                    <a:pt x="248596" y="138720"/>
                  </a:lnTo>
                  <a:lnTo>
                    <a:pt x="250385" y="140105"/>
                  </a:lnTo>
                  <a:lnTo>
                    <a:pt x="255196" y="141643"/>
                  </a:lnTo>
                  <a:lnTo>
                    <a:pt x="260862" y="142328"/>
                  </a:lnTo>
                  <a:lnTo>
                    <a:pt x="266908" y="139809"/>
                  </a:lnTo>
                  <a:lnTo>
                    <a:pt x="279413" y="129570"/>
                  </a:lnTo>
                  <a:lnTo>
                    <a:pt x="304767" y="85454"/>
                  </a:lnTo>
                  <a:lnTo>
                    <a:pt x="311468" y="69417"/>
                  </a:lnTo>
                  <a:lnTo>
                    <a:pt x="322326" y="41467"/>
                  </a:lnTo>
                  <a:lnTo>
                    <a:pt x="321764" y="39286"/>
                  </a:lnTo>
                  <a:lnTo>
                    <a:pt x="314027" y="28596"/>
                  </a:lnTo>
                  <a:lnTo>
                    <a:pt x="309587" y="23999"/>
                  </a:lnTo>
                  <a:lnTo>
                    <a:pt x="304086" y="21249"/>
                  </a:lnTo>
                  <a:lnTo>
                    <a:pt x="301137" y="20516"/>
                  </a:lnTo>
                  <a:lnTo>
                    <a:pt x="299172" y="21086"/>
                  </a:lnTo>
                  <a:lnTo>
                    <a:pt x="297861" y="22524"/>
                  </a:lnTo>
                  <a:lnTo>
                    <a:pt x="296987" y="24541"/>
                  </a:lnTo>
                  <a:lnTo>
                    <a:pt x="295347" y="25886"/>
                  </a:lnTo>
                  <a:lnTo>
                    <a:pt x="268471" y="38779"/>
                  </a:lnTo>
                  <a:lnTo>
                    <a:pt x="259378" y="45877"/>
                  </a:lnTo>
                  <a:lnTo>
                    <a:pt x="258135" y="49671"/>
                  </a:lnTo>
                  <a:lnTo>
                    <a:pt x="257803" y="52164"/>
                  </a:lnTo>
                  <a:lnTo>
                    <a:pt x="256524" y="53826"/>
                  </a:lnTo>
                  <a:lnTo>
                    <a:pt x="252280" y="55673"/>
                  </a:lnTo>
                  <a:lnTo>
                    <a:pt x="250725" y="57223"/>
                  </a:lnTo>
                  <a:lnTo>
                    <a:pt x="248997" y="61769"/>
                  </a:lnTo>
                  <a:lnTo>
                    <a:pt x="246564" y="101607"/>
                  </a:lnTo>
                  <a:lnTo>
                    <a:pt x="242562" y="107952"/>
                  </a:lnTo>
                  <a:lnTo>
                    <a:pt x="242129" y="111127"/>
                  </a:lnTo>
                  <a:lnTo>
                    <a:pt x="247339" y="128324"/>
                  </a:lnTo>
                  <a:lnTo>
                    <a:pt x="249548" y="128941"/>
                  </a:lnTo>
                  <a:lnTo>
                    <a:pt x="279034" y="123355"/>
                  </a:lnTo>
                  <a:lnTo>
                    <a:pt x="322460" y="101740"/>
                  </a:lnTo>
                  <a:lnTo>
                    <a:pt x="368186" y="65204"/>
                  </a:lnTo>
                  <a:lnTo>
                    <a:pt x="414896" y="22516"/>
                  </a:lnTo>
                  <a:lnTo>
                    <a:pt x="425120" y="13845"/>
                  </a:lnTo>
                  <a:lnTo>
                    <a:pt x="436195" y="10094"/>
                  </a:lnTo>
                  <a:lnTo>
                    <a:pt x="451204" y="9575"/>
                  </a:lnTo>
                  <a:lnTo>
                    <a:pt x="453191" y="10616"/>
                  </a:lnTo>
                  <a:lnTo>
                    <a:pt x="454516" y="12369"/>
                  </a:lnTo>
                  <a:lnTo>
                    <a:pt x="455988" y="17139"/>
                  </a:lnTo>
                  <a:lnTo>
                    <a:pt x="457163" y="64485"/>
                  </a:lnTo>
                  <a:lnTo>
                    <a:pt x="457165" y="77786"/>
                  </a:lnTo>
                  <a:lnTo>
                    <a:pt x="454343" y="85018"/>
                  </a:lnTo>
                  <a:lnTo>
                    <a:pt x="450619" y="91761"/>
                  </a:lnTo>
                  <a:lnTo>
                    <a:pt x="448229" y="104713"/>
                  </a:lnTo>
                  <a:lnTo>
                    <a:pt x="447640" y="152210"/>
                  </a:lnTo>
                  <a:lnTo>
                    <a:pt x="447640" y="166539"/>
                  </a:lnTo>
                  <a:lnTo>
                    <a:pt x="448698" y="166060"/>
                  </a:lnTo>
                  <a:lnTo>
                    <a:pt x="483828" y="123034"/>
                  </a:lnTo>
                  <a:lnTo>
                    <a:pt x="516054" y="79328"/>
                  </a:lnTo>
                  <a:lnTo>
                    <a:pt x="529906" y="56082"/>
                  </a:lnTo>
                  <a:lnTo>
                    <a:pt x="536414" y="51384"/>
                  </a:lnTo>
                  <a:lnTo>
                    <a:pt x="546028" y="48738"/>
                  </a:lnTo>
                  <a:lnTo>
                    <a:pt x="561381" y="47654"/>
                  </a:lnTo>
                  <a:lnTo>
                    <a:pt x="570092" y="55829"/>
                  </a:lnTo>
                  <a:lnTo>
                    <a:pt x="571463" y="66658"/>
                  </a:lnTo>
                  <a:lnTo>
                    <a:pt x="57146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0" name="SMARTInkShape-576"/>
          <p:cNvSpPr/>
          <p:nvPr>
            <p:custDataLst>
              <p:tags r:id="rId29"/>
            </p:custDataLst>
          </p:nvPr>
        </p:nvSpPr>
        <p:spPr>
          <a:xfrm>
            <a:off x="1333500" y="3257550"/>
            <a:ext cx="390526" cy="190501"/>
          </a:xfrm>
          <a:custGeom>
            <a:avLst/>
            <a:gdLst/>
            <a:ahLst/>
            <a:cxnLst/>
            <a:rect l="0" t="0" r="0" b="0"/>
            <a:pathLst>
              <a:path w="390526" h="190501">
                <a:moveTo>
                  <a:pt x="0" y="142875"/>
                </a:moveTo>
                <a:lnTo>
                  <a:pt x="0" y="142875"/>
                </a:lnTo>
                <a:lnTo>
                  <a:pt x="8201" y="142875"/>
                </a:lnTo>
                <a:lnTo>
                  <a:pt x="8642" y="141817"/>
                </a:lnTo>
                <a:lnTo>
                  <a:pt x="9133" y="137818"/>
                </a:lnTo>
                <a:lnTo>
                  <a:pt x="10322" y="136329"/>
                </a:lnTo>
                <a:lnTo>
                  <a:pt x="19203" y="132553"/>
                </a:lnTo>
                <a:lnTo>
                  <a:pt x="27132" y="125183"/>
                </a:lnTo>
                <a:lnTo>
                  <a:pt x="36649" y="123944"/>
                </a:lnTo>
                <a:lnTo>
                  <a:pt x="37133" y="122846"/>
                </a:lnTo>
                <a:lnTo>
                  <a:pt x="37670" y="118804"/>
                </a:lnTo>
                <a:lnTo>
                  <a:pt x="38872" y="117303"/>
                </a:lnTo>
                <a:lnTo>
                  <a:pt x="46263" y="114696"/>
                </a:lnTo>
                <a:lnTo>
                  <a:pt x="52278" y="114417"/>
                </a:lnTo>
                <a:lnTo>
                  <a:pt x="53902" y="113320"/>
                </a:lnTo>
                <a:lnTo>
                  <a:pt x="54985" y="111530"/>
                </a:lnTo>
                <a:lnTo>
                  <a:pt x="55706" y="109279"/>
                </a:lnTo>
                <a:lnTo>
                  <a:pt x="57246" y="107777"/>
                </a:lnTo>
                <a:lnTo>
                  <a:pt x="65224" y="105171"/>
                </a:lnTo>
                <a:lnTo>
                  <a:pt x="74749" y="104809"/>
                </a:lnTo>
                <a:lnTo>
                  <a:pt x="75232" y="103740"/>
                </a:lnTo>
                <a:lnTo>
                  <a:pt x="75770" y="99728"/>
                </a:lnTo>
                <a:lnTo>
                  <a:pt x="76972" y="98236"/>
                </a:lnTo>
                <a:lnTo>
                  <a:pt x="81129" y="96577"/>
                </a:lnTo>
                <a:lnTo>
                  <a:pt x="100155" y="95260"/>
                </a:lnTo>
                <a:lnTo>
                  <a:pt x="101695" y="94199"/>
                </a:lnTo>
                <a:lnTo>
                  <a:pt x="102722" y="92432"/>
                </a:lnTo>
                <a:lnTo>
                  <a:pt x="103406" y="90197"/>
                </a:lnTo>
                <a:lnTo>
                  <a:pt x="104921" y="88706"/>
                </a:lnTo>
                <a:lnTo>
                  <a:pt x="112856" y="86118"/>
                </a:lnTo>
                <a:lnTo>
                  <a:pt x="128452" y="85735"/>
                </a:lnTo>
                <a:lnTo>
                  <a:pt x="130085" y="84674"/>
                </a:lnTo>
                <a:lnTo>
                  <a:pt x="131173" y="82907"/>
                </a:lnTo>
                <a:lnTo>
                  <a:pt x="132920" y="77525"/>
                </a:lnTo>
                <a:lnTo>
                  <a:pt x="135981" y="76789"/>
                </a:lnTo>
                <a:lnTo>
                  <a:pt x="142865" y="76200"/>
                </a:lnTo>
                <a:lnTo>
                  <a:pt x="152007" y="67068"/>
                </a:lnTo>
                <a:lnTo>
                  <a:pt x="166862" y="66678"/>
                </a:lnTo>
                <a:lnTo>
                  <a:pt x="168392" y="65619"/>
                </a:lnTo>
                <a:lnTo>
                  <a:pt x="169411" y="63854"/>
                </a:lnTo>
                <a:lnTo>
                  <a:pt x="171047" y="58474"/>
                </a:lnTo>
                <a:lnTo>
                  <a:pt x="174093" y="57739"/>
                </a:lnTo>
                <a:lnTo>
                  <a:pt x="179616" y="57267"/>
                </a:lnTo>
                <a:lnTo>
                  <a:pt x="180069" y="56169"/>
                </a:lnTo>
                <a:lnTo>
                  <a:pt x="180572" y="52128"/>
                </a:lnTo>
                <a:lnTo>
                  <a:pt x="181765" y="50627"/>
                </a:lnTo>
                <a:lnTo>
                  <a:pt x="189141" y="48021"/>
                </a:lnTo>
                <a:lnTo>
                  <a:pt x="189896" y="44979"/>
                </a:lnTo>
                <a:lnTo>
                  <a:pt x="190490" y="38219"/>
                </a:lnTo>
                <a:lnTo>
                  <a:pt x="198700" y="38110"/>
                </a:lnTo>
                <a:lnTo>
                  <a:pt x="199142" y="37049"/>
                </a:lnTo>
                <a:lnTo>
                  <a:pt x="200015" y="28692"/>
                </a:lnTo>
                <a:lnTo>
                  <a:pt x="209434" y="28575"/>
                </a:lnTo>
                <a:lnTo>
                  <a:pt x="209540" y="20374"/>
                </a:lnTo>
                <a:lnTo>
                  <a:pt x="210601" y="19933"/>
                </a:lnTo>
                <a:lnTo>
                  <a:pt x="228207" y="19050"/>
                </a:lnTo>
                <a:lnTo>
                  <a:pt x="228599" y="9559"/>
                </a:lnTo>
                <a:lnTo>
                  <a:pt x="238125" y="9525"/>
                </a:lnTo>
                <a:lnTo>
                  <a:pt x="247649" y="0"/>
                </a:lnTo>
                <a:lnTo>
                  <a:pt x="247650" y="9525"/>
                </a:lnTo>
                <a:lnTo>
                  <a:pt x="255851" y="9525"/>
                </a:lnTo>
                <a:lnTo>
                  <a:pt x="256292" y="10583"/>
                </a:lnTo>
                <a:lnTo>
                  <a:pt x="257141" y="18657"/>
                </a:lnTo>
                <a:lnTo>
                  <a:pt x="266307" y="28173"/>
                </a:lnTo>
                <a:lnTo>
                  <a:pt x="266584" y="33512"/>
                </a:lnTo>
                <a:lnTo>
                  <a:pt x="267681" y="35042"/>
                </a:lnTo>
                <a:lnTo>
                  <a:pt x="269470" y="36061"/>
                </a:lnTo>
                <a:lnTo>
                  <a:pt x="271722" y="36740"/>
                </a:lnTo>
                <a:lnTo>
                  <a:pt x="273223" y="38252"/>
                </a:lnTo>
                <a:lnTo>
                  <a:pt x="274891" y="42754"/>
                </a:lnTo>
                <a:lnTo>
                  <a:pt x="275830" y="51238"/>
                </a:lnTo>
                <a:lnTo>
                  <a:pt x="277020" y="53209"/>
                </a:lnTo>
                <a:lnTo>
                  <a:pt x="278871" y="54523"/>
                </a:lnTo>
                <a:lnTo>
                  <a:pt x="284391" y="56631"/>
                </a:lnTo>
                <a:lnTo>
                  <a:pt x="299904" y="71326"/>
                </a:lnTo>
                <a:lnTo>
                  <a:pt x="302624" y="76856"/>
                </a:lnTo>
                <a:lnTo>
                  <a:pt x="303349" y="79813"/>
                </a:lnTo>
                <a:lnTo>
                  <a:pt x="304891" y="81783"/>
                </a:lnTo>
                <a:lnTo>
                  <a:pt x="309427" y="83973"/>
                </a:lnTo>
                <a:lnTo>
                  <a:pt x="311060" y="85615"/>
                </a:lnTo>
                <a:lnTo>
                  <a:pt x="312874" y="90262"/>
                </a:lnTo>
                <a:lnTo>
                  <a:pt x="314416" y="91925"/>
                </a:lnTo>
                <a:lnTo>
                  <a:pt x="318951" y="93773"/>
                </a:lnTo>
                <a:lnTo>
                  <a:pt x="320584" y="95323"/>
                </a:lnTo>
                <a:lnTo>
                  <a:pt x="322399" y="99869"/>
                </a:lnTo>
                <a:lnTo>
                  <a:pt x="323941" y="101504"/>
                </a:lnTo>
                <a:lnTo>
                  <a:pt x="328476" y="103321"/>
                </a:lnTo>
                <a:lnTo>
                  <a:pt x="330109" y="104864"/>
                </a:lnTo>
                <a:lnTo>
                  <a:pt x="332945" y="112849"/>
                </a:lnTo>
                <a:lnTo>
                  <a:pt x="333247" y="118926"/>
                </a:lnTo>
                <a:lnTo>
                  <a:pt x="336141" y="124470"/>
                </a:lnTo>
                <a:lnTo>
                  <a:pt x="341565" y="131596"/>
                </a:lnTo>
                <a:lnTo>
                  <a:pt x="342504" y="137887"/>
                </a:lnTo>
                <a:lnTo>
                  <a:pt x="343695" y="139549"/>
                </a:lnTo>
                <a:lnTo>
                  <a:pt x="345547" y="140658"/>
                </a:lnTo>
                <a:lnTo>
                  <a:pt x="347839" y="141397"/>
                </a:lnTo>
                <a:lnTo>
                  <a:pt x="349368" y="142948"/>
                </a:lnTo>
                <a:lnTo>
                  <a:pt x="352023" y="150946"/>
                </a:lnTo>
                <a:lnTo>
                  <a:pt x="352306" y="157026"/>
                </a:lnTo>
                <a:lnTo>
                  <a:pt x="353404" y="158659"/>
                </a:lnTo>
                <a:lnTo>
                  <a:pt x="355194" y="159748"/>
                </a:lnTo>
                <a:lnTo>
                  <a:pt x="357446" y="160474"/>
                </a:lnTo>
                <a:lnTo>
                  <a:pt x="358947" y="162015"/>
                </a:lnTo>
                <a:lnTo>
                  <a:pt x="361915" y="171322"/>
                </a:lnTo>
                <a:lnTo>
                  <a:pt x="381000" y="190500"/>
                </a:lnTo>
                <a:lnTo>
                  <a:pt x="390525" y="1905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311" name="Рукописные данные 310"/>
              <p14:cNvContentPartPr/>
              <p14:nvPr/>
            </p14:nvContentPartPr>
            <p14:xfrm>
              <a:off x="3095640" y="6600960"/>
              <a:ext cx="360" cy="360"/>
            </p14:xfrm>
          </p:contentPart>
        </mc:Choice>
        <mc:Fallback xmlns="">
          <p:pic>
            <p:nvPicPr>
              <p:cNvPr id="311" name="Рукописные данные 310"/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3086280" y="65916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281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73CFCB-3A09-993B-0189-6F25D5BA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05" y="226031"/>
            <a:ext cx="11733087" cy="146465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3. В треугольнике АВС угол С – прямой. На стороне АС нашлась точка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, а на отрезке </a:t>
            </a:r>
            <a:r>
              <a:rPr lang="en-US" sz="3200" dirty="0">
                <a:latin typeface="Arial Narrow" panose="020B0606020202030204" pitchFamily="34" charset="0"/>
              </a:rPr>
              <a:t>BD</a:t>
            </a:r>
            <a:r>
              <a:rPr lang="ru-RU" sz="3200" dirty="0">
                <a:latin typeface="Arial Narrow" panose="020B0606020202030204" pitchFamily="34" charset="0"/>
              </a:rPr>
              <a:t> – точка К такие, что ∠АВС = ∠КА</a:t>
            </a:r>
            <a:r>
              <a:rPr lang="en-US" sz="3200" dirty="0">
                <a:latin typeface="Arial Narrow" panose="020B0606020202030204" pitchFamily="34" charset="0"/>
              </a:rPr>
              <a:t>D = ∠AKD</a:t>
            </a:r>
            <a:r>
              <a:rPr lang="ru-RU" sz="3200" dirty="0">
                <a:latin typeface="Arial Narrow" panose="020B0606020202030204" pitchFamily="34" charset="0"/>
              </a:rPr>
              <a:t>. Докажите, что ВК = 2</a:t>
            </a:r>
            <a:r>
              <a:rPr lang="en-US" sz="3200" dirty="0">
                <a:latin typeface="Arial Narrow" panose="020B0606020202030204" pitchFamily="34" charset="0"/>
              </a:rPr>
              <a:t>DC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EF171871-CC70-B8BF-477C-74F0FCBA1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8" r="2247" b="21715"/>
          <a:stretch/>
        </p:blipFill>
        <p:spPr bwMode="auto">
          <a:xfrm>
            <a:off x="838200" y="1602763"/>
            <a:ext cx="2527444" cy="24041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MARTInkShape-Group157"/>
          <p:cNvGrpSpPr/>
          <p:nvPr/>
        </p:nvGrpSpPr>
        <p:grpSpPr>
          <a:xfrm>
            <a:off x="3771901" y="1353889"/>
            <a:ext cx="3848100" cy="522491"/>
            <a:chOff x="3771901" y="1353889"/>
            <a:chExt cx="3848100" cy="522491"/>
          </a:xfrm>
        </p:grpSpPr>
        <p:sp>
          <p:nvSpPr>
            <p:cNvPr id="3" name="SMARTInkShape-577"/>
            <p:cNvSpPr/>
            <p:nvPr>
              <p:custDataLst>
                <p:tags r:id="rId297"/>
              </p:custDataLst>
            </p:nvPr>
          </p:nvSpPr>
          <p:spPr>
            <a:xfrm>
              <a:off x="3771901" y="1381128"/>
              <a:ext cx="2543127" cy="495252"/>
            </a:xfrm>
            <a:custGeom>
              <a:avLst/>
              <a:gdLst/>
              <a:ahLst/>
              <a:cxnLst/>
              <a:rect l="0" t="0" r="0" b="0"/>
              <a:pathLst>
                <a:path w="2543127" h="495252">
                  <a:moveTo>
                    <a:pt x="161924" y="76197"/>
                  </a:moveTo>
                  <a:lnTo>
                    <a:pt x="161924" y="76197"/>
                  </a:lnTo>
                  <a:lnTo>
                    <a:pt x="156867" y="76197"/>
                  </a:lnTo>
                  <a:lnTo>
                    <a:pt x="155378" y="77255"/>
                  </a:lnTo>
                  <a:lnTo>
                    <a:pt x="154385" y="79019"/>
                  </a:lnTo>
                  <a:lnTo>
                    <a:pt x="152661" y="85898"/>
                  </a:lnTo>
                  <a:lnTo>
                    <a:pt x="152433" y="93807"/>
                  </a:lnTo>
                  <a:lnTo>
                    <a:pt x="145860" y="102567"/>
                  </a:lnTo>
                  <a:lnTo>
                    <a:pt x="142700" y="111409"/>
                  </a:lnTo>
                  <a:lnTo>
                    <a:pt x="136590" y="120732"/>
                  </a:lnTo>
                  <a:lnTo>
                    <a:pt x="134309" y="130197"/>
                  </a:lnTo>
                  <a:lnTo>
                    <a:pt x="133776" y="136533"/>
                  </a:lnTo>
                  <a:lnTo>
                    <a:pt x="130717" y="142877"/>
                  </a:lnTo>
                  <a:lnTo>
                    <a:pt x="118185" y="158748"/>
                  </a:lnTo>
                  <a:lnTo>
                    <a:pt x="112244" y="171447"/>
                  </a:lnTo>
                  <a:lnTo>
                    <a:pt x="108094" y="177797"/>
                  </a:lnTo>
                  <a:lnTo>
                    <a:pt x="97461" y="203393"/>
                  </a:lnTo>
                  <a:lnTo>
                    <a:pt x="89672" y="216073"/>
                  </a:lnTo>
                  <a:lnTo>
                    <a:pt x="83682" y="235962"/>
                  </a:lnTo>
                  <a:lnTo>
                    <a:pt x="61303" y="269984"/>
                  </a:lnTo>
                  <a:lnTo>
                    <a:pt x="57321" y="281664"/>
                  </a:lnTo>
                  <a:lnTo>
                    <a:pt x="31344" y="314306"/>
                  </a:lnTo>
                  <a:lnTo>
                    <a:pt x="28746" y="320665"/>
                  </a:lnTo>
                  <a:lnTo>
                    <a:pt x="24065" y="327019"/>
                  </a:lnTo>
                  <a:lnTo>
                    <a:pt x="18456" y="330548"/>
                  </a:lnTo>
                  <a:lnTo>
                    <a:pt x="10047" y="333207"/>
                  </a:lnTo>
                  <a:lnTo>
                    <a:pt x="120" y="333371"/>
                  </a:lnTo>
                  <a:lnTo>
                    <a:pt x="0" y="315762"/>
                  </a:lnTo>
                  <a:lnTo>
                    <a:pt x="6545" y="307002"/>
                  </a:lnTo>
                  <a:lnTo>
                    <a:pt x="8200" y="301191"/>
                  </a:lnTo>
                  <a:lnTo>
                    <a:pt x="9700" y="299218"/>
                  </a:lnTo>
                  <a:lnTo>
                    <a:pt x="15808" y="295383"/>
                  </a:lnTo>
                  <a:lnTo>
                    <a:pt x="23679" y="282169"/>
                  </a:lnTo>
                  <a:lnTo>
                    <a:pt x="29221" y="278865"/>
                  </a:lnTo>
                  <a:lnTo>
                    <a:pt x="32180" y="277984"/>
                  </a:lnTo>
                  <a:lnTo>
                    <a:pt x="34153" y="276338"/>
                  </a:lnTo>
                  <a:lnTo>
                    <a:pt x="36345" y="271688"/>
                  </a:lnTo>
                  <a:lnTo>
                    <a:pt x="37988" y="270024"/>
                  </a:lnTo>
                  <a:lnTo>
                    <a:pt x="42636" y="268176"/>
                  </a:lnTo>
                  <a:lnTo>
                    <a:pt x="51202" y="267135"/>
                  </a:lnTo>
                  <a:lnTo>
                    <a:pt x="53185" y="265931"/>
                  </a:lnTo>
                  <a:lnTo>
                    <a:pt x="54506" y="264069"/>
                  </a:lnTo>
                  <a:lnTo>
                    <a:pt x="55387" y="261770"/>
                  </a:lnTo>
                  <a:lnTo>
                    <a:pt x="57033" y="260238"/>
                  </a:lnTo>
                  <a:lnTo>
                    <a:pt x="61683" y="258535"/>
                  </a:lnTo>
                  <a:lnTo>
                    <a:pt x="83878" y="257207"/>
                  </a:lnTo>
                  <a:lnTo>
                    <a:pt x="99865" y="271362"/>
                  </a:lnTo>
                  <a:lnTo>
                    <a:pt x="102592" y="276884"/>
                  </a:lnTo>
                  <a:lnTo>
                    <a:pt x="103319" y="279838"/>
                  </a:lnTo>
                  <a:lnTo>
                    <a:pt x="104863" y="281808"/>
                  </a:lnTo>
                  <a:lnTo>
                    <a:pt x="109399" y="283996"/>
                  </a:lnTo>
                  <a:lnTo>
                    <a:pt x="111033" y="285638"/>
                  </a:lnTo>
                  <a:lnTo>
                    <a:pt x="121647" y="304976"/>
                  </a:lnTo>
                  <a:lnTo>
                    <a:pt x="122373" y="308092"/>
                  </a:lnTo>
                  <a:lnTo>
                    <a:pt x="132381" y="323658"/>
                  </a:lnTo>
                  <a:lnTo>
                    <a:pt x="132919" y="328349"/>
                  </a:lnTo>
                  <a:lnTo>
                    <a:pt x="134121" y="330023"/>
                  </a:lnTo>
                  <a:lnTo>
                    <a:pt x="135980" y="331140"/>
                  </a:lnTo>
                  <a:lnTo>
                    <a:pt x="138279" y="331884"/>
                  </a:lnTo>
                  <a:lnTo>
                    <a:pt x="150672" y="341442"/>
                  </a:lnTo>
                  <a:lnTo>
                    <a:pt x="156944" y="342466"/>
                  </a:lnTo>
                  <a:lnTo>
                    <a:pt x="169688" y="342859"/>
                  </a:lnTo>
                  <a:lnTo>
                    <a:pt x="175983" y="337829"/>
                  </a:lnTo>
                  <a:lnTo>
                    <a:pt x="178756" y="332531"/>
                  </a:lnTo>
                  <a:lnTo>
                    <a:pt x="179495" y="329636"/>
                  </a:lnTo>
                  <a:lnTo>
                    <a:pt x="185593" y="320506"/>
                  </a:lnTo>
                  <a:lnTo>
                    <a:pt x="219091" y="275384"/>
                  </a:lnTo>
                  <a:lnTo>
                    <a:pt x="225782" y="259746"/>
                  </a:lnTo>
                  <a:lnTo>
                    <a:pt x="241692" y="213639"/>
                  </a:lnTo>
                  <a:lnTo>
                    <a:pt x="253847" y="167267"/>
                  </a:lnTo>
                  <a:lnTo>
                    <a:pt x="256882" y="121535"/>
                  </a:lnTo>
                  <a:lnTo>
                    <a:pt x="257163" y="78083"/>
                  </a:lnTo>
                  <a:lnTo>
                    <a:pt x="257171" y="64996"/>
                  </a:lnTo>
                  <a:lnTo>
                    <a:pt x="254350" y="57813"/>
                  </a:lnTo>
                  <a:lnTo>
                    <a:pt x="250628" y="51093"/>
                  </a:lnTo>
                  <a:lnTo>
                    <a:pt x="247473" y="41360"/>
                  </a:lnTo>
                  <a:lnTo>
                    <a:pt x="225293" y="15875"/>
                  </a:lnTo>
                  <a:lnTo>
                    <a:pt x="219016" y="12346"/>
                  </a:lnTo>
                  <a:lnTo>
                    <a:pt x="212698" y="9719"/>
                  </a:lnTo>
                  <a:lnTo>
                    <a:pt x="206363" y="5023"/>
                  </a:lnTo>
                  <a:lnTo>
                    <a:pt x="197197" y="2231"/>
                  </a:lnTo>
                  <a:lnTo>
                    <a:pt x="153809" y="36"/>
                  </a:lnTo>
                  <a:lnTo>
                    <a:pt x="130577" y="0"/>
                  </a:lnTo>
                  <a:lnTo>
                    <a:pt x="124003" y="2821"/>
                  </a:lnTo>
                  <a:lnTo>
                    <a:pt x="120768" y="5055"/>
                  </a:lnTo>
                  <a:lnTo>
                    <a:pt x="97250" y="11756"/>
                  </a:lnTo>
                  <a:lnTo>
                    <a:pt x="76375" y="25946"/>
                  </a:lnTo>
                  <a:lnTo>
                    <a:pt x="69927" y="28463"/>
                  </a:lnTo>
                  <a:lnTo>
                    <a:pt x="53984" y="41676"/>
                  </a:lnTo>
                  <a:lnTo>
                    <a:pt x="44452" y="55973"/>
                  </a:lnTo>
                  <a:lnTo>
                    <a:pt x="23021" y="100639"/>
                  </a:lnTo>
                  <a:lnTo>
                    <a:pt x="20226" y="110838"/>
                  </a:lnTo>
                  <a:lnTo>
                    <a:pt x="19572" y="117346"/>
                  </a:lnTo>
                  <a:lnTo>
                    <a:pt x="16459" y="123766"/>
                  </a:lnTo>
                  <a:lnTo>
                    <a:pt x="14147" y="126960"/>
                  </a:lnTo>
                  <a:lnTo>
                    <a:pt x="13664" y="131205"/>
                  </a:lnTo>
                  <a:lnTo>
                    <a:pt x="19495" y="157862"/>
                  </a:lnTo>
                  <a:lnTo>
                    <a:pt x="32226" y="174505"/>
                  </a:lnTo>
                  <a:lnTo>
                    <a:pt x="38311" y="178098"/>
                  </a:lnTo>
                  <a:lnTo>
                    <a:pt x="44543" y="180753"/>
                  </a:lnTo>
                  <a:lnTo>
                    <a:pt x="50841" y="185461"/>
                  </a:lnTo>
                  <a:lnTo>
                    <a:pt x="59990" y="188259"/>
                  </a:lnTo>
                  <a:lnTo>
                    <a:pt x="105436" y="190439"/>
                  </a:lnTo>
                  <a:lnTo>
                    <a:pt x="145754" y="190492"/>
                  </a:lnTo>
                  <a:lnTo>
                    <a:pt x="162146" y="189436"/>
                  </a:lnTo>
                  <a:lnTo>
                    <a:pt x="203998" y="174250"/>
                  </a:lnTo>
                  <a:lnTo>
                    <a:pt x="238909" y="164671"/>
                  </a:lnTo>
                  <a:lnTo>
                    <a:pt x="264110" y="159914"/>
                  </a:lnTo>
                  <a:lnTo>
                    <a:pt x="310997" y="147781"/>
                  </a:lnTo>
                  <a:lnTo>
                    <a:pt x="332518" y="143518"/>
                  </a:lnTo>
                  <a:lnTo>
                    <a:pt x="370796" y="142875"/>
                  </a:lnTo>
                  <a:lnTo>
                    <a:pt x="380589" y="152005"/>
                  </a:lnTo>
                  <a:lnTo>
                    <a:pt x="380878" y="157337"/>
                  </a:lnTo>
                  <a:lnTo>
                    <a:pt x="378123" y="162707"/>
                  </a:lnTo>
                  <a:lnTo>
                    <a:pt x="374429" y="168621"/>
                  </a:lnTo>
                  <a:lnTo>
                    <a:pt x="372058" y="181041"/>
                  </a:lnTo>
                  <a:lnTo>
                    <a:pt x="371475" y="228060"/>
                  </a:lnTo>
                  <a:lnTo>
                    <a:pt x="371474" y="241191"/>
                  </a:lnTo>
                  <a:lnTo>
                    <a:pt x="368652" y="247600"/>
                  </a:lnTo>
                  <a:lnTo>
                    <a:pt x="364928" y="253976"/>
                  </a:lnTo>
                  <a:lnTo>
                    <a:pt x="362538" y="266693"/>
                  </a:lnTo>
                  <a:lnTo>
                    <a:pt x="362066" y="279396"/>
                  </a:lnTo>
                  <a:lnTo>
                    <a:pt x="364823" y="285747"/>
                  </a:lnTo>
                  <a:lnTo>
                    <a:pt x="368518" y="292097"/>
                  </a:lnTo>
                  <a:lnTo>
                    <a:pt x="370890" y="304797"/>
                  </a:lnTo>
                  <a:lnTo>
                    <a:pt x="371440" y="313765"/>
                  </a:lnTo>
                  <a:lnTo>
                    <a:pt x="376521" y="319213"/>
                  </a:lnTo>
                  <a:lnTo>
                    <a:pt x="381831" y="321788"/>
                  </a:lnTo>
                  <a:lnTo>
                    <a:pt x="384729" y="322474"/>
                  </a:lnTo>
                  <a:lnTo>
                    <a:pt x="386661" y="321873"/>
                  </a:lnTo>
                  <a:lnTo>
                    <a:pt x="387948" y="320415"/>
                  </a:lnTo>
                  <a:lnTo>
                    <a:pt x="388807" y="318384"/>
                  </a:lnTo>
                  <a:lnTo>
                    <a:pt x="390438" y="317030"/>
                  </a:lnTo>
                  <a:lnTo>
                    <a:pt x="395071" y="315525"/>
                  </a:lnTo>
                  <a:lnTo>
                    <a:pt x="406670" y="313501"/>
                  </a:lnTo>
                  <a:lnTo>
                    <a:pt x="412870" y="309371"/>
                  </a:lnTo>
                  <a:lnTo>
                    <a:pt x="416331" y="304008"/>
                  </a:lnTo>
                  <a:lnTo>
                    <a:pt x="418927" y="298096"/>
                  </a:lnTo>
                  <a:lnTo>
                    <a:pt x="425280" y="288818"/>
                  </a:lnTo>
                  <a:lnTo>
                    <a:pt x="440325" y="248234"/>
                  </a:lnTo>
                  <a:lnTo>
                    <a:pt x="442774" y="244863"/>
                  </a:lnTo>
                  <a:lnTo>
                    <a:pt x="445496" y="235474"/>
                  </a:lnTo>
                  <a:lnTo>
                    <a:pt x="446223" y="230006"/>
                  </a:lnTo>
                  <a:lnTo>
                    <a:pt x="444206" y="221109"/>
                  </a:lnTo>
                  <a:lnTo>
                    <a:pt x="440841" y="213628"/>
                  </a:lnTo>
                  <a:lnTo>
                    <a:pt x="438503" y="196966"/>
                  </a:lnTo>
                  <a:lnTo>
                    <a:pt x="437327" y="194810"/>
                  </a:lnTo>
                  <a:lnTo>
                    <a:pt x="435484" y="193372"/>
                  </a:lnTo>
                  <a:lnTo>
                    <a:pt x="430615" y="190717"/>
                  </a:lnTo>
                  <a:lnTo>
                    <a:pt x="411835" y="174721"/>
                  </a:lnTo>
                  <a:lnTo>
                    <a:pt x="405993" y="172902"/>
                  </a:lnTo>
                  <a:lnTo>
                    <a:pt x="402953" y="173475"/>
                  </a:lnTo>
                  <a:lnTo>
                    <a:pt x="390471" y="179178"/>
                  </a:lnTo>
                  <a:lnTo>
                    <a:pt x="377814" y="180617"/>
                  </a:lnTo>
                  <a:lnTo>
                    <a:pt x="375700" y="181794"/>
                  </a:lnTo>
                  <a:lnTo>
                    <a:pt x="374291" y="183637"/>
                  </a:lnTo>
                  <a:lnTo>
                    <a:pt x="371668" y="188506"/>
                  </a:lnTo>
                  <a:lnTo>
                    <a:pt x="365299" y="197198"/>
                  </a:lnTo>
                  <a:lnTo>
                    <a:pt x="354639" y="222474"/>
                  </a:lnTo>
                  <a:lnTo>
                    <a:pt x="346848" y="234074"/>
                  </a:lnTo>
                  <a:lnTo>
                    <a:pt x="344654" y="240909"/>
                  </a:lnTo>
                  <a:lnTo>
                    <a:pt x="342187" y="260466"/>
                  </a:lnTo>
                  <a:lnTo>
                    <a:pt x="336456" y="273200"/>
                  </a:lnTo>
                  <a:lnTo>
                    <a:pt x="333780" y="297004"/>
                  </a:lnTo>
                  <a:lnTo>
                    <a:pt x="336377" y="304156"/>
                  </a:lnTo>
                  <a:lnTo>
                    <a:pt x="340000" y="310862"/>
                  </a:lnTo>
                  <a:lnTo>
                    <a:pt x="341610" y="317370"/>
                  </a:lnTo>
                  <a:lnTo>
                    <a:pt x="343099" y="319529"/>
                  </a:lnTo>
                  <a:lnTo>
                    <a:pt x="345148" y="320968"/>
                  </a:lnTo>
                  <a:lnTo>
                    <a:pt x="350249" y="322568"/>
                  </a:lnTo>
                  <a:lnTo>
                    <a:pt x="374688" y="323797"/>
                  </a:lnTo>
                  <a:lnTo>
                    <a:pt x="381016" y="321003"/>
                  </a:lnTo>
                  <a:lnTo>
                    <a:pt x="426938" y="292048"/>
                  </a:lnTo>
                  <a:lnTo>
                    <a:pt x="450085" y="278329"/>
                  </a:lnTo>
                  <a:lnTo>
                    <a:pt x="468768" y="259156"/>
                  </a:lnTo>
                  <a:lnTo>
                    <a:pt x="479274" y="250645"/>
                  </a:lnTo>
                  <a:lnTo>
                    <a:pt x="520788" y="204364"/>
                  </a:lnTo>
                  <a:lnTo>
                    <a:pt x="565021" y="168285"/>
                  </a:lnTo>
                  <a:lnTo>
                    <a:pt x="568620" y="161928"/>
                  </a:lnTo>
                  <a:lnTo>
                    <a:pt x="569580" y="158751"/>
                  </a:lnTo>
                  <a:lnTo>
                    <a:pt x="571277" y="156633"/>
                  </a:lnTo>
                  <a:lnTo>
                    <a:pt x="575987" y="154280"/>
                  </a:lnTo>
                  <a:lnTo>
                    <a:pt x="584588" y="152955"/>
                  </a:lnTo>
                  <a:lnTo>
                    <a:pt x="586575" y="151711"/>
                  </a:lnTo>
                  <a:lnTo>
                    <a:pt x="587900" y="149823"/>
                  </a:lnTo>
                  <a:lnTo>
                    <a:pt x="588783" y="147506"/>
                  </a:lnTo>
                  <a:lnTo>
                    <a:pt x="590430" y="145961"/>
                  </a:lnTo>
                  <a:lnTo>
                    <a:pt x="598595" y="143279"/>
                  </a:lnTo>
                  <a:lnTo>
                    <a:pt x="599088" y="144202"/>
                  </a:lnTo>
                  <a:lnTo>
                    <a:pt x="599944" y="151109"/>
                  </a:lnTo>
                  <a:lnTo>
                    <a:pt x="602839" y="151824"/>
                  </a:lnTo>
                  <a:lnTo>
                    <a:pt x="605092" y="152015"/>
                  </a:lnTo>
                  <a:lnTo>
                    <a:pt x="606595" y="153201"/>
                  </a:lnTo>
                  <a:lnTo>
                    <a:pt x="608264" y="157340"/>
                  </a:lnTo>
                  <a:lnTo>
                    <a:pt x="609203" y="165621"/>
                  </a:lnTo>
                  <a:lnTo>
                    <a:pt x="606601" y="171680"/>
                  </a:lnTo>
                  <a:lnTo>
                    <a:pt x="602975" y="177900"/>
                  </a:lnTo>
                  <a:lnTo>
                    <a:pt x="600647" y="190518"/>
                  </a:lnTo>
                  <a:lnTo>
                    <a:pt x="600187" y="203201"/>
                  </a:lnTo>
                  <a:lnTo>
                    <a:pt x="597302" y="209549"/>
                  </a:lnTo>
                  <a:lnTo>
                    <a:pt x="593550" y="215898"/>
                  </a:lnTo>
                  <a:lnTo>
                    <a:pt x="583208" y="241493"/>
                  </a:lnTo>
                  <a:lnTo>
                    <a:pt x="575439" y="253114"/>
                  </a:lnTo>
                  <a:lnTo>
                    <a:pt x="569455" y="266523"/>
                  </a:lnTo>
                  <a:lnTo>
                    <a:pt x="565299" y="272969"/>
                  </a:lnTo>
                  <a:lnTo>
                    <a:pt x="562959" y="282549"/>
                  </a:lnTo>
                  <a:lnTo>
                    <a:pt x="562412" y="288912"/>
                  </a:lnTo>
                  <a:lnTo>
                    <a:pt x="561207" y="291032"/>
                  </a:lnTo>
                  <a:lnTo>
                    <a:pt x="559346" y="292445"/>
                  </a:lnTo>
                  <a:lnTo>
                    <a:pt x="557047" y="293387"/>
                  </a:lnTo>
                  <a:lnTo>
                    <a:pt x="555515" y="295074"/>
                  </a:lnTo>
                  <a:lnTo>
                    <a:pt x="552569" y="304356"/>
                  </a:lnTo>
                  <a:lnTo>
                    <a:pt x="552460" y="296557"/>
                  </a:lnTo>
                  <a:lnTo>
                    <a:pt x="558997" y="287921"/>
                  </a:lnTo>
                  <a:lnTo>
                    <a:pt x="562150" y="279101"/>
                  </a:lnTo>
                  <a:lnTo>
                    <a:pt x="590608" y="235883"/>
                  </a:lnTo>
                  <a:lnTo>
                    <a:pt x="606431" y="213682"/>
                  </a:lnTo>
                  <a:lnTo>
                    <a:pt x="650874" y="168275"/>
                  </a:lnTo>
                  <a:lnTo>
                    <a:pt x="657224" y="164746"/>
                  </a:lnTo>
                  <a:lnTo>
                    <a:pt x="663574" y="162119"/>
                  </a:lnTo>
                  <a:lnTo>
                    <a:pt x="673099" y="155748"/>
                  </a:lnTo>
                  <a:lnTo>
                    <a:pt x="683918" y="152838"/>
                  </a:lnTo>
                  <a:lnTo>
                    <a:pt x="694883" y="152408"/>
                  </a:lnTo>
                  <a:lnTo>
                    <a:pt x="704849" y="161922"/>
                  </a:lnTo>
                  <a:lnTo>
                    <a:pt x="704849" y="170123"/>
                  </a:lnTo>
                  <a:lnTo>
                    <a:pt x="703791" y="170564"/>
                  </a:lnTo>
                  <a:lnTo>
                    <a:pt x="699792" y="171054"/>
                  </a:lnTo>
                  <a:lnTo>
                    <a:pt x="698303" y="172244"/>
                  </a:lnTo>
                  <a:lnTo>
                    <a:pt x="696648" y="176387"/>
                  </a:lnTo>
                  <a:lnTo>
                    <a:pt x="695148" y="177916"/>
                  </a:lnTo>
                  <a:lnTo>
                    <a:pt x="690660" y="179614"/>
                  </a:lnTo>
                  <a:lnTo>
                    <a:pt x="682183" y="180570"/>
                  </a:lnTo>
                  <a:lnTo>
                    <a:pt x="680213" y="181762"/>
                  </a:lnTo>
                  <a:lnTo>
                    <a:pt x="678900" y="183616"/>
                  </a:lnTo>
                  <a:lnTo>
                    <a:pt x="678025" y="185909"/>
                  </a:lnTo>
                  <a:lnTo>
                    <a:pt x="676383" y="187439"/>
                  </a:lnTo>
                  <a:lnTo>
                    <a:pt x="671736" y="189138"/>
                  </a:lnTo>
                  <a:lnTo>
                    <a:pt x="670074" y="190649"/>
                  </a:lnTo>
                  <a:lnTo>
                    <a:pt x="668226" y="195151"/>
                  </a:lnTo>
                  <a:lnTo>
                    <a:pt x="666676" y="196774"/>
                  </a:lnTo>
                  <a:lnTo>
                    <a:pt x="662130" y="198578"/>
                  </a:lnTo>
                  <a:lnTo>
                    <a:pt x="660495" y="200118"/>
                  </a:lnTo>
                  <a:lnTo>
                    <a:pt x="658677" y="204651"/>
                  </a:lnTo>
                  <a:lnTo>
                    <a:pt x="656453" y="216184"/>
                  </a:lnTo>
                  <a:lnTo>
                    <a:pt x="649061" y="226753"/>
                  </a:lnTo>
                  <a:lnTo>
                    <a:pt x="647968" y="235837"/>
                  </a:lnTo>
                  <a:lnTo>
                    <a:pt x="647735" y="245883"/>
                  </a:lnTo>
                  <a:lnTo>
                    <a:pt x="639501" y="255693"/>
                  </a:lnTo>
                  <a:lnTo>
                    <a:pt x="640117" y="257244"/>
                  </a:lnTo>
                  <a:lnTo>
                    <a:pt x="646491" y="265243"/>
                  </a:lnTo>
                  <a:lnTo>
                    <a:pt x="647668" y="275792"/>
                  </a:lnTo>
                  <a:lnTo>
                    <a:pt x="652746" y="276094"/>
                  </a:lnTo>
                  <a:lnTo>
                    <a:pt x="654239" y="277195"/>
                  </a:lnTo>
                  <a:lnTo>
                    <a:pt x="656831" y="284412"/>
                  </a:lnTo>
                  <a:lnTo>
                    <a:pt x="659872" y="285153"/>
                  </a:lnTo>
                  <a:lnTo>
                    <a:pt x="670447" y="285630"/>
                  </a:lnTo>
                  <a:lnTo>
                    <a:pt x="672389" y="286727"/>
                  </a:lnTo>
                  <a:lnTo>
                    <a:pt x="673684" y="288517"/>
                  </a:lnTo>
                  <a:lnTo>
                    <a:pt x="674547" y="290769"/>
                  </a:lnTo>
                  <a:lnTo>
                    <a:pt x="676181" y="292270"/>
                  </a:lnTo>
                  <a:lnTo>
                    <a:pt x="680819" y="293938"/>
                  </a:lnTo>
                  <a:lnTo>
                    <a:pt x="689380" y="294877"/>
                  </a:lnTo>
                  <a:lnTo>
                    <a:pt x="695504" y="292274"/>
                  </a:lnTo>
                  <a:lnTo>
                    <a:pt x="703003" y="287036"/>
                  </a:lnTo>
                  <a:lnTo>
                    <a:pt x="718635" y="284943"/>
                  </a:lnTo>
                  <a:lnTo>
                    <a:pt x="729630" y="278218"/>
                  </a:lnTo>
                  <a:lnTo>
                    <a:pt x="776986" y="241288"/>
                  </a:lnTo>
                  <a:lnTo>
                    <a:pt x="824610" y="203197"/>
                  </a:lnTo>
                  <a:lnTo>
                    <a:pt x="841257" y="187322"/>
                  </a:lnTo>
                  <a:lnTo>
                    <a:pt x="844850" y="180972"/>
                  </a:lnTo>
                  <a:lnTo>
                    <a:pt x="845808" y="177797"/>
                  </a:lnTo>
                  <a:lnTo>
                    <a:pt x="847505" y="175680"/>
                  </a:lnTo>
                  <a:lnTo>
                    <a:pt x="853891" y="171643"/>
                  </a:lnTo>
                  <a:lnTo>
                    <a:pt x="857118" y="162363"/>
                  </a:lnTo>
                  <a:lnTo>
                    <a:pt x="865438" y="161961"/>
                  </a:lnTo>
                  <a:lnTo>
                    <a:pt x="859059" y="172288"/>
                  </a:lnTo>
                  <a:lnTo>
                    <a:pt x="857250" y="219088"/>
                  </a:lnTo>
                  <a:lnTo>
                    <a:pt x="857249" y="231775"/>
                  </a:lnTo>
                  <a:lnTo>
                    <a:pt x="860071" y="238123"/>
                  </a:lnTo>
                  <a:lnTo>
                    <a:pt x="871438" y="252146"/>
                  </a:lnTo>
                  <a:lnTo>
                    <a:pt x="876961" y="254938"/>
                  </a:lnTo>
                  <a:lnTo>
                    <a:pt x="884073" y="256731"/>
                  </a:lnTo>
                  <a:lnTo>
                    <a:pt x="895955" y="249575"/>
                  </a:lnTo>
                  <a:lnTo>
                    <a:pt x="898928" y="248932"/>
                  </a:lnTo>
                  <a:lnTo>
                    <a:pt x="908168" y="242971"/>
                  </a:lnTo>
                  <a:lnTo>
                    <a:pt x="955674" y="196844"/>
                  </a:lnTo>
                  <a:lnTo>
                    <a:pt x="965199" y="187321"/>
                  </a:lnTo>
                  <a:lnTo>
                    <a:pt x="968727" y="178149"/>
                  </a:lnTo>
                  <a:lnTo>
                    <a:pt x="971353" y="168076"/>
                  </a:lnTo>
                  <a:lnTo>
                    <a:pt x="980081" y="152855"/>
                  </a:lnTo>
                  <a:lnTo>
                    <a:pt x="980633" y="148014"/>
                  </a:lnTo>
                  <a:lnTo>
                    <a:pt x="978056" y="142335"/>
                  </a:lnTo>
                  <a:lnTo>
                    <a:pt x="966873" y="128817"/>
                  </a:lnTo>
                  <a:lnTo>
                    <a:pt x="961357" y="126042"/>
                  </a:lnTo>
                  <a:lnTo>
                    <a:pt x="947961" y="123952"/>
                  </a:lnTo>
                  <a:lnTo>
                    <a:pt x="939395" y="123860"/>
                  </a:lnTo>
                  <a:lnTo>
                    <a:pt x="933270" y="126661"/>
                  </a:lnTo>
                  <a:lnTo>
                    <a:pt x="927020" y="130376"/>
                  </a:lnTo>
                  <a:lnTo>
                    <a:pt x="917550" y="133525"/>
                  </a:lnTo>
                  <a:lnTo>
                    <a:pt x="908042" y="139632"/>
                  </a:lnTo>
                  <a:lnTo>
                    <a:pt x="901696" y="141432"/>
                  </a:lnTo>
                  <a:lnTo>
                    <a:pt x="899580" y="142970"/>
                  </a:lnTo>
                  <a:lnTo>
                    <a:pt x="898170" y="145054"/>
                  </a:lnTo>
                  <a:lnTo>
                    <a:pt x="895545" y="150192"/>
                  </a:lnTo>
                  <a:lnTo>
                    <a:pt x="880270" y="169416"/>
                  </a:lnTo>
                  <a:lnTo>
                    <a:pt x="874262" y="188528"/>
                  </a:lnTo>
                  <a:lnTo>
                    <a:pt x="861214" y="207171"/>
                  </a:lnTo>
                  <a:lnTo>
                    <a:pt x="856539" y="234042"/>
                  </a:lnTo>
                  <a:lnTo>
                    <a:pt x="852347" y="240895"/>
                  </a:lnTo>
                  <a:lnTo>
                    <a:pt x="851864" y="244204"/>
                  </a:lnTo>
                  <a:lnTo>
                    <a:pt x="852601" y="247468"/>
                  </a:lnTo>
                  <a:lnTo>
                    <a:pt x="855184" y="253918"/>
                  </a:lnTo>
                  <a:lnTo>
                    <a:pt x="856977" y="264805"/>
                  </a:lnTo>
                  <a:lnTo>
                    <a:pt x="865426" y="274732"/>
                  </a:lnTo>
                  <a:lnTo>
                    <a:pt x="866934" y="274170"/>
                  </a:lnTo>
                  <a:lnTo>
                    <a:pt x="874112" y="269382"/>
                  </a:lnTo>
                  <a:lnTo>
                    <a:pt x="882942" y="266434"/>
                  </a:lnTo>
                  <a:lnTo>
                    <a:pt x="930274" y="222239"/>
                  </a:lnTo>
                  <a:lnTo>
                    <a:pt x="938741" y="212720"/>
                  </a:lnTo>
                  <a:lnTo>
                    <a:pt x="944960" y="200022"/>
                  </a:lnTo>
                  <a:lnTo>
                    <a:pt x="961896" y="181103"/>
                  </a:lnTo>
                  <a:lnTo>
                    <a:pt x="970214" y="180983"/>
                  </a:lnTo>
                  <a:lnTo>
                    <a:pt x="970659" y="182038"/>
                  </a:lnTo>
                  <a:lnTo>
                    <a:pt x="971549" y="228654"/>
                  </a:lnTo>
                  <a:lnTo>
                    <a:pt x="971549" y="231810"/>
                  </a:lnTo>
                  <a:lnTo>
                    <a:pt x="974371" y="238139"/>
                  </a:lnTo>
                  <a:lnTo>
                    <a:pt x="978095" y="244480"/>
                  </a:lnTo>
                  <a:lnTo>
                    <a:pt x="980682" y="255292"/>
                  </a:lnTo>
                  <a:lnTo>
                    <a:pt x="981870" y="255918"/>
                  </a:lnTo>
                  <a:lnTo>
                    <a:pt x="1003737" y="257157"/>
                  </a:lnTo>
                  <a:lnTo>
                    <a:pt x="1009844" y="254343"/>
                  </a:lnTo>
                  <a:lnTo>
                    <a:pt x="1051122" y="221156"/>
                  </a:lnTo>
                  <a:lnTo>
                    <a:pt x="1091117" y="174699"/>
                  </a:lnTo>
                  <a:lnTo>
                    <a:pt x="1097355" y="161937"/>
                  </a:lnTo>
                  <a:lnTo>
                    <a:pt x="1123401" y="133904"/>
                  </a:lnTo>
                  <a:lnTo>
                    <a:pt x="1133353" y="133351"/>
                  </a:lnTo>
                  <a:lnTo>
                    <a:pt x="1133464" y="146605"/>
                  </a:lnTo>
                  <a:lnTo>
                    <a:pt x="1136291" y="152645"/>
                  </a:lnTo>
                  <a:lnTo>
                    <a:pt x="1140018" y="158857"/>
                  </a:lnTo>
                  <a:lnTo>
                    <a:pt x="1142410" y="171469"/>
                  </a:lnTo>
                  <a:lnTo>
                    <a:pt x="1142989" y="217386"/>
                  </a:lnTo>
                  <a:lnTo>
                    <a:pt x="1134062" y="263933"/>
                  </a:lnTo>
                  <a:lnTo>
                    <a:pt x="1132493" y="289812"/>
                  </a:lnTo>
                  <a:lnTo>
                    <a:pt x="1124542" y="330602"/>
                  </a:lnTo>
                  <a:lnTo>
                    <a:pt x="1123154" y="339549"/>
                  </a:lnTo>
                  <a:lnTo>
                    <a:pt x="1106626" y="382408"/>
                  </a:lnTo>
                  <a:lnTo>
                    <a:pt x="1088491" y="425979"/>
                  </a:lnTo>
                  <a:lnTo>
                    <a:pt x="1085965" y="433797"/>
                  </a:lnTo>
                  <a:lnTo>
                    <a:pt x="1079651" y="445207"/>
                  </a:lnTo>
                  <a:lnTo>
                    <a:pt x="1076251" y="460465"/>
                  </a:lnTo>
                  <a:lnTo>
                    <a:pt x="1071705" y="468527"/>
                  </a:lnTo>
                  <a:lnTo>
                    <a:pt x="1066158" y="472816"/>
                  </a:lnTo>
                  <a:lnTo>
                    <a:pt x="1063197" y="473960"/>
                  </a:lnTo>
                  <a:lnTo>
                    <a:pt x="1061223" y="475781"/>
                  </a:lnTo>
                  <a:lnTo>
                    <a:pt x="1049227" y="493521"/>
                  </a:lnTo>
                  <a:lnTo>
                    <a:pt x="1045584" y="494508"/>
                  </a:lnTo>
                  <a:lnTo>
                    <a:pt x="1038655" y="495251"/>
                  </a:lnTo>
                  <a:lnTo>
                    <a:pt x="1038235" y="472906"/>
                  </a:lnTo>
                  <a:lnTo>
                    <a:pt x="1041051" y="466648"/>
                  </a:lnTo>
                  <a:lnTo>
                    <a:pt x="1043284" y="463498"/>
                  </a:lnTo>
                  <a:lnTo>
                    <a:pt x="1057936" y="418847"/>
                  </a:lnTo>
                  <a:lnTo>
                    <a:pt x="1079204" y="373436"/>
                  </a:lnTo>
                  <a:lnTo>
                    <a:pt x="1093405" y="350182"/>
                  </a:lnTo>
                  <a:lnTo>
                    <a:pt x="1107138" y="326006"/>
                  </a:lnTo>
                  <a:lnTo>
                    <a:pt x="1143195" y="278397"/>
                  </a:lnTo>
                  <a:lnTo>
                    <a:pt x="1187460" y="231899"/>
                  </a:lnTo>
                  <a:lnTo>
                    <a:pt x="1225550" y="198740"/>
                  </a:lnTo>
                  <a:lnTo>
                    <a:pt x="1269999" y="168187"/>
                  </a:lnTo>
                  <a:lnTo>
                    <a:pt x="1289049" y="157546"/>
                  </a:lnTo>
                  <a:lnTo>
                    <a:pt x="1311627" y="150592"/>
                  </a:lnTo>
                  <a:lnTo>
                    <a:pt x="1331648" y="139340"/>
                  </a:lnTo>
                  <a:lnTo>
                    <a:pt x="1354927" y="134531"/>
                  </a:lnTo>
                  <a:lnTo>
                    <a:pt x="1401551" y="133353"/>
                  </a:lnTo>
                  <a:lnTo>
                    <a:pt x="1419066" y="133347"/>
                  </a:lnTo>
                  <a:lnTo>
                    <a:pt x="1419224" y="142838"/>
                  </a:lnTo>
                  <a:lnTo>
                    <a:pt x="1428633" y="152281"/>
                  </a:lnTo>
                  <a:lnTo>
                    <a:pt x="1419258" y="142906"/>
                  </a:lnTo>
                  <a:lnTo>
                    <a:pt x="1414178" y="142882"/>
                  </a:lnTo>
                  <a:lnTo>
                    <a:pt x="1412685" y="141820"/>
                  </a:lnTo>
                  <a:lnTo>
                    <a:pt x="1411690" y="140054"/>
                  </a:lnTo>
                  <a:lnTo>
                    <a:pt x="1411026" y="137818"/>
                  </a:lnTo>
                  <a:lnTo>
                    <a:pt x="1409525" y="136328"/>
                  </a:lnTo>
                  <a:lnTo>
                    <a:pt x="1401615" y="133740"/>
                  </a:lnTo>
                  <a:lnTo>
                    <a:pt x="1390002" y="140938"/>
                  </a:lnTo>
                  <a:lnTo>
                    <a:pt x="1382877" y="142490"/>
                  </a:lnTo>
                  <a:lnTo>
                    <a:pt x="1373866" y="149343"/>
                  </a:lnTo>
                  <a:lnTo>
                    <a:pt x="1364980" y="152550"/>
                  </a:lnTo>
                  <a:lnTo>
                    <a:pt x="1358780" y="157051"/>
                  </a:lnTo>
                  <a:lnTo>
                    <a:pt x="1355318" y="162580"/>
                  </a:lnTo>
                  <a:lnTo>
                    <a:pt x="1352721" y="168564"/>
                  </a:lnTo>
                  <a:lnTo>
                    <a:pt x="1328129" y="197913"/>
                  </a:lnTo>
                  <a:lnTo>
                    <a:pt x="1321973" y="217088"/>
                  </a:lnTo>
                  <a:lnTo>
                    <a:pt x="1317793" y="224540"/>
                  </a:lnTo>
                  <a:lnTo>
                    <a:pt x="1305355" y="264413"/>
                  </a:lnTo>
                  <a:lnTo>
                    <a:pt x="1304962" y="279754"/>
                  </a:lnTo>
                  <a:lnTo>
                    <a:pt x="1306008" y="281752"/>
                  </a:lnTo>
                  <a:lnTo>
                    <a:pt x="1307763" y="283083"/>
                  </a:lnTo>
                  <a:lnTo>
                    <a:pt x="1313129" y="285221"/>
                  </a:lnTo>
                  <a:lnTo>
                    <a:pt x="1324636" y="278139"/>
                  </a:lnTo>
                  <a:lnTo>
                    <a:pt x="1327591" y="277500"/>
                  </a:lnTo>
                  <a:lnTo>
                    <a:pt x="1336805" y="271544"/>
                  </a:lnTo>
                  <a:lnTo>
                    <a:pt x="1383360" y="235282"/>
                  </a:lnTo>
                  <a:lnTo>
                    <a:pt x="1409059" y="207312"/>
                  </a:lnTo>
                  <a:lnTo>
                    <a:pt x="1435074" y="174906"/>
                  </a:lnTo>
                  <a:lnTo>
                    <a:pt x="1444617" y="166240"/>
                  </a:lnTo>
                  <a:lnTo>
                    <a:pt x="1450971" y="163841"/>
                  </a:lnTo>
                  <a:lnTo>
                    <a:pt x="1453089" y="162143"/>
                  </a:lnTo>
                  <a:lnTo>
                    <a:pt x="1457276" y="152528"/>
                  </a:lnTo>
                  <a:lnTo>
                    <a:pt x="1457323" y="166590"/>
                  </a:lnTo>
                  <a:lnTo>
                    <a:pt x="1454501" y="172110"/>
                  </a:lnTo>
                  <a:lnTo>
                    <a:pt x="1450777" y="178092"/>
                  </a:lnTo>
                  <a:lnTo>
                    <a:pt x="1447623" y="187409"/>
                  </a:lnTo>
                  <a:lnTo>
                    <a:pt x="1441514" y="197931"/>
                  </a:lnTo>
                  <a:lnTo>
                    <a:pt x="1429716" y="243329"/>
                  </a:lnTo>
                  <a:lnTo>
                    <a:pt x="1428752" y="290126"/>
                  </a:lnTo>
                  <a:lnTo>
                    <a:pt x="1429809" y="291841"/>
                  </a:lnTo>
                  <a:lnTo>
                    <a:pt x="1431572" y="292985"/>
                  </a:lnTo>
                  <a:lnTo>
                    <a:pt x="1439111" y="294594"/>
                  </a:lnTo>
                  <a:lnTo>
                    <a:pt x="1442007" y="294820"/>
                  </a:lnTo>
                  <a:lnTo>
                    <a:pt x="1448047" y="292249"/>
                  </a:lnTo>
                  <a:lnTo>
                    <a:pt x="1454259" y="288637"/>
                  </a:lnTo>
                  <a:lnTo>
                    <a:pt x="1475095" y="281071"/>
                  </a:lnTo>
                  <a:lnTo>
                    <a:pt x="1522198" y="239769"/>
                  </a:lnTo>
                  <a:lnTo>
                    <a:pt x="1564138" y="193260"/>
                  </a:lnTo>
                  <a:lnTo>
                    <a:pt x="1574647" y="184316"/>
                  </a:lnTo>
                  <a:lnTo>
                    <a:pt x="1606463" y="139794"/>
                  </a:lnTo>
                  <a:lnTo>
                    <a:pt x="1612861" y="131626"/>
                  </a:lnTo>
                  <a:lnTo>
                    <a:pt x="1619232" y="127291"/>
                  </a:lnTo>
                  <a:lnTo>
                    <a:pt x="1622413" y="126134"/>
                  </a:lnTo>
                  <a:lnTo>
                    <a:pt x="1624534" y="124305"/>
                  </a:lnTo>
                  <a:lnTo>
                    <a:pt x="1628576" y="117733"/>
                  </a:lnTo>
                  <a:lnTo>
                    <a:pt x="1636810" y="114749"/>
                  </a:lnTo>
                  <a:lnTo>
                    <a:pt x="1646369" y="122538"/>
                  </a:lnTo>
                  <a:lnTo>
                    <a:pt x="1647177" y="126073"/>
                  </a:lnTo>
                  <a:lnTo>
                    <a:pt x="1647821" y="170165"/>
                  </a:lnTo>
                  <a:lnTo>
                    <a:pt x="1646766" y="204190"/>
                  </a:lnTo>
                  <a:lnTo>
                    <a:pt x="1630491" y="248979"/>
                  </a:lnTo>
                  <a:lnTo>
                    <a:pt x="1621509" y="269704"/>
                  </a:lnTo>
                  <a:lnTo>
                    <a:pt x="1613687" y="281581"/>
                  </a:lnTo>
                  <a:lnTo>
                    <a:pt x="1607685" y="295076"/>
                  </a:lnTo>
                  <a:lnTo>
                    <a:pt x="1595581" y="309285"/>
                  </a:lnTo>
                  <a:lnTo>
                    <a:pt x="1590032" y="312083"/>
                  </a:lnTo>
                  <a:lnTo>
                    <a:pt x="1582904" y="313880"/>
                  </a:lnTo>
                  <a:lnTo>
                    <a:pt x="1582319" y="312969"/>
                  </a:lnTo>
                  <a:lnTo>
                    <a:pt x="1581303" y="306082"/>
                  </a:lnTo>
                  <a:lnTo>
                    <a:pt x="1592914" y="276613"/>
                  </a:lnTo>
                  <a:lnTo>
                    <a:pt x="1616161" y="234591"/>
                  </a:lnTo>
                  <a:lnTo>
                    <a:pt x="1626683" y="216850"/>
                  </a:lnTo>
                  <a:lnTo>
                    <a:pt x="1645843" y="198015"/>
                  </a:lnTo>
                  <a:lnTo>
                    <a:pt x="1654352" y="187488"/>
                  </a:lnTo>
                  <a:lnTo>
                    <a:pt x="1698536" y="155659"/>
                  </a:lnTo>
                  <a:lnTo>
                    <a:pt x="1720563" y="137588"/>
                  </a:lnTo>
                  <a:lnTo>
                    <a:pt x="1730289" y="134604"/>
                  </a:lnTo>
                  <a:lnTo>
                    <a:pt x="1746238" y="133512"/>
                  </a:lnTo>
                  <a:lnTo>
                    <a:pt x="1748359" y="134516"/>
                  </a:lnTo>
                  <a:lnTo>
                    <a:pt x="1749772" y="136243"/>
                  </a:lnTo>
                  <a:lnTo>
                    <a:pt x="1750714" y="138453"/>
                  </a:lnTo>
                  <a:lnTo>
                    <a:pt x="1752401" y="139926"/>
                  </a:lnTo>
                  <a:lnTo>
                    <a:pt x="1757097" y="141562"/>
                  </a:lnTo>
                  <a:lnTo>
                    <a:pt x="1758772" y="143057"/>
                  </a:lnTo>
                  <a:lnTo>
                    <a:pt x="1760635" y="147540"/>
                  </a:lnTo>
                  <a:lnTo>
                    <a:pt x="1762189" y="149159"/>
                  </a:lnTo>
                  <a:lnTo>
                    <a:pt x="1766739" y="150958"/>
                  </a:lnTo>
                  <a:lnTo>
                    <a:pt x="1768376" y="152496"/>
                  </a:lnTo>
                  <a:lnTo>
                    <a:pt x="1770194" y="157027"/>
                  </a:lnTo>
                  <a:lnTo>
                    <a:pt x="1772621" y="177882"/>
                  </a:lnTo>
                  <a:lnTo>
                    <a:pt x="1779171" y="190514"/>
                  </a:lnTo>
                  <a:lnTo>
                    <a:pt x="1780779" y="208257"/>
                  </a:lnTo>
                  <a:lnTo>
                    <a:pt x="1778177" y="217088"/>
                  </a:lnTo>
                  <a:lnTo>
                    <a:pt x="1774550" y="224540"/>
                  </a:lnTo>
                  <a:lnTo>
                    <a:pt x="1771762" y="245731"/>
                  </a:lnTo>
                  <a:lnTo>
                    <a:pt x="1763458" y="255680"/>
                  </a:lnTo>
                  <a:lnTo>
                    <a:pt x="1762127" y="266659"/>
                  </a:lnTo>
                  <a:lnTo>
                    <a:pt x="1762124" y="261629"/>
                  </a:lnTo>
                  <a:lnTo>
                    <a:pt x="1763183" y="260144"/>
                  </a:lnTo>
                  <a:lnTo>
                    <a:pt x="1764946" y="259153"/>
                  </a:lnTo>
                  <a:lnTo>
                    <a:pt x="1767180" y="258493"/>
                  </a:lnTo>
                  <a:lnTo>
                    <a:pt x="1775381" y="252507"/>
                  </a:lnTo>
                  <a:lnTo>
                    <a:pt x="1778599" y="244163"/>
                  </a:lnTo>
                  <a:lnTo>
                    <a:pt x="1779457" y="238974"/>
                  </a:lnTo>
                  <a:lnTo>
                    <a:pt x="1782146" y="234457"/>
                  </a:lnTo>
                  <a:lnTo>
                    <a:pt x="1826692" y="192530"/>
                  </a:lnTo>
                  <a:lnTo>
                    <a:pt x="1862759" y="157592"/>
                  </a:lnTo>
                  <a:lnTo>
                    <a:pt x="1892231" y="144399"/>
                  </a:lnTo>
                  <a:lnTo>
                    <a:pt x="1907106" y="142932"/>
                  </a:lnTo>
                  <a:lnTo>
                    <a:pt x="1909579" y="142912"/>
                  </a:lnTo>
                  <a:lnTo>
                    <a:pt x="1911227" y="143957"/>
                  </a:lnTo>
                  <a:lnTo>
                    <a:pt x="1912326" y="145712"/>
                  </a:lnTo>
                  <a:lnTo>
                    <a:pt x="1913872" y="153239"/>
                  </a:lnTo>
                  <a:lnTo>
                    <a:pt x="1914395" y="160207"/>
                  </a:lnTo>
                  <a:lnTo>
                    <a:pt x="1902759" y="190090"/>
                  </a:lnTo>
                  <a:lnTo>
                    <a:pt x="1900331" y="193400"/>
                  </a:lnTo>
                  <a:lnTo>
                    <a:pt x="1897633" y="202723"/>
                  </a:lnTo>
                  <a:lnTo>
                    <a:pt x="1892841" y="230820"/>
                  </a:lnTo>
                  <a:lnTo>
                    <a:pt x="1885169" y="245483"/>
                  </a:lnTo>
                  <a:lnTo>
                    <a:pt x="1882254" y="249380"/>
                  </a:lnTo>
                  <a:lnTo>
                    <a:pt x="1879015" y="259353"/>
                  </a:lnTo>
                  <a:lnTo>
                    <a:pt x="1876438" y="298801"/>
                  </a:lnTo>
                  <a:lnTo>
                    <a:pt x="1877491" y="300800"/>
                  </a:lnTo>
                  <a:lnTo>
                    <a:pt x="1879252" y="302132"/>
                  </a:lnTo>
                  <a:lnTo>
                    <a:pt x="1884031" y="303613"/>
                  </a:lnTo>
                  <a:lnTo>
                    <a:pt x="1900022" y="304751"/>
                  </a:lnTo>
                  <a:lnTo>
                    <a:pt x="1931076" y="291535"/>
                  </a:lnTo>
                  <a:lnTo>
                    <a:pt x="1978434" y="263507"/>
                  </a:lnTo>
                  <a:lnTo>
                    <a:pt x="1988084" y="254343"/>
                  </a:lnTo>
                  <a:lnTo>
                    <a:pt x="1996959" y="244273"/>
                  </a:lnTo>
                  <a:lnTo>
                    <a:pt x="2035706" y="216424"/>
                  </a:lnTo>
                  <a:lnTo>
                    <a:pt x="2060420" y="187724"/>
                  </a:lnTo>
                  <a:lnTo>
                    <a:pt x="2066855" y="183973"/>
                  </a:lnTo>
                  <a:lnTo>
                    <a:pt x="2070054" y="182973"/>
                  </a:lnTo>
                  <a:lnTo>
                    <a:pt x="2072185" y="181248"/>
                  </a:lnTo>
                  <a:lnTo>
                    <a:pt x="2074555" y="176508"/>
                  </a:lnTo>
                  <a:lnTo>
                    <a:pt x="2076445" y="152835"/>
                  </a:lnTo>
                  <a:lnTo>
                    <a:pt x="2040110" y="152397"/>
                  </a:lnTo>
                  <a:lnTo>
                    <a:pt x="2031092" y="158943"/>
                  </a:lnTo>
                  <a:lnTo>
                    <a:pt x="2022205" y="161039"/>
                  </a:lnTo>
                  <a:lnTo>
                    <a:pt x="2016005" y="161529"/>
                  </a:lnTo>
                  <a:lnTo>
                    <a:pt x="2013928" y="162719"/>
                  </a:lnTo>
                  <a:lnTo>
                    <a:pt x="2012544" y="164570"/>
                  </a:lnTo>
                  <a:lnTo>
                    <a:pt x="2009946" y="169449"/>
                  </a:lnTo>
                  <a:lnTo>
                    <a:pt x="1994694" y="187425"/>
                  </a:lnTo>
                  <a:lnTo>
                    <a:pt x="1988686" y="200042"/>
                  </a:lnTo>
                  <a:lnTo>
                    <a:pt x="1984527" y="206381"/>
                  </a:lnTo>
                  <a:lnTo>
                    <a:pt x="1981126" y="215900"/>
                  </a:lnTo>
                  <a:lnTo>
                    <a:pt x="1974945" y="225423"/>
                  </a:lnTo>
                  <a:lnTo>
                    <a:pt x="1972643" y="234947"/>
                  </a:lnTo>
                  <a:lnTo>
                    <a:pt x="1972105" y="241297"/>
                  </a:lnTo>
                  <a:lnTo>
                    <a:pt x="1974687" y="247647"/>
                  </a:lnTo>
                  <a:lnTo>
                    <a:pt x="1978305" y="253997"/>
                  </a:lnTo>
                  <a:lnTo>
                    <a:pt x="1980627" y="266697"/>
                  </a:lnTo>
                  <a:lnTo>
                    <a:pt x="1980818" y="269872"/>
                  </a:lnTo>
                  <a:lnTo>
                    <a:pt x="1983852" y="276222"/>
                  </a:lnTo>
                  <a:lnTo>
                    <a:pt x="1994423" y="288922"/>
                  </a:lnTo>
                  <a:lnTo>
                    <a:pt x="2000482" y="292450"/>
                  </a:lnTo>
                  <a:lnTo>
                    <a:pt x="2006702" y="295076"/>
                  </a:lnTo>
                  <a:lnTo>
                    <a:pt x="2016155" y="301446"/>
                  </a:lnTo>
                  <a:lnTo>
                    <a:pt x="2025658" y="303804"/>
                  </a:lnTo>
                  <a:lnTo>
                    <a:pt x="2032003" y="304356"/>
                  </a:lnTo>
                  <a:lnTo>
                    <a:pt x="2074764" y="290596"/>
                  </a:lnTo>
                  <a:lnTo>
                    <a:pt x="2094859" y="276024"/>
                  </a:lnTo>
                  <a:lnTo>
                    <a:pt x="2132994" y="244819"/>
                  </a:lnTo>
                  <a:lnTo>
                    <a:pt x="2165338" y="206488"/>
                  </a:lnTo>
                  <a:lnTo>
                    <a:pt x="2171694" y="202896"/>
                  </a:lnTo>
                  <a:lnTo>
                    <a:pt x="2174871" y="201938"/>
                  </a:lnTo>
                  <a:lnTo>
                    <a:pt x="2176989" y="200241"/>
                  </a:lnTo>
                  <a:lnTo>
                    <a:pt x="2181059" y="190939"/>
                  </a:lnTo>
                  <a:lnTo>
                    <a:pt x="2189411" y="190536"/>
                  </a:lnTo>
                  <a:lnTo>
                    <a:pt x="2189857" y="191581"/>
                  </a:lnTo>
                  <a:lnTo>
                    <a:pt x="2190632" y="198701"/>
                  </a:lnTo>
                  <a:lnTo>
                    <a:pt x="2197271" y="207365"/>
                  </a:lnTo>
                  <a:lnTo>
                    <a:pt x="2199385" y="216191"/>
                  </a:lnTo>
                  <a:lnTo>
                    <a:pt x="2199879" y="222378"/>
                  </a:lnTo>
                  <a:lnTo>
                    <a:pt x="2202920" y="228655"/>
                  </a:lnTo>
                  <a:lnTo>
                    <a:pt x="2206742" y="234973"/>
                  </a:lnTo>
                  <a:lnTo>
                    <a:pt x="2208441" y="241308"/>
                  </a:lnTo>
                  <a:lnTo>
                    <a:pt x="2209951" y="243421"/>
                  </a:lnTo>
                  <a:lnTo>
                    <a:pt x="2212017" y="244830"/>
                  </a:lnTo>
                  <a:lnTo>
                    <a:pt x="2214453" y="245769"/>
                  </a:lnTo>
                  <a:lnTo>
                    <a:pt x="2216077" y="247453"/>
                  </a:lnTo>
                  <a:lnTo>
                    <a:pt x="2217881" y="252147"/>
                  </a:lnTo>
                  <a:lnTo>
                    <a:pt x="2219420" y="253822"/>
                  </a:lnTo>
                  <a:lnTo>
                    <a:pt x="2227398" y="256731"/>
                  </a:lnTo>
                  <a:lnTo>
                    <a:pt x="2236923" y="257133"/>
                  </a:lnTo>
                  <a:lnTo>
                    <a:pt x="2269347" y="231661"/>
                  </a:lnTo>
                  <a:lnTo>
                    <a:pt x="2307914" y="187713"/>
                  </a:lnTo>
                  <a:lnTo>
                    <a:pt x="2319805" y="168153"/>
                  </a:lnTo>
                  <a:lnTo>
                    <a:pt x="2323885" y="156478"/>
                  </a:lnTo>
                  <a:lnTo>
                    <a:pt x="2330268" y="146315"/>
                  </a:lnTo>
                  <a:lnTo>
                    <a:pt x="2333689" y="136601"/>
                  </a:lnTo>
                  <a:lnTo>
                    <a:pt x="2339876" y="127021"/>
                  </a:lnTo>
                  <a:lnTo>
                    <a:pt x="2343138" y="114346"/>
                  </a:lnTo>
                  <a:lnTo>
                    <a:pt x="2334947" y="122502"/>
                  </a:lnTo>
                  <a:lnTo>
                    <a:pt x="2332827" y="131166"/>
                  </a:lnTo>
                  <a:lnTo>
                    <a:pt x="2327155" y="139992"/>
                  </a:lnTo>
                  <a:lnTo>
                    <a:pt x="2325005" y="149309"/>
                  </a:lnTo>
                  <a:lnTo>
                    <a:pt x="2323309" y="159831"/>
                  </a:lnTo>
                  <a:lnTo>
                    <a:pt x="2316574" y="174826"/>
                  </a:lnTo>
                  <a:lnTo>
                    <a:pt x="2308934" y="187500"/>
                  </a:lnTo>
                  <a:lnTo>
                    <a:pt x="2304332" y="214937"/>
                  </a:lnTo>
                  <a:lnTo>
                    <a:pt x="2298604" y="226196"/>
                  </a:lnTo>
                  <a:lnTo>
                    <a:pt x="2295929" y="244404"/>
                  </a:lnTo>
                  <a:lnTo>
                    <a:pt x="2298527" y="249028"/>
                  </a:lnTo>
                  <a:lnTo>
                    <a:pt x="2313137" y="265232"/>
                  </a:lnTo>
                  <a:lnTo>
                    <a:pt x="2319204" y="266263"/>
                  </a:lnTo>
                  <a:lnTo>
                    <a:pt x="2324746" y="263682"/>
                  </a:lnTo>
                  <a:lnTo>
                    <a:pt x="2330736" y="260065"/>
                  </a:lnTo>
                  <a:lnTo>
                    <a:pt x="2340060" y="256971"/>
                  </a:lnTo>
                  <a:lnTo>
                    <a:pt x="2365577" y="239942"/>
                  </a:lnTo>
                  <a:lnTo>
                    <a:pt x="2388396" y="213579"/>
                  </a:lnTo>
                  <a:lnTo>
                    <a:pt x="2403592" y="202392"/>
                  </a:lnTo>
                  <a:lnTo>
                    <a:pt x="2444845" y="155665"/>
                  </a:lnTo>
                  <a:lnTo>
                    <a:pt x="2459477" y="139842"/>
                  </a:lnTo>
                  <a:lnTo>
                    <a:pt x="2476897" y="114491"/>
                  </a:lnTo>
                  <a:lnTo>
                    <a:pt x="2504943" y="85853"/>
                  </a:lnTo>
                  <a:lnTo>
                    <a:pt x="2496861" y="93934"/>
                  </a:lnTo>
                  <a:lnTo>
                    <a:pt x="2494749" y="102592"/>
                  </a:lnTo>
                  <a:lnTo>
                    <a:pt x="2489080" y="111417"/>
                  </a:lnTo>
                  <a:lnTo>
                    <a:pt x="2485871" y="120734"/>
                  </a:lnTo>
                  <a:lnTo>
                    <a:pt x="2470915" y="146251"/>
                  </a:lnTo>
                  <a:lnTo>
                    <a:pt x="2457376" y="192908"/>
                  </a:lnTo>
                  <a:lnTo>
                    <a:pt x="2450104" y="208769"/>
                  </a:lnTo>
                  <a:lnTo>
                    <a:pt x="2447961" y="250416"/>
                  </a:lnTo>
                  <a:lnTo>
                    <a:pt x="2450763" y="256992"/>
                  </a:lnTo>
                  <a:lnTo>
                    <a:pt x="2454477" y="263442"/>
                  </a:lnTo>
                  <a:lnTo>
                    <a:pt x="2456128" y="269836"/>
                  </a:lnTo>
                  <a:lnTo>
                    <a:pt x="2457627" y="271965"/>
                  </a:lnTo>
                  <a:lnTo>
                    <a:pt x="2459685" y="273384"/>
                  </a:lnTo>
                  <a:lnTo>
                    <a:pt x="2465534" y="275661"/>
                  </a:lnTo>
                  <a:lnTo>
                    <a:pt x="2480105" y="276173"/>
                  </a:lnTo>
                  <a:lnTo>
                    <a:pt x="2486216" y="273378"/>
                  </a:lnTo>
                  <a:lnTo>
                    <a:pt x="2489327" y="271151"/>
                  </a:lnTo>
                  <a:lnTo>
                    <a:pt x="2507412" y="266518"/>
                  </a:lnTo>
                  <a:lnTo>
                    <a:pt x="2509807" y="264461"/>
                  </a:lnTo>
                  <a:lnTo>
                    <a:pt x="2540389" y="219643"/>
                  </a:lnTo>
                  <a:lnTo>
                    <a:pt x="2542807" y="203272"/>
                  </a:lnTo>
                  <a:lnTo>
                    <a:pt x="2543126" y="192388"/>
                  </a:lnTo>
                  <a:lnTo>
                    <a:pt x="2534969" y="182462"/>
                  </a:lnTo>
                  <a:lnTo>
                    <a:pt x="2531413" y="181634"/>
                  </a:lnTo>
                  <a:lnTo>
                    <a:pt x="2528984" y="181414"/>
                  </a:lnTo>
                  <a:lnTo>
                    <a:pt x="2523462" y="183991"/>
                  </a:lnTo>
                  <a:lnTo>
                    <a:pt x="2508162" y="196186"/>
                  </a:lnTo>
                  <a:lnTo>
                    <a:pt x="2501860" y="198317"/>
                  </a:lnTo>
                  <a:lnTo>
                    <a:pt x="2499757" y="201002"/>
                  </a:lnTo>
                  <a:lnTo>
                    <a:pt x="2495737" y="212777"/>
                  </a:lnTo>
                  <a:lnTo>
                    <a:pt x="2493558" y="214875"/>
                  </a:lnTo>
                  <a:lnTo>
                    <a:pt x="2482456" y="223300"/>
                  </a:lnTo>
                  <a:lnTo>
                    <a:pt x="2479147" y="231887"/>
                  </a:lnTo>
                  <a:lnTo>
                    <a:pt x="2476544" y="255575"/>
                  </a:lnTo>
                  <a:lnTo>
                    <a:pt x="2477588" y="256107"/>
                  </a:lnTo>
                  <a:lnTo>
                    <a:pt x="2489760" y="257032"/>
                  </a:lnTo>
                  <a:lnTo>
                    <a:pt x="2495799" y="254287"/>
                  </a:lnTo>
                  <a:lnTo>
                    <a:pt x="2498890" y="252074"/>
                  </a:lnTo>
                  <a:lnTo>
                    <a:pt x="2524124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578"/>
            <p:cNvSpPr/>
            <p:nvPr>
              <p:custDataLst>
                <p:tags r:id="rId298"/>
              </p:custDataLst>
            </p:nvPr>
          </p:nvSpPr>
          <p:spPr>
            <a:xfrm>
              <a:off x="6343650" y="1353889"/>
              <a:ext cx="1123510" cy="293897"/>
            </a:xfrm>
            <a:custGeom>
              <a:avLst/>
              <a:gdLst/>
              <a:ahLst/>
              <a:cxnLst/>
              <a:rect l="0" t="0" r="0" b="0"/>
              <a:pathLst>
                <a:path w="1123510" h="293897">
                  <a:moveTo>
                    <a:pt x="0" y="246311"/>
                  </a:moveTo>
                  <a:lnTo>
                    <a:pt x="0" y="246311"/>
                  </a:lnTo>
                  <a:lnTo>
                    <a:pt x="5056" y="236198"/>
                  </a:lnTo>
                  <a:lnTo>
                    <a:pt x="13183" y="228411"/>
                  </a:lnTo>
                  <a:lnTo>
                    <a:pt x="60467" y="193263"/>
                  </a:lnTo>
                  <a:lnTo>
                    <a:pt x="97380" y="166821"/>
                  </a:lnTo>
                  <a:lnTo>
                    <a:pt x="106074" y="158771"/>
                  </a:lnTo>
                  <a:lnTo>
                    <a:pt x="116289" y="154488"/>
                  </a:lnTo>
                  <a:lnTo>
                    <a:pt x="126825" y="151526"/>
                  </a:lnTo>
                  <a:lnTo>
                    <a:pt x="142213" y="143823"/>
                  </a:lnTo>
                  <a:lnTo>
                    <a:pt x="165061" y="141670"/>
                  </a:lnTo>
                  <a:lnTo>
                    <a:pt x="171433" y="144418"/>
                  </a:lnTo>
                  <a:lnTo>
                    <a:pt x="188207" y="157348"/>
                  </a:lnTo>
                  <a:lnTo>
                    <a:pt x="194067" y="159147"/>
                  </a:lnTo>
                  <a:lnTo>
                    <a:pt x="196053" y="160685"/>
                  </a:lnTo>
                  <a:lnTo>
                    <a:pt x="198260" y="165216"/>
                  </a:lnTo>
                  <a:lnTo>
                    <a:pt x="199906" y="166848"/>
                  </a:lnTo>
                  <a:lnTo>
                    <a:pt x="219254" y="177459"/>
                  </a:lnTo>
                  <a:lnTo>
                    <a:pt x="238192" y="179611"/>
                  </a:lnTo>
                  <a:lnTo>
                    <a:pt x="242742" y="179625"/>
                  </a:lnTo>
                  <a:lnTo>
                    <a:pt x="244377" y="178570"/>
                  </a:lnTo>
                  <a:lnTo>
                    <a:pt x="245468" y="176809"/>
                  </a:lnTo>
                  <a:lnTo>
                    <a:pt x="246195" y="174576"/>
                  </a:lnTo>
                  <a:lnTo>
                    <a:pt x="247738" y="173088"/>
                  </a:lnTo>
                  <a:lnTo>
                    <a:pt x="257819" y="167877"/>
                  </a:lnTo>
                  <a:lnTo>
                    <a:pt x="264946" y="162026"/>
                  </a:lnTo>
                  <a:lnTo>
                    <a:pt x="265920" y="158404"/>
                  </a:lnTo>
                  <a:lnTo>
                    <a:pt x="266686" y="136999"/>
                  </a:lnTo>
                  <a:lnTo>
                    <a:pt x="265633" y="135336"/>
                  </a:lnTo>
                  <a:lnTo>
                    <a:pt x="263871" y="134228"/>
                  </a:lnTo>
                  <a:lnTo>
                    <a:pt x="261640" y="133489"/>
                  </a:lnTo>
                  <a:lnTo>
                    <a:pt x="260152" y="131938"/>
                  </a:lnTo>
                  <a:lnTo>
                    <a:pt x="257566" y="123940"/>
                  </a:lnTo>
                  <a:lnTo>
                    <a:pt x="254526" y="123132"/>
                  </a:lnTo>
                  <a:lnTo>
                    <a:pt x="234512" y="122497"/>
                  </a:lnTo>
                  <a:lnTo>
                    <a:pt x="232541" y="123552"/>
                  </a:lnTo>
                  <a:lnTo>
                    <a:pt x="231227" y="125313"/>
                  </a:lnTo>
                  <a:lnTo>
                    <a:pt x="230352" y="127546"/>
                  </a:lnTo>
                  <a:lnTo>
                    <a:pt x="228709" y="129034"/>
                  </a:lnTo>
                  <a:lnTo>
                    <a:pt x="224062" y="130688"/>
                  </a:lnTo>
                  <a:lnTo>
                    <a:pt x="222400" y="132187"/>
                  </a:lnTo>
                  <a:lnTo>
                    <a:pt x="214456" y="145152"/>
                  </a:lnTo>
                  <a:lnTo>
                    <a:pt x="171445" y="191985"/>
                  </a:lnTo>
                  <a:lnTo>
                    <a:pt x="164746" y="206225"/>
                  </a:lnTo>
                  <a:lnTo>
                    <a:pt x="162121" y="213678"/>
                  </a:lnTo>
                  <a:lnTo>
                    <a:pt x="145523" y="236734"/>
                  </a:lnTo>
                  <a:lnTo>
                    <a:pt x="143030" y="262153"/>
                  </a:lnTo>
                  <a:lnTo>
                    <a:pt x="145766" y="266757"/>
                  </a:lnTo>
                  <a:lnTo>
                    <a:pt x="149451" y="272332"/>
                  </a:lnTo>
                  <a:lnTo>
                    <a:pt x="151090" y="278337"/>
                  </a:lnTo>
                  <a:lnTo>
                    <a:pt x="152585" y="280361"/>
                  </a:lnTo>
                  <a:lnTo>
                    <a:pt x="154640" y="281711"/>
                  </a:lnTo>
                  <a:lnTo>
                    <a:pt x="162589" y="283611"/>
                  </a:lnTo>
                  <a:lnTo>
                    <a:pt x="174756" y="284253"/>
                  </a:lnTo>
                  <a:lnTo>
                    <a:pt x="181033" y="281519"/>
                  </a:lnTo>
                  <a:lnTo>
                    <a:pt x="226027" y="255761"/>
                  </a:lnTo>
                  <a:lnTo>
                    <a:pt x="270146" y="229375"/>
                  </a:lnTo>
                  <a:lnTo>
                    <a:pt x="315628" y="195903"/>
                  </a:lnTo>
                  <a:lnTo>
                    <a:pt x="359302" y="161190"/>
                  </a:lnTo>
                  <a:lnTo>
                    <a:pt x="387247" y="136268"/>
                  </a:lnTo>
                  <a:lnTo>
                    <a:pt x="400030" y="130030"/>
                  </a:lnTo>
                  <a:lnTo>
                    <a:pt x="406391" y="125839"/>
                  </a:lnTo>
                  <a:lnTo>
                    <a:pt x="412746" y="123976"/>
                  </a:lnTo>
                  <a:lnTo>
                    <a:pt x="414864" y="124538"/>
                  </a:lnTo>
                  <a:lnTo>
                    <a:pt x="416276" y="125970"/>
                  </a:lnTo>
                  <a:lnTo>
                    <a:pt x="417217" y="127984"/>
                  </a:lnTo>
                  <a:lnTo>
                    <a:pt x="418904" y="129326"/>
                  </a:lnTo>
                  <a:lnTo>
                    <a:pt x="423598" y="130818"/>
                  </a:lnTo>
                  <a:lnTo>
                    <a:pt x="425274" y="132274"/>
                  </a:lnTo>
                  <a:lnTo>
                    <a:pt x="428184" y="140107"/>
                  </a:lnTo>
                  <a:lnTo>
                    <a:pt x="428622" y="182456"/>
                  </a:lnTo>
                  <a:lnTo>
                    <a:pt x="414435" y="225566"/>
                  </a:lnTo>
                  <a:lnTo>
                    <a:pt x="399854" y="245670"/>
                  </a:lnTo>
                  <a:lnTo>
                    <a:pt x="387311" y="263941"/>
                  </a:lnTo>
                  <a:lnTo>
                    <a:pt x="381188" y="279270"/>
                  </a:lnTo>
                  <a:lnTo>
                    <a:pt x="379009" y="280984"/>
                  </a:lnTo>
                  <a:lnTo>
                    <a:pt x="373766" y="283946"/>
                  </a:lnTo>
                  <a:lnTo>
                    <a:pt x="363715" y="292411"/>
                  </a:lnTo>
                  <a:lnTo>
                    <a:pt x="352863" y="293896"/>
                  </a:lnTo>
                  <a:lnTo>
                    <a:pt x="359058" y="286324"/>
                  </a:lnTo>
                  <a:lnTo>
                    <a:pt x="362151" y="277687"/>
                  </a:lnTo>
                  <a:lnTo>
                    <a:pt x="390584" y="234546"/>
                  </a:lnTo>
                  <a:lnTo>
                    <a:pt x="407466" y="205799"/>
                  </a:lnTo>
                  <a:lnTo>
                    <a:pt x="426641" y="187117"/>
                  </a:lnTo>
                  <a:lnTo>
                    <a:pt x="435151" y="176611"/>
                  </a:lnTo>
                  <a:lnTo>
                    <a:pt x="472791" y="145856"/>
                  </a:lnTo>
                  <a:lnTo>
                    <a:pt x="479298" y="143456"/>
                  </a:lnTo>
                  <a:lnTo>
                    <a:pt x="498646" y="140857"/>
                  </a:lnTo>
                  <a:lnTo>
                    <a:pt x="506664" y="136648"/>
                  </a:lnTo>
                  <a:lnTo>
                    <a:pt x="509226" y="136161"/>
                  </a:lnTo>
                  <a:lnTo>
                    <a:pt x="510934" y="136894"/>
                  </a:lnTo>
                  <a:lnTo>
                    <a:pt x="512073" y="138441"/>
                  </a:lnTo>
                  <a:lnTo>
                    <a:pt x="516160" y="140161"/>
                  </a:lnTo>
                  <a:lnTo>
                    <a:pt x="530464" y="142413"/>
                  </a:lnTo>
                  <a:lnTo>
                    <a:pt x="536681" y="146512"/>
                  </a:lnTo>
                  <a:lnTo>
                    <a:pt x="540150" y="151861"/>
                  </a:lnTo>
                  <a:lnTo>
                    <a:pt x="541075" y="154770"/>
                  </a:lnTo>
                  <a:lnTo>
                    <a:pt x="542750" y="156708"/>
                  </a:lnTo>
                  <a:lnTo>
                    <a:pt x="547434" y="158863"/>
                  </a:lnTo>
                  <a:lnTo>
                    <a:pt x="549106" y="160495"/>
                  </a:lnTo>
                  <a:lnTo>
                    <a:pt x="550964" y="165132"/>
                  </a:lnTo>
                  <a:lnTo>
                    <a:pt x="552447" y="211389"/>
                  </a:lnTo>
                  <a:lnTo>
                    <a:pt x="552450" y="225380"/>
                  </a:lnTo>
                  <a:lnTo>
                    <a:pt x="545905" y="234494"/>
                  </a:lnTo>
                  <a:lnTo>
                    <a:pt x="542959" y="246156"/>
                  </a:lnTo>
                  <a:lnTo>
                    <a:pt x="534727" y="254498"/>
                  </a:lnTo>
                  <a:lnTo>
                    <a:pt x="558043" y="230135"/>
                  </a:lnTo>
                  <a:lnTo>
                    <a:pt x="562927" y="219763"/>
                  </a:lnTo>
                  <a:lnTo>
                    <a:pt x="583280" y="196823"/>
                  </a:lnTo>
                  <a:lnTo>
                    <a:pt x="628465" y="160601"/>
                  </a:lnTo>
                  <a:lnTo>
                    <a:pt x="644500" y="145771"/>
                  </a:lnTo>
                  <a:lnTo>
                    <a:pt x="650863" y="143418"/>
                  </a:lnTo>
                  <a:lnTo>
                    <a:pt x="652984" y="141733"/>
                  </a:lnTo>
                  <a:lnTo>
                    <a:pt x="657027" y="135362"/>
                  </a:lnTo>
                  <a:lnTo>
                    <a:pt x="661723" y="133500"/>
                  </a:lnTo>
                  <a:lnTo>
                    <a:pt x="663398" y="134062"/>
                  </a:lnTo>
                  <a:lnTo>
                    <a:pt x="664515" y="135495"/>
                  </a:lnTo>
                  <a:lnTo>
                    <a:pt x="666619" y="141183"/>
                  </a:lnTo>
                  <a:lnTo>
                    <a:pt x="666749" y="164200"/>
                  </a:lnTo>
                  <a:lnTo>
                    <a:pt x="663928" y="170306"/>
                  </a:lnTo>
                  <a:lnTo>
                    <a:pt x="660205" y="176548"/>
                  </a:lnTo>
                  <a:lnTo>
                    <a:pt x="658108" y="187070"/>
                  </a:lnTo>
                  <a:lnTo>
                    <a:pt x="657341" y="210065"/>
                  </a:lnTo>
                  <a:lnTo>
                    <a:pt x="654454" y="217149"/>
                  </a:lnTo>
                  <a:lnTo>
                    <a:pt x="650701" y="223825"/>
                  </a:lnTo>
                  <a:lnTo>
                    <a:pt x="647531" y="233534"/>
                  </a:lnTo>
                  <a:lnTo>
                    <a:pt x="641417" y="243113"/>
                  </a:lnTo>
                  <a:lnTo>
                    <a:pt x="639136" y="252654"/>
                  </a:lnTo>
                  <a:lnTo>
                    <a:pt x="638186" y="273397"/>
                  </a:lnTo>
                  <a:lnTo>
                    <a:pt x="639241" y="273893"/>
                  </a:lnTo>
                  <a:lnTo>
                    <a:pt x="652365" y="274847"/>
                  </a:lnTo>
                  <a:lnTo>
                    <a:pt x="657887" y="272047"/>
                  </a:lnTo>
                  <a:lnTo>
                    <a:pt x="701859" y="238870"/>
                  </a:lnTo>
                  <a:lnTo>
                    <a:pt x="749431" y="200370"/>
                  </a:lnTo>
                  <a:lnTo>
                    <a:pt x="778245" y="169915"/>
                  </a:lnTo>
                  <a:lnTo>
                    <a:pt x="810215" y="124455"/>
                  </a:lnTo>
                  <a:lnTo>
                    <a:pt x="837416" y="84559"/>
                  </a:lnTo>
                  <a:lnTo>
                    <a:pt x="845259" y="72821"/>
                  </a:lnTo>
                  <a:lnTo>
                    <a:pt x="864720" y="53840"/>
                  </a:lnTo>
                  <a:lnTo>
                    <a:pt x="892475" y="17907"/>
                  </a:lnTo>
                  <a:lnTo>
                    <a:pt x="895300" y="8355"/>
                  </a:lnTo>
                  <a:lnTo>
                    <a:pt x="895346" y="0"/>
                  </a:lnTo>
                  <a:lnTo>
                    <a:pt x="895350" y="6979"/>
                  </a:lnTo>
                  <a:lnTo>
                    <a:pt x="892528" y="7650"/>
                  </a:lnTo>
                  <a:lnTo>
                    <a:pt x="890294" y="7828"/>
                  </a:lnTo>
                  <a:lnTo>
                    <a:pt x="884989" y="10849"/>
                  </a:lnTo>
                  <a:lnTo>
                    <a:pt x="863193" y="30850"/>
                  </a:lnTo>
                  <a:lnTo>
                    <a:pt x="835014" y="73187"/>
                  </a:lnTo>
                  <a:lnTo>
                    <a:pt x="812800" y="116224"/>
                  </a:lnTo>
                  <a:lnTo>
                    <a:pt x="804333" y="135212"/>
                  </a:lnTo>
                  <a:lnTo>
                    <a:pt x="795601" y="166939"/>
                  </a:lnTo>
                  <a:lnTo>
                    <a:pt x="785021" y="185791"/>
                  </a:lnTo>
                  <a:lnTo>
                    <a:pt x="781205" y="228671"/>
                  </a:lnTo>
                  <a:lnTo>
                    <a:pt x="781054" y="258965"/>
                  </a:lnTo>
                  <a:lnTo>
                    <a:pt x="783874" y="265341"/>
                  </a:lnTo>
                  <a:lnTo>
                    <a:pt x="787597" y="271702"/>
                  </a:lnTo>
                  <a:lnTo>
                    <a:pt x="789251" y="278057"/>
                  </a:lnTo>
                  <a:lnTo>
                    <a:pt x="790751" y="280175"/>
                  </a:lnTo>
                  <a:lnTo>
                    <a:pt x="792810" y="281587"/>
                  </a:lnTo>
                  <a:lnTo>
                    <a:pt x="799673" y="284246"/>
                  </a:lnTo>
                  <a:lnTo>
                    <a:pt x="805030" y="284362"/>
                  </a:lnTo>
                  <a:lnTo>
                    <a:pt x="810406" y="281567"/>
                  </a:lnTo>
                  <a:lnTo>
                    <a:pt x="823695" y="270220"/>
                  </a:lnTo>
                  <a:lnTo>
                    <a:pt x="826462" y="261876"/>
                  </a:lnTo>
                  <a:lnTo>
                    <a:pt x="828749" y="252171"/>
                  </a:lnTo>
                  <a:lnTo>
                    <a:pt x="836020" y="237316"/>
                  </a:lnTo>
                  <a:lnTo>
                    <a:pt x="838971" y="220981"/>
                  </a:lnTo>
                  <a:lnTo>
                    <a:pt x="844661" y="210348"/>
                  </a:lnTo>
                  <a:lnTo>
                    <a:pt x="847725" y="170516"/>
                  </a:lnTo>
                  <a:lnTo>
                    <a:pt x="847725" y="178348"/>
                  </a:lnTo>
                  <a:lnTo>
                    <a:pt x="848783" y="178777"/>
                  </a:lnTo>
                  <a:lnTo>
                    <a:pt x="895357" y="179635"/>
                  </a:lnTo>
                  <a:lnTo>
                    <a:pt x="917772" y="178578"/>
                  </a:lnTo>
                  <a:lnTo>
                    <a:pt x="963841" y="162026"/>
                  </a:lnTo>
                  <a:lnTo>
                    <a:pt x="969266" y="161013"/>
                  </a:lnTo>
                  <a:lnTo>
                    <a:pt x="978703" y="154124"/>
                  </a:lnTo>
                  <a:lnTo>
                    <a:pt x="990586" y="151064"/>
                  </a:lnTo>
                  <a:lnTo>
                    <a:pt x="990600" y="182942"/>
                  </a:lnTo>
                  <a:lnTo>
                    <a:pt x="987778" y="189219"/>
                  </a:lnTo>
                  <a:lnTo>
                    <a:pt x="984055" y="195537"/>
                  </a:lnTo>
                  <a:lnTo>
                    <a:pt x="981663" y="208216"/>
                  </a:lnTo>
                  <a:lnTo>
                    <a:pt x="981076" y="255836"/>
                  </a:lnTo>
                  <a:lnTo>
                    <a:pt x="981075" y="263480"/>
                  </a:lnTo>
                  <a:lnTo>
                    <a:pt x="989275" y="273397"/>
                  </a:lnTo>
                  <a:lnTo>
                    <a:pt x="992833" y="274224"/>
                  </a:lnTo>
                  <a:lnTo>
                    <a:pt x="1003741" y="274755"/>
                  </a:lnTo>
                  <a:lnTo>
                    <a:pt x="1009846" y="272006"/>
                  </a:lnTo>
                  <a:lnTo>
                    <a:pt x="1016088" y="268314"/>
                  </a:lnTo>
                  <a:lnTo>
                    <a:pt x="1025551" y="265178"/>
                  </a:lnTo>
                  <a:lnTo>
                    <a:pt x="1072889" y="230410"/>
                  </a:lnTo>
                  <a:lnTo>
                    <a:pt x="1110190" y="192336"/>
                  </a:lnTo>
                  <a:lnTo>
                    <a:pt x="1116410" y="179636"/>
                  </a:lnTo>
                  <a:lnTo>
                    <a:pt x="1120599" y="173286"/>
                  </a:lnTo>
                  <a:lnTo>
                    <a:pt x="1123509" y="162467"/>
                  </a:lnTo>
                  <a:lnTo>
                    <a:pt x="1115711" y="152550"/>
                  </a:lnTo>
                  <a:lnTo>
                    <a:pt x="1106337" y="142991"/>
                  </a:lnTo>
                  <a:lnTo>
                    <a:pt x="1100270" y="141967"/>
                  </a:lnTo>
                  <a:lnTo>
                    <a:pt x="1054098" y="141537"/>
                  </a:lnTo>
                  <a:lnTo>
                    <a:pt x="1040106" y="141536"/>
                  </a:lnTo>
                  <a:lnTo>
                    <a:pt x="1018535" y="158426"/>
                  </a:lnTo>
                  <a:lnTo>
                    <a:pt x="1015573" y="159146"/>
                  </a:lnTo>
                  <a:lnTo>
                    <a:pt x="1013599" y="160684"/>
                  </a:lnTo>
                  <a:lnTo>
                    <a:pt x="1002342" y="179828"/>
                  </a:lnTo>
                  <a:lnTo>
                    <a:pt x="1001603" y="182939"/>
                  </a:lnTo>
                  <a:lnTo>
                    <a:pt x="992780" y="198703"/>
                  </a:lnTo>
                  <a:lnTo>
                    <a:pt x="990603" y="235021"/>
                  </a:lnTo>
                  <a:lnTo>
                    <a:pt x="990600" y="246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579"/>
            <p:cNvSpPr/>
            <p:nvPr>
              <p:custDataLst>
                <p:tags r:id="rId299"/>
              </p:custDataLst>
            </p:nvPr>
          </p:nvSpPr>
          <p:spPr>
            <a:xfrm>
              <a:off x="7620000" y="15049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580"/>
            <p:cNvSpPr/>
            <p:nvPr>
              <p:custDataLst>
                <p:tags r:id="rId300"/>
              </p:custDataLst>
            </p:nvPr>
          </p:nvSpPr>
          <p:spPr>
            <a:xfrm>
              <a:off x="7562850" y="16478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116" y="19050"/>
                  </a:lnTo>
                  <a:lnTo>
                    <a:pt x="0" y="9535"/>
                  </a:lnTo>
                  <a:lnTo>
                    <a:pt x="9409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SMARTInkShape-581"/>
          <p:cNvSpPr/>
          <p:nvPr>
            <p:custDataLst>
              <p:tags r:id="rId1"/>
            </p:custDataLst>
          </p:nvPr>
        </p:nvSpPr>
        <p:spPr>
          <a:xfrm>
            <a:off x="8001000" y="1371601"/>
            <a:ext cx="447676" cy="295229"/>
          </a:xfrm>
          <a:custGeom>
            <a:avLst/>
            <a:gdLst/>
            <a:ahLst/>
            <a:cxnLst/>
            <a:rect l="0" t="0" r="0" b="0"/>
            <a:pathLst>
              <a:path w="447676" h="295229">
                <a:moveTo>
                  <a:pt x="28575" y="238124"/>
                </a:moveTo>
                <a:lnTo>
                  <a:pt x="28575" y="238124"/>
                </a:lnTo>
                <a:lnTo>
                  <a:pt x="19084" y="238124"/>
                </a:lnTo>
                <a:lnTo>
                  <a:pt x="19053" y="246325"/>
                </a:lnTo>
                <a:lnTo>
                  <a:pt x="17993" y="246766"/>
                </a:lnTo>
                <a:lnTo>
                  <a:pt x="10850" y="247533"/>
                </a:lnTo>
                <a:lnTo>
                  <a:pt x="10113" y="250419"/>
                </a:lnTo>
                <a:lnTo>
                  <a:pt x="9526" y="257164"/>
                </a:lnTo>
                <a:lnTo>
                  <a:pt x="18934" y="257174"/>
                </a:lnTo>
                <a:lnTo>
                  <a:pt x="28180" y="248042"/>
                </a:lnTo>
                <a:lnTo>
                  <a:pt x="28541" y="239482"/>
                </a:lnTo>
                <a:lnTo>
                  <a:pt x="27494" y="239030"/>
                </a:lnTo>
                <a:lnTo>
                  <a:pt x="23508" y="238526"/>
                </a:lnTo>
                <a:lnTo>
                  <a:pt x="22022" y="237334"/>
                </a:lnTo>
                <a:lnTo>
                  <a:pt x="19441" y="229958"/>
                </a:lnTo>
                <a:lnTo>
                  <a:pt x="16401" y="229203"/>
                </a:lnTo>
                <a:lnTo>
                  <a:pt x="395" y="228599"/>
                </a:lnTo>
                <a:lnTo>
                  <a:pt x="0" y="274470"/>
                </a:lnTo>
                <a:lnTo>
                  <a:pt x="17333" y="293512"/>
                </a:lnTo>
                <a:lnTo>
                  <a:pt x="21110" y="294491"/>
                </a:lnTo>
                <a:lnTo>
                  <a:pt x="41396" y="295228"/>
                </a:lnTo>
                <a:lnTo>
                  <a:pt x="55893" y="290204"/>
                </a:lnTo>
                <a:lnTo>
                  <a:pt x="102757" y="259258"/>
                </a:lnTo>
                <a:lnTo>
                  <a:pt x="123933" y="243210"/>
                </a:lnTo>
                <a:lnTo>
                  <a:pt x="169935" y="197128"/>
                </a:lnTo>
                <a:lnTo>
                  <a:pt x="209417" y="152981"/>
                </a:lnTo>
                <a:lnTo>
                  <a:pt x="245790" y="107983"/>
                </a:lnTo>
                <a:lnTo>
                  <a:pt x="272756" y="63501"/>
                </a:lnTo>
                <a:lnTo>
                  <a:pt x="282870" y="40922"/>
                </a:lnTo>
                <a:lnTo>
                  <a:pt x="285528" y="33004"/>
                </a:lnTo>
                <a:lnTo>
                  <a:pt x="293036" y="19297"/>
                </a:lnTo>
                <a:lnTo>
                  <a:pt x="295264" y="442"/>
                </a:lnTo>
                <a:lnTo>
                  <a:pt x="304684" y="2"/>
                </a:lnTo>
                <a:lnTo>
                  <a:pt x="299710" y="0"/>
                </a:lnTo>
                <a:lnTo>
                  <a:pt x="298231" y="1058"/>
                </a:lnTo>
                <a:lnTo>
                  <a:pt x="295859" y="7538"/>
                </a:lnTo>
                <a:lnTo>
                  <a:pt x="295535" y="9700"/>
                </a:lnTo>
                <a:lnTo>
                  <a:pt x="295309" y="22665"/>
                </a:lnTo>
                <a:lnTo>
                  <a:pt x="292468" y="28770"/>
                </a:lnTo>
                <a:lnTo>
                  <a:pt x="290229" y="31880"/>
                </a:lnTo>
                <a:lnTo>
                  <a:pt x="276127" y="79311"/>
                </a:lnTo>
                <a:lnTo>
                  <a:pt x="259805" y="112124"/>
                </a:lnTo>
                <a:lnTo>
                  <a:pt x="245484" y="154576"/>
                </a:lnTo>
                <a:lnTo>
                  <a:pt x="240305" y="169272"/>
                </a:lnTo>
                <a:lnTo>
                  <a:pt x="238141" y="212354"/>
                </a:lnTo>
                <a:lnTo>
                  <a:pt x="238125" y="246125"/>
                </a:lnTo>
                <a:lnTo>
                  <a:pt x="239183" y="246633"/>
                </a:lnTo>
                <a:lnTo>
                  <a:pt x="252314" y="247609"/>
                </a:lnTo>
                <a:lnTo>
                  <a:pt x="257836" y="244809"/>
                </a:lnTo>
                <a:lnTo>
                  <a:pt x="302820" y="206705"/>
                </a:lnTo>
                <a:lnTo>
                  <a:pt x="322166" y="183587"/>
                </a:lnTo>
                <a:lnTo>
                  <a:pt x="349799" y="159864"/>
                </a:lnTo>
                <a:lnTo>
                  <a:pt x="382698" y="117353"/>
                </a:lnTo>
                <a:lnTo>
                  <a:pt x="418454" y="74208"/>
                </a:lnTo>
                <a:lnTo>
                  <a:pt x="435272" y="48285"/>
                </a:lnTo>
                <a:lnTo>
                  <a:pt x="437930" y="41568"/>
                </a:lnTo>
                <a:lnTo>
                  <a:pt x="444317" y="31836"/>
                </a:lnTo>
                <a:lnTo>
                  <a:pt x="447232" y="20942"/>
                </a:lnTo>
                <a:lnTo>
                  <a:pt x="447674" y="9563"/>
                </a:lnTo>
                <a:lnTo>
                  <a:pt x="447675" y="32190"/>
                </a:lnTo>
                <a:lnTo>
                  <a:pt x="444853" y="38295"/>
                </a:lnTo>
                <a:lnTo>
                  <a:pt x="441130" y="44536"/>
                </a:lnTo>
                <a:lnTo>
                  <a:pt x="429265" y="85137"/>
                </a:lnTo>
                <a:lnTo>
                  <a:pt x="427851" y="92871"/>
                </a:lnTo>
                <a:lnTo>
                  <a:pt x="420462" y="116116"/>
                </a:lnTo>
                <a:lnTo>
                  <a:pt x="418311" y="130964"/>
                </a:lnTo>
                <a:lnTo>
                  <a:pt x="410935" y="154215"/>
                </a:lnTo>
                <a:lnTo>
                  <a:pt x="408595" y="177720"/>
                </a:lnTo>
                <a:lnTo>
                  <a:pt x="402051" y="190483"/>
                </a:lnTo>
                <a:lnTo>
                  <a:pt x="399069" y="215898"/>
                </a:lnTo>
                <a:lnTo>
                  <a:pt x="392526" y="228599"/>
                </a:lnTo>
                <a:lnTo>
                  <a:pt x="390528" y="247518"/>
                </a:lnTo>
                <a:lnTo>
                  <a:pt x="398726" y="255838"/>
                </a:lnTo>
                <a:lnTo>
                  <a:pt x="404715" y="256778"/>
                </a:lnTo>
                <a:lnTo>
                  <a:pt x="406334" y="255852"/>
                </a:lnTo>
                <a:lnTo>
                  <a:pt x="407415" y="254176"/>
                </a:lnTo>
                <a:lnTo>
                  <a:pt x="409575" y="2476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SMARTInkShape-Group160"/>
          <p:cNvGrpSpPr/>
          <p:nvPr/>
        </p:nvGrpSpPr>
        <p:grpSpPr>
          <a:xfrm>
            <a:off x="8963025" y="1333617"/>
            <a:ext cx="485776" cy="295159"/>
            <a:chOff x="8963025" y="1333617"/>
            <a:chExt cx="485776" cy="295159"/>
          </a:xfrm>
        </p:grpSpPr>
        <p:sp>
          <p:nvSpPr>
            <p:cNvPr id="10" name="SMARTInkShape-582"/>
            <p:cNvSpPr/>
            <p:nvPr>
              <p:custDataLst>
                <p:tags r:id="rId294"/>
              </p:custDataLst>
            </p:nvPr>
          </p:nvSpPr>
          <p:spPr>
            <a:xfrm>
              <a:off x="8963025" y="1333617"/>
              <a:ext cx="209551" cy="294728"/>
            </a:xfrm>
            <a:custGeom>
              <a:avLst/>
              <a:gdLst/>
              <a:ahLst/>
              <a:cxnLst/>
              <a:rect l="0" t="0" r="0" b="0"/>
              <a:pathLst>
                <a:path w="209551" h="294728">
                  <a:moveTo>
                    <a:pt x="209550" y="18933"/>
                  </a:moveTo>
                  <a:lnTo>
                    <a:pt x="209550" y="18933"/>
                  </a:lnTo>
                  <a:lnTo>
                    <a:pt x="209550" y="4386"/>
                  </a:lnTo>
                  <a:lnTo>
                    <a:pt x="208492" y="2885"/>
                  </a:lnTo>
                  <a:lnTo>
                    <a:pt x="206728" y="1884"/>
                  </a:lnTo>
                  <a:lnTo>
                    <a:pt x="192215" y="0"/>
                  </a:lnTo>
                  <a:lnTo>
                    <a:pt x="183235" y="6452"/>
                  </a:lnTo>
                  <a:lnTo>
                    <a:pt x="174354" y="9591"/>
                  </a:lnTo>
                  <a:lnTo>
                    <a:pt x="165019" y="15695"/>
                  </a:lnTo>
                  <a:lnTo>
                    <a:pt x="155551" y="19032"/>
                  </a:lnTo>
                  <a:lnTo>
                    <a:pt x="146043" y="25195"/>
                  </a:lnTo>
                  <a:lnTo>
                    <a:pt x="139697" y="27008"/>
                  </a:lnTo>
                  <a:lnTo>
                    <a:pt x="137582" y="28549"/>
                  </a:lnTo>
                  <a:lnTo>
                    <a:pt x="136171" y="30636"/>
                  </a:lnTo>
                  <a:lnTo>
                    <a:pt x="133545" y="35776"/>
                  </a:lnTo>
                  <a:lnTo>
                    <a:pt x="88893" y="82435"/>
                  </a:lnTo>
                  <a:lnTo>
                    <a:pt x="76199" y="97956"/>
                  </a:lnTo>
                  <a:lnTo>
                    <a:pt x="44450" y="144493"/>
                  </a:lnTo>
                  <a:lnTo>
                    <a:pt x="40922" y="154465"/>
                  </a:lnTo>
                  <a:lnTo>
                    <a:pt x="38296" y="164895"/>
                  </a:lnTo>
                  <a:lnTo>
                    <a:pt x="21698" y="197731"/>
                  </a:lnTo>
                  <a:lnTo>
                    <a:pt x="9453" y="233865"/>
                  </a:lnTo>
                  <a:lnTo>
                    <a:pt x="2180" y="247342"/>
                  </a:lnTo>
                  <a:lnTo>
                    <a:pt x="0" y="294727"/>
                  </a:lnTo>
                  <a:lnTo>
                    <a:pt x="0" y="289974"/>
                  </a:lnTo>
                  <a:lnTo>
                    <a:pt x="1058" y="288527"/>
                  </a:lnTo>
                  <a:lnTo>
                    <a:pt x="9525" y="285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583"/>
            <p:cNvSpPr/>
            <p:nvPr>
              <p:custDataLst>
                <p:tags r:id="rId295"/>
              </p:custDataLst>
            </p:nvPr>
          </p:nvSpPr>
          <p:spPr>
            <a:xfrm>
              <a:off x="9096375" y="1381126"/>
              <a:ext cx="19051" cy="247650"/>
            </a:xfrm>
            <a:custGeom>
              <a:avLst/>
              <a:gdLst/>
              <a:ahLst/>
              <a:cxnLst/>
              <a:rect l="0" t="0" r="0" b="0"/>
              <a:pathLst>
                <a:path w="19051" h="247650">
                  <a:moveTo>
                    <a:pt x="9525" y="9524"/>
                  </a:moveTo>
                  <a:lnTo>
                    <a:pt x="9525" y="9524"/>
                  </a:lnTo>
                  <a:lnTo>
                    <a:pt x="9525" y="34"/>
                  </a:lnTo>
                  <a:lnTo>
                    <a:pt x="18659" y="0"/>
                  </a:lnTo>
                  <a:lnTo>
                    <a:pt x="19050" y="33112"/>
                  </a:lnTo>
                  <a:lnTo>
                    <a:pt x="16228" y="38705"/>
                  </a:lnTo>
                  <a:lnTo>
                    <a:pt x="12504" y="44718"/>
                  </a:lnTo>
                  <a:lnTo>
                    <a:pt x="10113" y="57202"/>
                  </a:lnTo>
                  <a:lnTo>
                    <a:pt x="8474" y="100717"/>
                  </a:lnTo>
                  <a:lnTo>
                    <a:pt x="1987" y="114125"/>
                  </a:lnTo>
                  <a:lnTo>
                    <a:pt x="16" y="161334"/>
                  </a:lnTo>
                  <a:lnTo>
                    <a:pt x="0" y="208252"/>
                  </a:lnTo>
                  <a:lnTo>
                    <a:pt x="0" y="232050"/>
                  </a:lnTo>
                  <a:lnTo>
                    <a:pt x="2822" y="238247"/>
                  </a:lnTo>
                  <a:lnTo>
                    <a:pt x="9525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584"/>
            <p:cNvSpPr/>
            <p:nvPr>
              <p:custDataLst>
                <p:tags r:id="rId296"/>
              </p:custDataLst>
            </p:nvPr>
          </p:nvSpPr>
          <p:spPr>
            <a:xfrm>
              <a:off x="8982076" y="1381126"/>
              <a:ext cx="466725" cy="237994"/>
            </a:xfrm>
            <a:custGeom>
              <a:avLst/>
              <a:gdLst/>
              <a:ahLst/>
              <a:cxnLst/>
              <a:rect l="0" t="0" r="0" b="0"/>
              <a:pathLst>
                <a:path w="466725" h="237994">
                  <a:moveTo>
                    <a:pt x="19049" y="200024"/>
                  </a:moveTo>
                  <a:lnTo>
                    <a:pt x="19049" y="200024"/>
                  </a:lnTo>
                  <a:lnTo>
                    <a:pt x="0" y="200024"/>
                  </a:lnTo>
                  <a:lnTo>
                    <a:pt x="13256" y="200024"/>
                  </a:lnTo>
                  <a:lnTo>
                    <a:pt x="19296" y="197202"/>
                  </a:lnTo>
                  <a:lnTo>
                    <a:pt x="25508" y="193478"/>
                  </a:lnTo>
                  <a:lnTo>
                    <a:pt x="34957" y="190323"/>
                  </a:lnTo>
                  <a:lnTo>
                    <a:pt x="45516" y="184214"/>
                  </a:lnTo>
                  <a:lnTo>
                    <a:pt x="73583" y="176344"/>
                  </a:lnTo>
                  <a:lnTo>
                    <a:pt x="121055" y="149186"/>
                  </a:lnTo>
                  <a:lnTo>
                    <a:pt x="163926" y="123822"/>
                  </a:lnTo>
                  <a:lnTo>
                    <a:pt x="207738" y="104774"/>
                  </a:lnTo>
                  <a:lnTo>
                    <a:pt x="228063" y="92427"/>
                  </a:lnTo>
                  <a:lnTo>
                    <a:pt x="270736" y="59527"/>
                  </a:lnTo>
                  <a:lnTo>
                    <a:pt x="292622" y="42959"/>
                  </a:lnTo>
                  <a:lnTo>
                    <a:pt x="300445" y="39201"/>
                  </a:lnTo>
                  <a:lnTo>
                    <a:pt x="333353" y="12310"/>
                  </a:lnTo>
                  <a:lnTo>
                    <a:pt x="342701" y="9891"/>
                  </a:lnTo>
                  <a:lnTo>
                    <a:pt x="360587" y="9525"/>
                  </a:lnTo>
                  <a:lnTo>
                    <a:pt x="361041" y="10583"/>
                  </a:lnTo>
                  <a:lnTo>
                    <a:pt x="361829" y="22781"/>
                  </a:lnTo>
                  <a:lnTo>
                    <a:pt x="362928" y="24712"/>
                  </a:lnTo>
                  <a:lnTo>
                    <a:pt x="364718" y="25999"/>
                  </a:lnTo>
                  <a:lnTo>
                    <a:pt x="366970" y="26858"/>
                  </a:lnTo>
                  <a:lnTo>
                    <a:pt x="368472" y="28488"/>
                  </a:lnTo>
                  <a:lnTo>
                    <a:pt x="370138" y="33122"/>
                  </a:lnTo>
                  <a:lnTo>
                    <a:pt x="371473" y="57019"/>
                  </a:lnTo>
                  <a:lnTo>
                    <a:pt x="380884" y="57148"/>
                  </a:lnTo>
                  <a:lnTo>
                    <a:pt x="380965" y="52092"/>
                  </a:lnTo>
                  <a:lnTo>
                    <a:pt x="382035" y="50603"/>
                  </a:lnTo>
                  <a:lnTo>
                    <a:pt x="386044" y="48948"/>
                  </a:lnTo>
                  <a:lnTo>
                    <a:pt x="387538" y="47448"/>
                  </a:lnTo>
                  <a:lnTo>
                    <a:pt x="389197" y="42960"/>
                  </a:lnTo>
                  <a:lnTo>
                    <a:pt x="390409" y="30325"/>
                  </a:lnTo>
                  <a:lnTo>
                    <a:pt x="383955" y="21316"/>
                  </a:lnTo>
                  <a:lnTo>
                    <a:pt x="381389" y="11286"/>
                  </a:lnTo>
                  <a:lnTo>
                    <a:pt x="381114" y="4989"/>
                  </a:lnTo>
                  <a:lnTo>
                    <a:pt x="380017" y="3326"/>
                  </a:lnTo>
                  <a:lnTo>
                    <a:pt x="378228" y="2217"/>
                  </a:lnTo>
                  <a:lnTo>
                    <a:pt x="371869" y="129"/>
                  </a:lnTo>
                  <a:lnTo>
                    <a:pt x="353868" y="0"/>
                  </a:lnTo>
                  <a:lnTo>
                    <a:pt x="329768" y="22665"/>
                  </a:lnTo>
                  <a:lnTo>
                    <a:pt x="326481" y="28770"/>
                  </a:lnTo>
                  <a:lnTo>
                    <a:pt x="323960" y="35011"/>
                  </a:lnTo>
                  <a:lnTo>
                    <a:pt x="308764" y="60528"/>
                  </a:lnTo>
                  <a:lnTo>
                    <a:pt x="295202" y="100639"/>
                  </a:lnTo>
                  <a:lnTo>
                    <a:pt x="289020" y="111898"/>
                  </a:lnTo>
                  <a:lnTo>
                    <a:pt x="285660" y="127111"/>
                  </a:lnTo>
                  <a:lnTo>
                    <a:pt x="278401" y="142269"/>
                  </a:lnTo>
                  <a:lnTo>
                    <a:pt x="273592" y="169410"/>
                  </a:lnTo>
                  <a:lnTo>
                    <a:pt x="269762" y="176893"/>
                  </a:lnTo>
                  <a:lnTo>
                    <a:pt x="267102" y="193555"/>
                  </a:lnTo>
                  <a:lnTo>
                    <a:pt x="269700" y="199971"/>
                  </a:lnTo>
                  <a:lnTo>
                    <a:pt x="273325" y="206350"/>
                  </a:lnTo>
                  <a:lnTo>
                    <a:pt x="276423" y="215892"/>
                  </a:lnTo>
                  <a:lnTo>
                    <a:pt x="280899" y="222246"/>
                  </a:lnTo>
                  <a:lnTo>
                    <a:pt x="286416" y="225775"/>
                  </a:lnTo>
                  <a:lnTo>
                    <a:pt x="292394" y="228402"/>
                  </a:lnTo>
                  <a:lnTo>
                    <a:pt x="301712" y="234773"/>
                  </a:lnTo>
                  <a:lnTo>
                    <a:pt x="312233" y="237131"/>
                  </a:lnTo>
                  <a:lnTo>
                    <a:pt x="340284" y="237993"/>
                  </a:lnTo>
                  <a:lnTo>
                    <a:pt x="385265" y="228416"/>
                  </a:lnTo>
                  <a:lnTo>
                    <a:pt x="431977" y="212429"/>
                  </a:lnTo>
                  <a:lnTo>
                    <a:pt x="466724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SMARTInkShape-Group161"/>
          <p:cNvGrpSpPr/>
          <p:nvPr/>
        </p:nvGrpSpPr>
        <p:grpSpPr>
          <a:xfrm>
            <a:off x="8515350" y="1447800"/>
            <a:ext cx="314326" cy="219076"/>
            <a:chOff x="8515350" y="1447800"/>
            <a:chExt cx="314326" cy="219076"/>
          </a:xfrm>
        </p:grpSpPr>
        <p:sp>
          <p:nvSpPr>
            <p:cNvPr id="14" name="SMARTInkShape-585"/>
            <p:cNvSpPr/>
            <p:nvPr>
              <p:custDataLst>
                <p:tags r:id="rId292"/>
              </p:custDataLst>
            </p:nvPr>
          </p:nvSpPr>
          <p:spPr>
            <a:xfrm>
              <a:off x="8515350" y="1447800"/>
              <a:ext cx="314326" cy="219076"/>
            </a:xfrm>
            <a:custGeom>
              <a:avLst/>
              <a:gdLst/>
              <a:ahLst/>
              <a:cxnLst/>
              <a:rect l="0" t="0" r="0" b="0"/>
              <a:pathLst>
                <a:path w="314326" h="219076">
                  <a:moveTo>
                    <a:pt x="304800" y="0"/>
                  </a:moveTo>
                  <a:lnTo>
                    <a:pt x="304800" y="0"/>
                  </a:lnTo>
                  <a:lnTo>
                    <a:pt x="258619" y="0"/>
                  </a:lnTo>
                  <a:lnTo>
                    <a:pt x="211420" y="0"/>
                  </a:lnTo>
                  <a:lnTo>
                    <a:pt x="195409" y="0"/>
                  </a:lnTo>
                  <a:lnTo>
                    <a:pt x="189859" y="2822"/>
                  </a:lnTo>
                  <a:lnTo>
                    <a:pt x="183865" y="6546"/>
                  </a:lnTo>
                  <a:lnTo>
                    <a:pt x="173294" y="9132"/>
                  </a:lnTo>
                  <a:lnTo>
                    <a:pt x="158354" y="9491"/>
                  </a:lnTo>
                  <a:lnTo>
                    <a:pt x="152224" y="12332"/>
                  </a:lnTo>
                  <a:lnTo>
                    <a:pt x="145972" y="16064"/>
                  </a:lnTo>
                  <a:lnTo>
                    <a:pt x="135221" y="18657"/>
                  </a:lnTo>
                  <a:lnTo>
                    <a:pt x="126116" y="25518"/>
                  </a:lnTo>
                  <a:lnTo>
                    <a:pt x="117213" y="27669"/>
                  </a:lnTo>
                  <a:lnTo>
                    <a:pt x="106622" y="28456"/>
                  </a:lnTo>
                  <a:lnTo>
                    <a:pt x="97536" y="35097"/>
                  </a:lnTo>
                  <a:lnTo>
                    <a:pt x="87488" y="37705"/>
                  </a:lnTo>
                  <a:lnTo>
                    <a:pt x="78469" y="44568"/>
                  </a:lnTo>
                  <a:lnTo>
                    <a:pt x="72623" y="46266"/>
                  </a:lnTo>
                  <a:lnTo>
                    <a:pt x="70640" y="47777"/>
                  </a:lnTo>
                  <a:lnTo>
                    <a:pt x="66792" y="53903"/>
                  </a:lnTo>
                  <a:lnTo>
                    <a:pt x="49388" y="65224"/>
                  </a:lnTo>
                  <a:lnTo>
                    <a:pt x="40369" y="72935"/>
                  </a:lnTo>
                  <a:lnTo>
                    <a:pt x="34523" y="74749"/>
                  </a:lnTo>
                  <a:lnTo>
                    <a:pt x="32540" y="76291"/>
                  </a:lnTo>
                  <a:lnTo>
                    <a:pt x="30338" y="80826"/>
                  </a:lnTo>
                  <a:lnTo>
                    <a:pt x="28692" y="82459"/>
                  </a:lnTo>
                  <a:lnTo>
                    <a:pt x="24041" y="84274"/>
                  </a:lnTo>
                  <a:lnTo>
                    <a:pt x="22378" y="85816"/>
                  </a:lnTo>
                  <a:lnTo>
                    <a:pt x="20528" y="90351"/>
                  </a:lnTo>
                  <a:lnTo>
                    <a:pt x="18977" y="91984"/>
                  </a:lnTo>
                  <a:lnTo>
                    <a:pt x="14432" y="93799"/>
                  </a:lnTo>
                  <a:lnTo>
                    <a:pt x="12795" y="95341"/>
                  </a:lnTo>
                  <a:lnTo>
                    <a:pt x="9956" y="103324"/>
                  </a:lnTo>
                  <a:lnTo>
                    <a:pt x="9652" y="109401"/>
                  </a:lnTo>
                  <a:lnTo>
                    <a:pt x="8551" y="111034"/>
                  </a:lnTo>
                  <a:lnTo>
                    <a:pt x="6759" y="112123"/>
                  </a:lnTo>
                  <a:lnTo>
                    <a:pt x="4506" y="112849"/>
                  </a:lnTo>
                  <a:lnTo>
                    <a:pt x="3004" y="114391"/>
                  </a:lnTo>
                  <a:lnTo>
                    <a:pt x="395" y="122374"/>
                  </a:lnTo>
                  <a:lnTo>
                    <a:pt x="0" y="165528"/>
                  </a:lnTo>
                  <a:lnTo>
                    <a:pt x="1058" y="167502"/>
                  </a:lnTo>
                  <a:lnTo>
                    <a:pt x="2822" y="168818"/>
                  </a:lnTo>
                  <a:lnTo>
                    <a:pt x="5056" y="169695"/>
                  </a:lnTo>
                  <a:lnTo>
                    <a:pt x="6545" y="171339"/>
                  </a:lnTo>
                  <a:lnTo>
                    <a:pt x="9132" y="179497"/>
                  </a:lnTo>
                  <a:lnTo>
                    <a:pt x="12173" y="180318"/>
                  </a:lnTo>
                  <a:lnTo>
                    <a:pt x="14465" y="180537"/>
                  </a:lnTo>
                  <a:lnTo>
                    <a:pt x="15994" y="181741"/>
                  </a:lnTo>
                  <a:lnTo>
                    <a:pt x="18648" y="189137"/>
                  </a:lnTo>
                  <a:lnTo>
                    <a:pt x="21693" y="189894"/>
                  </a:lnTo>
                  <a:lnTo>
                    <a:pt x="23988" y="190096"/>
                  </a:lnTo>
                  <a:lnTo>
                    <a:pt x="25516" y="191289"/>
                  </a:lnTo>
                  <a:lnTo>
                    <a:pt x="27216" y="195437"/>
                  </a:lnTo>
                  <a:lnTo>
                    <a:pt x="28728" y="196966"/>
                  </a:lnTo>
                  <a:lnTo>
                    <a:pt x="33229" y="198666"/>
                  </a:lnTo>
                  <a:lnTo>
                    <a:pt x="45873" y="199906"/>
                  </a:lnTo>
                  <a:lnTo>
                    <a:pt x="56712" y="209154"/>
                  </a:lnTo>
                  <a:lnTo>
                    <a:pt x="102929" y="209550"/>
                  </a:lnTo>
                  <a:lnTo>
                    <a:pt x="112814" y="209550"/>
                  </a:lnTo>
                  <a:lnTo>
                    <a:pt x="121611" y="216096"/>
                  </a:lnTo>
                  <a:lnTo>
                    <a:pt x="131595" y="218683"/>
                  </a:lnTo>
                  <a:lnTo>
                    <a:pt x="178708" y="219075"/>
                  </a:lnTo>
                  <a:lnTo>
                    <a:pt x="207787" y="219075"/>
                  </a:lnTo>
                  <a:lnTo>
                    <a:pt x="216806" y="212529"/>
                  </a:lnTo>
                  <a:lnTo>
                    <a:pt x="225694" y="210433"/>
                  </a:lnTo>
                  <a:lnTo>
                    <a:pt x="271236" y="209550"/>
                  </a:lnTo>
                  <a:lnTo>
                    <a:pt x="272899" y="210608"/>
                  </a:lnTo>
                  <a:lnTo>
                    <a:pt x="274008" y="212372"/>
                  </a:lnTo>
                  <a:lnTo>
                    <a:pt x="274747" y="214606"/>
                  </a:lnTo>
                  <a:lnTo>
                    <a:pt x="276299" y="216096"/>
                  </a:lnTo>
                  <a:lnTo>
                    <a:pt x="284296" y="218683"/>
                  </a:lnTo>
                  <a:lnTo>
                    <a:pt x="314325" y="219075"/>
                  </a:lnTo>
                  <a:lnTo>
                    <a:pt x="30480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586"/>
            <p:cNvSpPr/>
            <p:nvPr>
              <p:custDataLst>
                <p:tags r:id="rId293"/>
              </p:custDataLst>
            </p:nvPr>
          </p:nvSpPr>
          <p:spPr>
            <a:xfrm>
              <a:off x="8524875" y="1562100"/>
              <a:ext cx="285751" cy="38101"/>
            </a:xfrm>
            <a:custGeom>
              <a:avLst/>
              <a:gdLst/>
              <a:ahLst/>
              <a:cxnLst/>
              <a:rect l="0" t="0" r="0" b="0"/>
              <a:pathLst>
                <a:path w="285751" h="38101">
                  <a:moveTo>
                    <a:pt x="0" y="38100"/>
                  </a:moveTo>
                  <a:lnTo>
                    <a:pt x="0" y="38100"/>
                  </a:lnTo>
                  <a:lnTo>
                    <a:pt x="47506" y="38100"/>
                  </a:lnTo>
                  <a:lnTo>
                    <a:pt x="95130" y="38100"/>
                  </a:lnTo>
                  <a:lnTo>
                    <a:pt x="141516" y="38100"/>
                  </a:lnTo>
                  <a:lnTo>
                    <a:pt x="170089" y="38100"/>
                  </a:lnTo>
                  <a:lnTo>
                    <a:pt x="180547" y="28968"/>
                  </a:lnTo>
                  <a:lnTo>
                    <a:pt x="227996" y="28575"/>
                  </a:lnTo>
                  <a:lnTo>
                    <a:pt x="247535" y="28575"/>
                  </a:lnTo>
                  <a:lnTo>
                    <a:pt x="257058" y="19166"/>
                  </a:lnTo>
                  <a:lnTo>
                    <a:pt x="275798" y="19050"/>
                  </a:lnTo>
                  <a:lnTo>
                    <a:pt x="276222" y="9641"/>
                  </a:lnTo>
                  <a:lnTo>
                    <a:pt x="284426" y="9535"/>
                  </a:lnTo>
                  <a:lnTo>
                    <a:pt x="284867" y="8474"/>
                  </a:lnTo>
                  <a:lnTo>
                    <a:pt x="285750" y="0"/>
                  </a:lnTo>
                  <a:lnTo>
                    <a:pt x="2857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SMARTInkShape-587"/>
          <p:cNvSpPr/>
          <p:nvPr>
            <p:custDataLst>
              <p:tags r:id="rId2"/>
            </p:custDataLst>
          </p:nvPr>
        </p:nvSpPr>
        <p:spPr>
          <a:xfrm>
            <a:off x="9525000" y="1619250"/>
            <a:ext cx="85611" cy="161926"/>
          </a:xfrm>
          <a:custGeom>
            <a:avLst/>
            <a:gdLst/>
            <a:ahLst/>
            <a:cxnLst/>
            <a:rect l="0" t="0" r="0" b="0"/>
            <a:pathLst>
              <a:path w="85611" h="161926">
                <a:moveTo>
                  <a:pt x="66675" y="9525"/>
                </a:moveTo>
                <a:lnTo>
                  <a:pt x="66675" y="9525"/>
                </a:lnTo>
                <a:lnTo>
                  <a:pt x="66675" y="0"/>
                </a:lnTo>
                <a:lnTo>
                  <a:pt x="76197" y="9522"/>
                </a:lnTo>
                <a:lnTo>
                  <a:pt x="76200" y="9525"/>
                </a:lnTo>
                <a:lnTo>
                  <a:pt x="76200" y="14581"/>
                </a:lnTo>
                <a:lnTo>
                  <a:pt x="77258" y="16071"/>
                </a:lnTo>
                <a:lnTo>
                  <a:pt x="79022" y="17064"/>
                </a:lnTo>
                <a:lnTo>
                  <a:pt x="84401" y="18658"/>
                </a:lnTo>
                <a:lnTo>
                  <a:pt x="85137" y="21698"/>
                </a:lnTo>
                <a:lnTo>
                  <a:pt x="85610" y="27217"/>
                </a:lnTo>
                <a:lnTo>
                  <a:pt x="79156" y="35911"/>
                </a:lnTo>
                <a:lnTo>
                  <a:pt x="76590" y="45873"/>
                </a:lnTo>
                <a:lnTo>
                  <a:pt x="76234" y="60729"/>
                </a:lnTo>
                <a:lnTo>
                  <a:pt x="73393" y="66854"/>
                </a:lnTo>
                <a:lnTo>
                  <a:pt x="59333" y="88927"/>
                </a:lnTo>
                <a:lnTo>
                  <a:pt x="51565" y="94435"/>
                </a:lnTo>
                <a:lnTo>
                  <a:pt x="25280" y="135228"/>
                </a:lnTo>
                <a:lnTo>
                  <a:pt x="18997" y="139477"/>
                </a:lnTo>
                <a:lnTo>
                  <a:pt x="15839" y="140609"/>
                </a:lnTo>
                <a:lnTo>
                  <a:pt x="13735" y="142423"/>
                </a:lnTo>
                <a:lnTo>
                  <a:pt x="0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SMARTInkShape-Group163"/>
          <p:cNvGrpSpPr/>
          <p:nvPr/>
        </p:nvGrpSpPr>
        <p:grpSpPr>
          <a:xfrm>
            <a:off x="9867903" y="1343026"/>
            <a:ext cx="1581148" cy="247649"/>
            <a:chOff x="9867903" y="1343026"/>
            <a:chExt cx="1581148" cy="247649"/>
          </a:xfrm>
        </p:grpSpPr>
        <p:sp>
          <p:nvSpPr>
            <p:cNvPr id="18" name="SMARTInkShape-588"/>
            <p:cNvSpPr/>
            <p:nvPr>
              <p:custDataLst>
                <p:tags r:id="rId286"/>
              </p:custDataLst>
            </p:nvPr>
          </p:nvSpPr>
          <p:spPr>
            <a:xfrm>
              <a:off x="10029825" y="13716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589"/>
            <p:cNvSpPr/>
            <p:nvPr>
              <p:custDataLst>
                <p:tags r:id="rId287"/>
              </p:custDataLst>
            </p:nvPr>
          </p:nvSpPr>
          <p:spPr>
            <a:xfrm>
              <a:off x="9867903" y="1352550"/>
              <a:ext cx="523873" cy="238125"/>
            </a:xfrm>
            <a:custGeom>
              <a:avLst/>
              <a:gdLst/>
              <a:ahLst/>
              <a:cxnLst/>
              <a:rect l="0" t="0" r="0" b="0"/>
              <a:pathLst>
                <a:path w="523873" h="238125">
                  <a:moveTo>
                    <a:pt x="171447" y="28575"/>
                  </a:moveTo>
                  <a:lnTo>
                    <a:pt x="171447" y="28575"/>
                  </a:lnTo>
                  <a:lnTo>
                    <a:pt x="163245" y="28575"/>
                  </a:lnTo>
                  <a:lnTo>
                    <a:pt x="162805" y="29633"/>
                  </a:lnTo>
                  <a:lnTo>
                    <a:pt x="162313" y="33632"/>
                  </a:lnTo>
                  <a:lnTo>
                    <a:pt x="161124" y="35121"/>
                  </a:lnTo>
                  <a:lnTo>
                    <a:pt x="156982" y="36776"/>
                  </a:lnTo>
                  <a:lnTo>
                    <a:pt x="155454" y="38276"/>
                  </a:lnTo>
                  <a:lnTo>
                    <a:pt x="150179" y="48287"/>
                  </a:lnTo>
                  <a:lnTo>
                    <a:pt x="147744" y="51241"/>
                  </a:lnTo>
                  <a:lnTo>
                    <a:pt x="142215" y="54524"/>
                  </a:lnTo>
                  <a:lnTo>
                    <a:pt x="139259" y="55399"/>
                  </a:lnTo>
                  <a:lnTo>
                    <a:pt x="137289" y="57041"/>
                  </a:lnTo>
                  <a:lnTo>
                    <a:pt x="118262" y="83688"/>
                  </a:lnTo>
                  <a:lnTo>
                    <a:pt x="114412" y="97586"/>
                  </a:lnTo>
                  <a:lnTo>
                    <a:pt x="112258" y="99983"/>
                  </a:lnTo>
                  <a:lnTo>
                    <a:pt x="109762" y="101580"/>
                  </a:lnTo>
                  <a:lnTo>
                    <a:pt x="101194" y="113941"/>
                  </a:lnTo>
                  <a:lnTo>
                    <a:pt x="83557" y="152359"/>
                  </a:lnTo>
                  <a:lnTo>
                    <a:pt x="81104" y="155548"/>
                  </a:lnTo>
                  <a:lnTo>
                    <a:pt x="78377" y="164735"/>
                  </a:lnTo>
                  <a:lnTo>
                    <a:pt x="77650" y="170149"/>
                  </a:lnTo>
                  <a:lnTo>
                    <a:pt x="76107" y="173757"/>
                  </a:lnTo>
                  <a:lnTo>
                    <a:pt x="74021" y="176163"/>
                  </a:lnTo>
                  <a:lnTo>
                    <a:pt x="63067" y="185081"/>
                  </a:lnTo>
                  <a:lnTo>
                    <a:pt x="59779" y="190914"/>
                  </a:lnTo>
                  <a:lnTo>
                    <a:pt x="57259" y="197034"/>
                  </a:lnTo>
                  <a:lnTo>
                    <a:pt x="29942" y="227227"/>
                  </a:lnTo>
                  <a:lnTo>
                    <a:pt x="23921" y="228193"/>
                  </a:lnTo>
                  <a:lnTo>
                    <a:pt x="22296" y="227271"/>
                  </a:lnTo>
                  <a:lnTo>
                    <a:pt x="21214" y="225597"/>
                  </a:lnTo>
                  <a:lnTo>
                    <a:pt x="20491" y="223423"/>
                  </a:lnTo>
                  <a:lnTo>
                    <a:pt x="18952" y="221974"/>
                  </a:lnTo>
                  <a:lnTo>
                    <a:pt x="10972" y="219457"/>
                  </a:lnTo>
                  <a:lnTo>
                    <a:pt x="10166" y="216422"/>
                  </a:lnTo>
                  <a:lnTo>
                    <a:pt x="9951" y="214132"/>
                  </a:lnTo>
                  <a:lnTo>
                    <a:pt x="6890" y="208764"/>
                  </a:lnTo>
                  <a:lnTo>
                    <a:pt x="1358" y="201751"/>
                  </a:lnTo>
                  <a:lnTo>
                    <a:pt x="266" y="192762"/>
                  </a:lnTo>
                  <a:lnTo>
                    <a:pt x="0" y="176073"/>
                  </a:lnTo>
                  <a:lnTo>
                    <a:pt x="1057" y="174532"/>
                  </a:lnTo>
                  <a:lnTo>
                    <a:pt x="2821" y="173505"/>
                  </a:lnTo>
                  <a:lnTo>
                    <a:pt x="5055" y="172820"/>
                  </a:lnTo>
                  <a:lnTo>
                    <a:pt x="6543" y="171305"/>
                  </a:lnTo>
                  <a:lnTo>
                    <a:pt x="8199" y="166799"/>
                  </a:lnTo>
                  <a:lnTo>
                    <a:pt x="9699" y="165175"/>
                  </a:lnTo>
                  <a:lnTo>
                    <a:pt x="17606" y="162353"/>
                  </a:lnTo>
                  <a:lnTo>
                    <a:pt x="63575" y="161925"/>
                  </a:lnTo>
                  <a:lnTo>
                    <a:pt x="83844" y="161925"/>
                  </a:lnTo>
                  <a:lnTo>
                    <a:pt x="92956" y="168471"/>
                  </a:lnTo>
                  <a:lnTo>
                    <a:pt x="103007" y="171057"/>
                  </a:lnTo>
                  <a:lnTo>
                    <a:pt x="112027" y="177919"/>
                  </a:lnTo>
                  <a:lnTo>
                    <a:pt x="122059" y="180573"/>
                  </a:lnTo>
                  <a:lnTo>
                    <a:pt x="122647" y="181765"/>
                  </a:lnTo>
                  <a:lnTo>
                    <a:pt x="123300" y="185912"/>
                  </a:lnTo>
                  <a:lnTo>
                    <a:pt x="124532" y="187442"/>
                  </a:lnTo>
                  <a:lnTo>
                    <a:pt x="128724" y="189141"/>
                  </a:lnTo>
                  <a:lnTo>
                    <a:pt x="130265" y="190652"/>
                  </a:lnTo>
                  <a:lnTo>
                    <a:pt x="131977" y="195154"/>
                  </a:lnTo>
                  <a:lnTo>
                    <a:pt x="133227" y="207798"/>
                  </a:lnTo>
                  <a:lnTo>
                    <a:pt x="141536" y="217597"/>
                  </a:lnTo>
                  <a:lnTo>
                    <a:pt x="142477" y="223693"/>
                  </a:lnTo>
                  <a:lnTo>
                    <a:pt x="143666" y="225329"/>
                  </a:lnTo>
                  <a:lnTo>
                    <a:pt x="145518" y="226419"/>
                  </a:lnTo>
                  <a:lnTo>
                    <a:pt x="147811" y="227146"/>
                  </a:lnTo>
                  <a:lnTo>
                    <a:pt x="149339" y="228689"/>
                  </a:lnTo>
                  <a:lnTo>
                    <a:pt x="151038" y="233226"/>
                  </a:lnTo>
                  <a:lnTo>
                    <a:pt x="152549" y="234859"/>
                  </a:lnTo>
                  <a:lnTo>
                    <a:pt x="160479" y="237695"/>
                  </a:lnTo>
                  <a:lnTo>
                    <a:pt x="185598" y="238124"/>
                  </a:lnTo>
                  <a:lnTo>
                    <a:pt x="191144" y="235302"/>
                  </a:lnTo>
                  <a:lnTo>
                    <a:pt x="197135" y="231579"/>
                  </a:lnTo>
                  <a:lnTo>
                    <a:pt x="206456" y="228424"/>
                  </a:lnTo>
                  <a:lnTo>
                    <a:pt x="222259" y="215459"/>
                  </a:lnTo>
                  <a:lnTo>
                    <a:pt x="253997" y="168333"/>
                  </a:lnTo>
                  <a:lnTo>
                    <a:pt x="269872" y="144594"/>
                  </a:lnTo>
                  <a:lnTo>
                    <a:pt x="274341" y="131625"/>
                  </a:lnTo>
                  <a:lnTo>
                    <a:pt x="276173" y="87449"/>
                  </a:lnTo>
                  <a:lnTo>
                    <a:pt x="276221" y="54102"/>
                  </a:lnTo>
                  <a:lnTo>
                    <a:pt x="273398" y="47682"/>
                  </a:lnTo>
                  <a:lnTo>
                    <a:pt x="269676" y="41300"/>
                  </a:lnTo>
                  <a:lnTo>
                    <a:pt x="268020" y="34936"/>
                  </a:lnTo>
                  <a:lnTo>
                    <a:pt x="266520" y="32816"/>
                  </a:lnTo>
                  <a:lnTo>
                    <a:pt x="264462" y="31402"/>
                  </a:lnTo>
                  <a:lnTo>
                    <a:pt x="259355" y="28773"/>
                  </a:lnTo>
                  <a:lnTo>
                    <a:pt x="253554" y="24077"/>
                  </a:lnTo>
                  <a:lnTo>
                    <a:pt x="250273" y="18462"/>
                  </a:lnTo>
                  <a:lnTo>
                    <a:pt x="249398" y="15483"/>
                  </a:lnTo>
                  <a:lnTo>
                    <a:pt x="247756" y="13497"/>
                  </a:lnTo>
                  <a:lnTo>
                    <a:pt x="243109" y="11290"/>
                  </a:lnTo>
                  <a:lnTo>
                    <a:pt x="231502" y="8815"/>
                  </a:lnTo>
                  <a:lnTo>
                    <a:pt x="222167" y="3082"/>
                  </a:lnTo>
                  <a:lnTo>
                    <a:pt x="209531" y="609"/>
                  </a:lnTo>
                  <a:lnTo>
                    <a:pt x="164836" y="1"/>
                  </a:lnTo>
                  <a:lnTo>
                    <a:pt x="120254" y="0"/>
                  </a:lnTo>
                  <a:lnTo>
                    <a:pt x="118269" y="1058"/>
                  </a:lnTo>
                  <a:lnTo>
                    <a:pt x="116945" y="2822"/>
                  </a:lnTo>
                  <a:lnTo>
                    <a:pt x="116062" y="5057"/>
                  </a:lnTo>
                  <a:lnTo>
                    <a:pt x="114416" y="6546"/>
                  </a:lnTo>
                  <a:lnTo>
                    <a:pt x="106251" y="9133"/>
                  </a:lnTo>
                  <a:lnTo>
                    <a:pt x="100154" y="9409"/>
                  </a:lnTo>
                  <a:lnTo>
                    <a:pt x="98518" y="10506"/>
                  </a:lnTo>
                  <a:lnTo>
                    <a:pt x="97427" y="12295"/>
                  </a:lnTo>
                  <a:lnTo>
                    <a:pt x="95535" y="19219"/>
                  </a:lnTo>
                  <a:lnTo>
                    <a:pt x="95248" y="42727"/>
                  </a:lnTo>
                  <a:lnTo>
                    <a:pt x="98071" y="48270"/>
                  </a:lnTo>
                  <a:lnTo>
                    <a:pt x="109438" y="61687"/>
                  </a:lnTo>
                  <a:lnTo>
                    <a:pt x="114960" y="64458"/>
                  </a:lnTo>
                  <a:lnTo>
                    <a:pt x="131318" y="66383"/>
                  </a:lnTo>
                  <a:lnTo>
                    <a:pt x="165476" y="65591"/>
                  </a:lnTo>
                  <a:lnTo>
                    <a:pt x="209569" y="54915"/>
                  </a:lnTo>
                  <a:lnTo>
                    <a:pt x="228603" y="49785"/>
                  </a:lnTo>
                  <a:lnTo>
                    <a:pt x="276192" y="39550"/>
                  </a:lnTo>
                  <a:lnTo>
                    <a:pt x="317681" y="29543"/>
                  </a:lnTo>
                  <a:lnTo>
                    <a:pt x="363892" y="28600"/>
                  </a:lnTo>
                  <a:lnTo>
                    <a:pt x="403244" y="28575"/>
                  </a:lnTo>
                  <a:lnTo>
                    <a:pt x="405353" y="29633"/>
                  </a:lnTo>
                  <a:lnTo>
                    <a:pt x="406760" y="31397"/>
                  </a:lnTo>
                  <a:lnTo>
                    <a:pt x="407697" y="33632"/>
                  </a:lnTo>
                  <a:lnTo>
                    <a:pt x="409382" y="35121"/>
                  </a:lnTo>
                  <a:lnTo>
                    <a:pt x="414073" y="36776"/>
                  </a:lnTo>
                  <a:lnTo>
                    <a:pt x="415748" y="38276"/>
                  </a:lnTo>
                  <a:lnTo>
                    <a:pt x="417608" y="42764"/>
                  </a:lnTo>
                  <a:lnTo>
                    <a:pt x="419163" y="44385"/>
                  </a:lnTo>
                  <a:lnTo>
                    <a:pt x="438035" y="56183"/>
                  </a:lnTo>
                  <a:lnTo>
                    <a:pt x="442684" y="56720"/>
                  </a:lnTo>
                  <a:lnTo>
                    <a:pt x="448277" y="59781"/>
                  </a:lnTo>
                  <a:lnTo>
                    <a:pt x="455434" y="65313"/>
                  </a:lnTo>
                  <a:lnTo>
                    <a:pt x="465243" y="66555"/>
                  </a:lnTo>
                  <a:lnTo>
                    <a:pt x="481176" y="66674"/>
                  </a:lnTo>
                  <a:lnTo>
                    <a:pt x="482709" y="65616"/>
                  </a:lnTo>
                  <a:lnTo>
                    <a:pt x="483729" y="63852"/>
                  </a:lnTo>
                  <a:lnTo>
                    <a:pt x="485652" y="57542"/>
                  </a:lnTo>
                  <a:lnTo>
                    <a:pt x="485771" y="39543"/>
                  </a:lnTo>
                  <a:lnTo>
                    <a:pt x="476362" y="28702"/>
                  </a:lnTo>
                  <a:lnTo>
                    <a:pt x="471225" y="28613"/>
                  </a:lnTo>
                  <a:lnTo>
                    <a:pt x="469724" y="27542"/>
                  </a:lnTo>
                  <a:lnTo>
                    <a:pt x="468724" y="25770"/>
                  </a:lnTo>
                  <a:lnTo>
                    <a:pt x="467117" y="20377"/>
                  </a:lnTo>
                  <a:lnTo>
                    <a:pt x="464076" y="19640"/>
                  </a:lnTo>
                  <a:lnTo>
                    <a:pt x="461783" y="19443"/>
                  </a:lnTo>
                  <a:lnTo>
                    <a:pt x="460255" y="20371"/>
                  </a:lnTo>
                  <a:lnTo>
                    <a:pt x="459235" y="22047"/>
                  </a:lnTo>
                  <a:lnTo>
                    <a:pt x="458556" y="24223"/>
                  </a:lnTo>
                  <a:lnTo>
                    <a:pt x="457045" y="25674"/>
                  </a:lnTo>
                  <a:lnTo>
                    <a:pt x="449115" y="28193"/>
                  </a:lnTo>
                  <a:lnTo>
                    <a:pt x="434540" y="28541"/>
                  </a:lnTo>
                  <a:lnTo>
                    <a:pt x="432568" y="29611"/>
                  </a:lnTo>
                  <a:lnTo>
                    <a:pt x="431254" y="31382"/>
                  </a:lnTo>
                  <a:lnTo>
                    <a:pt x="430377" y="33621"/>
                  </a:lnTo>
                  <a:lnTo>
                    <a:pt x="428734" y="35114"/>
                  </a:lnTo>
                  <a:lnTo>
                    <a:pt x="418492" y="40332"/>
                  </a:lnTo>
                  <a:lnTo>
                    <a:pt x="415519" y="42763"/>
                  </a:lnTo>
                  <a:lnTo>
                    <a:pt x="412216" y="48286"/>
                  </a:lnTo>
                  <a:lnTo>
                    <a:pt x="409687" y="54269"/>
                  </a:lnTo>
                  <a:lnTo>
                    <a:pt x="393166" y="76217"/>
                  </a:lnTo>
                  <a:lnTo>
                    <a:pt x="390637" y="82558"/>
                  </a:lnTo>
                  <a:lnTo>
                    <a:pt x="374116" y="104775"/>
                  </a:lnTo>
                  <a:lnTo>
                    <a:pt x="370762" y="120650"/>
                  </a:lnTo>
                  <a:lnTo>
                    <a:pt x="365029" y="131233"/>
                  </a:lnTo>
                  <a:lnTo>
                    <a:pt x="361957" y="178127"/>
                  </a:lnTo>
                  <a:lnTo>
                    <a:pt x="361948" y="193982"/>
                  </a:lnTo>
                  <a:lnTo>
                    <a:pt x="364771" y="200162"/>
                  </a:lnTo>
                  <a:lnTo>
                    <a:pt x="368493" y="206436"/>
                  </a:lnTo>
                  <a:lnTo>
                    <a:pt x="371081" y="217202"/>
                  </a:lnTo>
                  <a:lnTo>
                    <a:pt x="376412" y="223576"/>
                  </a:lnTo>
                  <a:lnTo>
                    <a:pt x="381781" y="226367"/>
                  </a:lnTo>
                  <a:lnTo>
                    <a:pt x="384695" y="227112"/>
                  </a:lnTo>
                  <a:lnTo>
                    <a:pt x="386637" y="228666"/>
                  </a:lnTo>
                  <a:lnTo>
                    <a:pt x="388796" y="233216"/>
                  </a:lnTo>
                  <a:lnTo>
                    <a:pt x="390430" y="234852"/>
                  </a:lnTo>
                  <a:lnTo>
                    <a:pt x="395067" y="236670"/>
                  </a:lnTo>
                  <a:lnTo>
                    <a:pt x="422307" y="238087"/>
                  </a:lnTo>
                  <a:lnTo>
                    <a:pt x="428638" y="235286"/>
                  </a:lnTo>
                  <a:lnTo>
                    <a:pt x="431807" y="233057"/>
                  </a:lnTo>
                  <a:lnTo>
                    <a:pt x="446381" y="229921"/>
                  </a:lnTo>
                  <a:lnTo>
                    <a:pt x="492100" y="228607"/>
                  </a:lnTo>
                  <a:lnTo>
                    <a:pt x="498462" y="228603"/>
                  </a:lnTo>
                  <a:lnTo>
                    <a:pt x="500583" y="227544"/>
                  </a:lnTo>
                  <a:lnTo>
                    <a:pt x="501995" y="225779"/>
                  </a:lnTo>
                  <a:lnTo>
                    <a:pt x="502937" y="223544"/>
                  </a:lnTo>
                  <a:lnTo>
                    <a:pt x="504624" y="222055"/>
                  </a:lnTo>
                  <a:lnTo>
                    <a:pt x="513907" y="219191"/>
                  </a:lnTo>
                  <a:lnTo>
                    <a:pt x="514307" y="210884"/>
                  </a:lnTo>
                  <a:lnTo>
                    <a:pt x="515379" y="210439"/>
                  </a:lnTo>
                  <a:lnTo>
                    <a:pt x="523479" y="209585"/>
                  </a:lnTo>
                  <a:lnTo>
                    <a:pt x="52387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590"/>
            <p:cNvSpPr/>
            <p:nvPr>
              <p:custDataLst>
                <p:tags r:id="rId288"/>
              </p:custDataLst>
            </p:nvPr>
          </p:nvSpPr>
          <p:spPr>
            <a:xfrm>
              <a:off x="10487025" y="1447800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0"/>
                  </a:moveTo>
                  <a:lnTo>
                    <a:pt x="0" y="0"/>
                  </a:lnTo>
                  <a:lnTo>
                    <a:pt x="8202" y="8201"/>
                  </a:lnTo>
                  <a:lnTo>
                    <a:pt x="17609" y="9409"/>
                  </a:lnTo>
                  <a:lnTo>
                    <a:pt x="64408" y="9525"/>
                  </a:lnTo>
                  <a:lnTo>
                    <a:pt x="111127" y="9525"/>
                  </a:lnTo>
                  <a:lnTo>
                    <a:pt x="155690" y="9525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591"/>
            <p:cNvSpPr/>
            <p:nvPr>
              <p:custDataLst>
                <p:tags r:id="rId289"/>
              </p:custDataLst>
            </p:nvPr>
          </p:nvSpPr>
          <p:spPr>
            <a:xfrm>
              <a:off x="10487025" y="1552575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0" y="19050"/>
                  </a:moveTo>
                  <a:lnTo>
                    <a:pt x="0" y="19050"/>
                  </a:lnTo>
                  <a:lnTo>
                    <a:pt x="47510" y="19050"/>
                  </a:lnTo>
                  <a:lnTo>
                    <a:pt x="69969" y="19050"/>
                  </a:lnTo>
                  <a:lnTo>
                    <a:pt x="76253" y="16228"/>
                  </a:lnTo>
                  <a:lnTo>
                    <a:pt x="82574" y="12504"/>
                  </a:lnTo>
                  <a:lnTo>
                    <a:pt x="95254" y="10113"/>
                  </a:lnTo>
                  <a:lnTo>
                    <a:pt x="117868" y="9535"/>
                  </a:lnTo>
                  <a:lnTo>
                    <a:pt x="123999" y="6707"/>
                  </a:lnTo>
                  <a:lnTo>
                    <a:pt x="131502" y="1325"/>
                  </a:lnTo>
                  <a:lnTo>
                    <a:pt x="140589" y="262"/>
                  </a:lnTo>
                  <a:lnTo>
                    <a:pt x="187172" y="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592"/>
            <p:cNvSpPr/>
            <p:nvPr>
              <p:custDataLst>
                <p:tags r:id="rId290"/>
              </p:custDataLst>
            </p:nvPr>
          </p:nvSpPr>
          <p:spPr>
            <a:xfrm>
              <a:off x="10858500" y="1343026"/>
              <a:ext cx="114300" cy="238114"/>
            </a:xfrm>
            <a:custGeom>
              <a:avLst/>
              <a:gdLst/>
              <a:ahLst/>
              <a:cxnLst/>
              <a:rect l="0" t="0" r="0" b="0"/>
              <a:pathLst>
                <a:path w="114300" h="238114">
                  <a:moveTo>
                    <a:pt x="95250" y="66674"/>
                  </a:moveTo>
                  <a:lnTo>
                    <a:pt x="95250" y="66674"/>
                  </a:lnTo>
                  <a:lnTo>
                    <a:pt x="85760" y="76164"/>
                  </a:lnTo>
                  <a:lnTo>
                    <a:pt x="85725" y="85724"/>
                  </a:lnTo>
                  <a:lnTo>
                    <a:pt x="90782" y="85724"/>
                  </a:lnTo>
                  <a:lnTo>
                    <a:pt x="92271" y="84666"/>
                  </a:lnTo>
                  <a:lnTo>
                    <a:pt x="93263" y="82902"/>
                  </a:lnTo>
                  <a:lnTo>
                    <a:pt x="94990" y="76023"/>
                  </a:lnTo>
                  <a:lnTo>
                    <a:pt x="95135" y="71535"/>
                  </a:lnTo>
                  <a:lnTo>
                    <a:pt x="96232" y="69914"/>
                  </a:lnTo>
                  <a:lnTo>
                    <a:pt x="98021" y="68834"/>
                  </a:lnTo>
                  <a:lnTo>
                    <a:pt x="100272" y="68114"/>
                  </a:lnTo>
                  <a:lnTo>
                    <a:pt x="101773" y="66576"/>
                  </a:lnTo>
                  <a:lnTo>
                    <a:pt x="103439" y="62044"/>
                  </a:lnTo>
                  <a:lnTo>
                    <a:pt x="105569" y="50512"/>
                  </a:lnTo>
                  <a:lnTo>
                    <a:pt x="112941" y="39943"/>
                  </a:lnTo>
                  <a:lnTo>
                    <a:pt x="114031" y="30859"/>
                  </a:lnTo>
                  <a:lnTo>
                    <a:pt x="114299" y="4906"/>
                  </a:lnTo>
                  <a:lnTo>
                    <a:pt x="113242" y="3270"/>
                  </a:lnTo>
                  <a:lnTo>
                    <a:pt x="111476" y="2180"/>
                  </a:lnTo>
                  <a:lnTo>
                    <a:pt x="104598" y="286"/>
                  </a:lnTo>
                  <a:lnTo>
                    <a:pt x="82030" y="0"/>
                  </a:lnTo>
                  <a:lnTo>
                    <a:pt x="80086" y="1058"/>
                  </a:lnTo>
                  <a:lnTo>
                    <a:pt x="78790" y="2822"/>
                  </a:lnTo>
                  <a:lnTo>
                    <a:pt x="77928" y="5056"/>
                  </a:lnTo>
                  <a:lnTo>
                    <a:pt x="76294" y="6545"/>
                  </a:lnTo>
                  <a:lnTo>
                    <a:pt x="71655" y="8200"/>
                  </a:lnTo>
                  <a:lnTo>
                    <a:pt x="69996" y="9700"/>
                  </a:lnTo>
                  <a:lnTo>
                    <a:pt x="68151" y="14188"/>
                  </a:lnTo>
                  <a:lnTo>
                    <a:pt x="66601" y="15809"/>
                  </a:lnTo>
                  <a:lnTo>
                    <a:pt x="53547" y="23679"/>
                  </a:lnTo>
                  <a:lnTo>
                    <a:pt x="50257" y="29221"/>
                  </a:lnTo>
                  <a:lnTo>
                    <a:pt x="46914" y="44534"/>
                  </a:lnTo>
                  <a:lnTo>
                    <a:pt x="41181" y="53999"/>
                  </a:lnTo>
                  <a:lnTo>
                    <a:pt x="37954" y="63506"/>
                  </a:lnTo>
                  <a:lnTo>
                    <a:pt x="31824" y="73026"/>
                  </a:lnTo>
                  <a:lnTo>
                    <a:pt x="28480" y="82550"/>
                  </a:lnTo>
                  <a:lnTo>
                    <a:pt x="22314" y="92074"/>
                  </a:lnTo>
                  <a:lnTo>
                    <a:pt x="18958" y="101599"/>
                  </a:lnTo>
                  <a:lnTo>
                    <a:pt x="12790" y="111124"/>
                  </a:lnTo>
                  <a:lnTo>
                    <a:pt x="10492" y="120649"/>
                  </a:lnTo>
                  <a:lnTo>
                    <a:pt x="8753" y="131232"/>
                  </a:lnTo>
                  <a:lnTo>
                    <a:pt x="1362" y="154250"/>
                  </a:lnTo>
                  <a:lnTo>
                    <a:pt x="4" y="200019"/>
                  </a:lnTo>
                  <a:lnTo>
                    <a:pt x="0" y="233214"/>
                  </a:lnTo>
                  <a:lnTo>
                    <a:pt x="1058" y="234851"/>
                  </a:lnTo>
                  <a:lnTo>
                    <a:pt x="2824" y="235942"/>
                  </a:lnTo>
                  <a:lnTo>
                    <a:pt x="9702" y="237837"/>
                  </a:lnTo>
                  <a:lnTo>
                    <a:pt x="31880" y="238113"/>
                  </a:lnTo>
                  <a:lnTo>
                    <a:pt x="38159" y="235297"/>
                  </a:lnTo>
                  <a:lnTo>
                    <a:pt x="44475" y="231576"/>
                  </a:lnTo>
                  <a:lnTo>
                    <a:pt x="57150" y="2285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593"/>
            <p:cNvSpPr/>
            <p:nvPr>
              <p:custDataLst>
                <p:tags r:id="rId291"/>
              </p:custDataLst>
            </p:nvPr>
          </p:nvSpPr>
          <p:spPr>
            <a:xfrm>
              <a:off x="11029950" y="1352585"/>
              <a:ext cx="419101" cy="218921"/>
            </a:xfrm>
            <a:custGeom>
              <a:avLst/>
              <a:gdLst/>
              <a:ahLst/>
              <a:cxnLst/>
              <a:rect l="0" t="0" r="0" b="0"/>
              <a:pathLst>
                <a:path w="419101" h="218921">
                  <a:moveTo>
                    <a:pt x="0" y="180940"/>
                  </a:moveTo>
                  <a:lnTo>
                    <a:pt x="0" y="180940"/>
                  </a:lnTo>
                  <a:lnTo>
                    <a:pt x="0" y="198665"/>
                  </a:lnTo>
                  <a:lnTo>
                    <a:pt x="9134" y="209088"/>
                  </a:lnTo>
                  <a:lnTo>
                    <a:pt x="9410" y="214445"/>
                  </a:lnTo>
                  <a:lnTo>
                    <a:pt x="10507" y="215977"/>
                  </a:lnTo>
                  <a:lnTo>
                    <a:pt x="12296" y="216998"/>
                  </a:lnTo>
                  <a:lnTo>
                    <a:pt x="18655" y="218920"/>
                  </a:lnTo>
                  <a:lnTo>
                    <a:pt x="26576" y="212471"/>
                  </a:lnTo>
                  <a:lnTo>
                    <a:pt x="35275" y="209332"/>
                  </a:lnTo>
                  <a:lnTo>
                    <a:pt x="44553" y="203228"/>
                  </a:lnTo>
                  <a:lnTo>
                    <a:pt x="54005" y="199891"/>
                  </a:lnTo>
                  <a:lnTo>
                    <a:pt x="98621" y="165040"/>
                  </a:lnTo>
                  <a:lnTo>
                    <a:pt x="110244" y="154474"/>
                  </a:lnTo>
                  <a:lnTo>
                    <a:pt x="121447" y="139467"/>
                  </a:lnTo>
                  <a:lnTo>
                    <a:pt x="164980" y="101599"/>
                  </a:lnTo>
                  <a:lnTo>
                    <a:pt x="186259" y="70700"/>
                  </a:lnTo>
                  <a:lnTo>
                    <a:pt x="188615" y="63858"/>
                  </a:lnTo>
                  <a:lnTo>
                    <a:pt x="190302" y="61610"/>
                  </a:lnTo>
                  <a:lnTo>
                    <a:pt x="207785" y="49089"/>
                  </a:lnTo>
                  <a:lnTo>
                    <a:pt x="208766" y="45434"/>
                  </a:lnTo>
                  <a:lnTo>
                    <a:pt x="209549" y="38072"/>
                  </a:lnTo>
                  <a:lnTo>
                    <a:pt x="209550" y="38070"/>
                  </a:lnTo>
                  <a:lnTo>
                    <a:pt x="209550" y="38065"/>
                  </a:lnTo>
                  <a:lnTo>
                    <a:pt x="209550" y="43122"/>
                  </a:lnTo>
                  <a:lnTo>
                    <a:pt x="206726" y="48426"/>
                  </a:lnTo>
                  <a:lnTo>
                    <a:pt x="203004" y="54312"/>
                  </a:lnTo>
                  <a:lnTo>
                    <a:pt x="199848" y="63575"/>
                  </a:lnTo>
                  <a:lnTo>
                    <a:pt x="193740" y="73023"/>
                  </a:lnTo>
                  <a:lnTo>
                    <a:pt x="190403" y="82525"/>
                  </a:lnTo>
                  <a:lnTo>
                    <a:pt x="184239" y="92043"/>
                  </a:lnTo>
                  <a:lnTo>
                    <a:pt x="180883" y="101566"/>
                  </a:lnTo>
                  <a:lnTo>
                    <a:pt x="174715" y="111090"/>
                  </a:lnTo>
                  <a:lnTo>
                    <a:pt x="171359" y="120615"/>
                  </a:lnTo>
                  <a:lnTo>
                    <a:pt x="165190" y="130140"/>
                  </a:lnTo>
                  <a:lnTo>
                    <a:pt x="162892" y="139665"/>
                  </a:lnTo>
                  <a:lnTo>
                    <a:pt x="161925" y="180499"/>
                  </a:lnTo>
                  <a:lnTo>
                    <a:pt x="184591" y="180937"/>
                  </a:lnTo>
                  <a:lnTo>
                    <a:pt x="190696" y="178116"/>
                  </a:lnTo>
                  <a:lnTo>
                    <a:pt x="196937" y="174394"/>
                  </a:lnTo>
                  <a:lnTo>
                    <a:pt x="206400" y="171239"/>
                  </a:lnTo>
                  <a:lnTo>
                    <a:pt x="253119" y="127822"/>
                  </a:lnTo>
                  <a:lnTo>
                    <a:pt x="291194" y="83224"/>
                  </a:lnTo>
                  <a:lnTo>
                    <a:pt x="323834" y="38721"/>
                  </a:lnTo>
                  <a:lnTo>
                    <a:pt x="338665" y="22276"/>
                  </a:lnTo>
                  <a:lnTo>
                    <a:pt x="341018" y="15878"/>
                  </a:lnTo>
                  <a:lnTo>
                    <a:pt x="342704" y="13749"/>
                  </a:lnTo>
                  <a:lnTo>
                    <a:pt x="351985" y="9656"/>
                  </a:lnTo>
                  <a:lnTo>
                    <a:pt x="352424" y="0"/>
                  </a:lnTo>
                  <a:lnTo>
                    <a:pt x="352425" y="5032"/>
                  </a:lnTo>
                  <a:lnTo>
                    <a:pt x="351367" y="6518"/>
                  </a:lnTo>
                  <a:lnTo>
                    <a:pt x="347368" y="8169"/>
                  </a:lnTo>
                  <a:lnTo>
                    <a:pt x="345879" y="9668"/>
                  </a:lnTo>
                  <a:lnTo>
                    <a:pt x="344223" y="14155"/>
                  </a:lnTo>
                  <a:lnTo>
                    <a:pt x="342723" y="15775"/>
                  </a:lnTo>
                  <a:lnTo>
                    <a:pt x="338234" y="17575"/>
                  </a:lnTo>
                  <a:lnTo>
                    <a:pt x="336615" y="19113"/>
                  </a:lnTo>
                  <a:lnTo>
                    <a:pt x="328745" y="32146"/>
                  </a:lnTo>
                  <a:lnTo>
                    <a:pt x="318271" y="44500"/>
                  </a:lnTo>
                  <a:lnTo>
                    <a:pt x="312282" y="57132"/>
                  </a:lnTo>
                  <a:lnTo>
                    <a:pt x="309788" y="60301"/>
                  </a:lnTo>
                  <a:lnTo>
                    <a:pt x="307017" y="69467"/>
                  </a:lnTo>
                  <a:lnTo>
                    <a:pt x="304726" y="79538"/>
                  </a:lnTo>
                  <a:lnTo>
                    <a:pt x="297455" y="94627"/>
                  </a:lnTo>
                  <a:lnTo>
                    <a:pt x="295185" y="101303"/>
                  </a:lnTo>
                  <a:lnTo>
                    <a:pt x="289017" y="111013"/>
                  </a:lnTo>
                  <a:lnTo>
                    <a:pt x="286718" y="120592"/>
                  </a:lnTo>
                  <a:lnTo>
                    <a:pt x="285878" y="136487"/>
                  </a:lnTo>
                  <a:lnTo>
                    <a:pt x="282984" y="142839"/>
                  </a:lnTo>
                  <a:lnTo>
                    <a:pt x="279229" y="149189"/>
                  </a:lnTo>
                  <a:lnTo>
                    <a:pt x="277561" y="155540"/>
                  </a:lnTo>
                  <a:lnTo>
                    <a:pt x="278174" y="158715"/>
                  </a:lnTo>
                  <a:lnTo>
                    <a:pt x="283939" y="171415"/>
                  </a:lnTo>
                  <a:lnTo>
                    <a:pt x="285645" y="180383"/>
                  </a:lnTo>
                  <a:lnTo>
                    <a:pt x="293943" y="189092"/>
                  </a:lnTo>
                  <a:lnTo>
                    <a:pt x="303358" y="190344"/>
                  </a:lnTo>
                  <a:lnTo>
                    <a:pt x="322987" y="190454"/>
                  </a:lnTo>
                  <a:lnTo>
                    <a:pt x="331581" y="187638"/>
                  </a:lnTo>
                  <a:lnTo>
                    <a:pt x="338928" y="183917"/>
                  </a:lnTo>
                  <a:lnTo>
                    <a:pt x="349014" y="180764"/>
                  </a:lnTo>
                  <a:lnTo>
                    <a:pt x="358704" y="174655"/>
                  </a:lnTo>
                  <a:lnTo>
                    <a:pt x="368279" y="171317"/>
                  </a:lnTo>
                  <a:lnTo>
                    <a:pt x="377820" y="165153"/>
                  </a:lnTo>
                  <a:lnTo>
                    <a:pt x="387348" y="161799"/>
                  </a:lnTo>
                  <a:lnTo>
                    <a:pt x="398169" y="153816"/>
                  </a:lnTo>
                  <a:lnTo>
                    <a:pt x="409535" y="152368"/>
                  </a:lnTo>
                  <a:lnTo>
                    <a:pt x="419100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164"/>
          <p:cNvGrpSpPr/>
          <p:nvPr/>
        </p:nvGrpSpPr>
        <p:grpSpPr>
          <a:xfrm>
            <a:off x="3486150" y="1952745"/>
            <a:ext cx="390526" cy="380843"/>
            <a:chOff x="3486150" y="1952745"/>
            <a:chExt cx="390526" cy="380843"/>
          </a:xfrm>
        </p:grpSpPr>
        <p:sp>
          <p:nvSpPr>
            <p:cNvPr id="25" name="SMARTInkShape-594"/>
            <p:cNvSpPr/>
            <p:nvPr>
              <p:custDataLst>
                <p:tags r:id="rId284"/>
              </p:custDataLst>
            </p:nvPr>
          </p:nvSpPr>
          <p:spPr>
            <a:xfrm>
              <a:off x="3495675" y="1962150"/>
              <a:ext cx="76201" cy="351985"/>
            </a:xfrm>
            <a:custGeom>
              <a:avLst/>
              <a:gdLst/>
              <a:ahLst/>
              <a:cxnLst/>
              <a:rect l="0" t="0" r="0" b="0"/>
              <a:pathLst>
                <a:path w="76201" h="351985">
                  <a:moveTo>
                    <a:pt x="76200" y="0"/>
                  </a:moveTo>
                  <a:lnTo>
                    <a:pt x="76200" y="0"/>
                  </a:lnTo>
                  <a:lnTo>
                    <a:pt x="76200" y="13258"/>
                  </a:lnTo>
                  <a:lnTo>
                    <a:pt x="73378" y="19298"/>
                  </a:lnTo>
                  <a:lnTo>
                    <a:pt x="69654" y="25510"/>
                  </a:lnTo>
                  <a:lnTo>
                    <a:pt x="67264" y="38122"/>
                  </a:lnTo>
                  <a:lnTo>
                    <a:pt x="65694" y="55036"/>
                  </a:lnTo>
                  <a:lnTo>
                    <a:pt x="59151" y="77037"/>
                  </a:lnTo>
                  <a:lnTo>
                    <a:pt x="56355" y="101514"/>
                  </a:lnTo>
                  <a:lnTo>
                    <a:pt x="48983" y="125525"/>
                  </a:lnTo>
                  <a:lnTo>
                    <a:pt x="44856" y="171640"/>
                  </a:lnTo>
                  <a:lnTo>
                    <a:pt x="40101" y="190556"/>
                  </a:lnTo>
                  <a:lnTo>
                    <a:pt x="37305" y="215711"/>
                  </a:lnTo>
                  <a:lnTo>
                    <a:pt x="29933" y="239812"/>
                  </a:lnTo>
                  <a:lnTo>
                    <a:pt x="27596" y="273139"/>
                  </a:lnTo>
                  <a:lnTo>
                    <a:pt x="19939" y="300657"/>
                  </a:lnTo>
                  <a:lnTo>
                    <a:pt x="19167" y="317372"/>
                  </a:lnTo>
                  <a:lnTo>
                    <a:pt x="16280" y="323793"/>
                  </a:lnTo>
                  <a:lnTo>
                    <a:pt x="12527" y="330175"/>
                  </a:lnTo>
                  <a:lnTo>
                    <a:pt x="9921" y="341015"/>
                  </a:lnTo>
                  <a:lnTo>
                    <a:pt x="9535" y="351984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595"/>
            <p:cNvSpPr/>
            <p:nvPr>
              <p:custDataLst>
                <p:tags r:id="rId285"/>
              </p:custDataLst>
            </p:nvPr>
          </p:nvSpPr>
          <p:spPr>
            <a:xfrm>
              <a:off x="3486150" y="1952745"/>
              <a:ext cx="390526" cy="380843"/>
            </a:xfrm>
            <a:custGeom>
              <a:avLst/>
              <a:gdLst/>
              <a:ahLst/>
              <a:cxnLst/>
              <a:rect l="0" t="0" r="0" b="0"/>
              <a:pathLst>
                <a:path w="390526" h="380843">
                  <a:moveTo>
                    <a:pt x="0" y="142755"/>
                  </a:moveTo>
                  <a:lnTo>
                    <a:pt x="0" y="142755"/>
                  </a:lnTo>
                  <a:lnTo>
                    <a:pt x="0" y="134554"/>
                  </a:lnTo>
                  <a:lnTo>
                    <a:pt x="6546" y="125887"/>
                  </a:lnTo>
                  <a:lnTo>
                    <a:pt x="9408" y="114699"/>
                  </a:lnTo>
                  <a:lnTo>
                    <a:pt x="17716" y="106024"/>
                  </a:lnTo>
                  <a:lnTo>
                    <a:pt x="19845" y="97321"/>
                  </a:lnTo>
                  <a:lnTo>
                    <a:pt x="27217" y="87357"/>
                  </a:lnTo>
                  <a:lnTo>
                    <a:pt x="28173" y="81067"/>
                  </a:lnTo>
                  <a:lnTo>
                    <a:pt x="29365" y="79405"/>
                  </a:lnTo>
                  <a:lnTo>
                    <a:pt x="31219" y="78297"/>
                  </a:lnTo>
                  <a:lnTo>
                    <a:pt x="33512" y="77558"/>
                  </a:lnTo>
                  <a:lnTo>
                    <a:pt x="35042" y="76007"/>
                  </a:lnTo>
                  <a:lnTo>
                    <a:pt x="40318" y="65913"/>
                  </a:lnTo>
                  <a:lnTo>
                    <a:pt x="60756" y="43927"/>
                  </a:lnTo>
                  <a:lnTo>
                    <a:pt x="66866" y="40623"/>
                  </a:lnTo>
                  <a:lnTo>
                    <a:pt x="69978" y="39742"/>
                  </a:lnTo>
                  <a:lnTo>
                    <a:pt x="72052" y="38096"/>
                  </a:lnTo>
                  <a:lnTo>
                    <a:pt x="80710" y="24877"/>
                  </a:lnTo>
                  <a:lnTo>
                    <a:pt x="86318" y="21573"/>
                  </a:lnTo>
                  <a:lnTo>
                    <a:pt x="92339" y="19046"/>
                  </a:lnTo>
                  <a:lnTo>
                    <a:pt x="101678" y="12732"/>
                  </a:lnTo>
                  <a:lnTo>
                    <a:pt x="111148" y="10391"/>
                  </a:lnTo>
                  <a:lnTo>
                    <a:pt x="117485" y="9843"/>
                  </a:lnTo>
                  <a:lnTo>
                    <a:pt x="123830" y="6777"/>
                  </a:lnTo>
                  <a:lnTo>
                    <a:pt x="131469" y="1243"/>
                  </a:lnTo>
                  <a:lnTo>
                    <a:pt x="140583" y="149"/>
                  </a:lnTo>
                  <a:lnTo>
                    <a:pt x="146443" y="0"/>
                  </a:lnTo>
                  <a:lnTo>
                    <a:pt x="148428" y="1018"/>
                  </a:lnTo>
                  <a:lnTo>
                    <a:pt x="149752" y="2755"/>
                  </a:lnTo>
                  <a:lnTo>
                    <a:pt x="151877" y="8091"/>
                  </a:lnTo>
                  <a:lnTo>
                    <a:pt x="160555" y="17491"/>
                  </a:lnTo>
                  <a:lnTo>
                    <a:pt x="162713" y="26250"/>
                  </a:lnTo>
                  <a:lnTo>
                    <a:pt x="168391" y="35093"/>
                  </a:lnTo>
                  <a:lnTo>
                    <a:pt x="170846" y="47562"/>
                  </a:lnTo>
                  <a:lnTo>
                    <a:pt x="171047" y="50718"/>
                  </a:lnTo>
                  <a:lnTo>
                    <a:pt x="170123" y="52822"/>
                  </a:lnTo>
                  <a:lnTo>
                    <a:pt x="168449" y="54225"/>
                  </a:lnTo>
                  <a:lnTo>
                    <a:pt x="166274" y="55160"/>
                  </a:lnTo>
                  <a:lnTo>
                    <a:pt x="164824" y="57900"/>
                  </a:lnTo>
                  <a:lnTo>
                    <a:pt x="161121" y="81809"/>
                  </a:lnTo>
                  <a:lnTo>
                    <a:pt x="154436" y="95008"/>
                  </a:lnTo>
                  <a:lnTo>
                    <a:pt x="153758" y="98223"/>
                  </a:lnTo>
                  <a:lnTo>
                    <a:pt x="133259" y="138521"/>
                  </a:lnTo>
                  <a:lnTo>
                    <a:pt x="131173" y="139932"/>
                  </a:lnTo>
                  <a:lnTo>
                    <a:pt x="128723" y="140873"/>
                  </a:lnTo>
                  <a:lnTo>
                    <a:pt x="127090" y="142559"/>
                  </a:lnTo>
                  <a:lnTo>
                    <a:pt x="121648" y="152869"/>
                  </a:lnTo>
                  <a:lnTo>
                    <a:pt x="114428" y="161650"/>
                  </a:lnTo>
                  <a:lnTo>
                    <a:pt x="105171" y="161801"/>
                  </a:lnTo>
                  <a:lnTo>
                    <a:pt x="104809" y="153604"/>
                  </a:lnTo>
                  <a:lnTo>
                    <a:pt x="137895" y="119160"/>
                  </a:lnTo>
                  <a:lnTo>
                    <a:pt x="143484" y="116393"/>
                  </a:lnTo>
                  <a:lnTo>
                    <a:pt x="165136" y="114309"/>
                  </a:lnTo>
                  <a:lnTo>
                    <a:pt x="194068" y="114181"/>
                  </a:lnTo>
                  <a:lnTo>
                    <a:pt x="200200" y="117003"/>
                  </a:lnTo>
                  <a:lnTo>
                    <a:pt x="215923" y="129368"/>
                  </a:lnTo>
                  <a:lnTo>
                    <a:pt x="228605" y="135289"/>
                  </a:lnTo>
                  <a:lnTo>
                    <a:pt x="234952" y="139437"/>
                  </a:lnTo>
                  <a:lnTo>
                    <a:pt x="241301" y="141280"/>
                  </a:lnTo>
                  <a:lnTo>
                    <a:pt x="243417" y="142830"/>
                  </a:lnTo>
                  <a:lnTo>
                    <a:pt x="244828" y="144922"/>
                  </a:lnTo>
                  <a:lnTo>
                    <a:pt x="247454" y="150068"/>
                  </a:lnTo>
                  <a:lnTo>
                    <a:pt x="262728" y="168239"/>
                  </a:lnTo>
                  <a:lnTo>
                    <a:pt x="268737" y="180872"/>
                  </a:lnTo>
                  <a:lnTo>
                    <a:pt x="272897" y="187212"/>
                  </a:lnTo>
                  <a:lnTo>
                    <a:pt x="276297" y="196732"/>
                  </a:lnTo>
                  <a:lnTo>
                    <a:pt x="282479" y="207314"/>
                  </a:lnTo>
                  <a:lnTo>
                    <a:pt x="285693" y="250178"/>
                  </a:lnTo>
                  <a:lnTo>
                    <a:pt x="285739" y="268397"/>
                  </a:lnTo>
                  <a:lnTo>
                    <a:pt x="275428" y="310745"/>
                  </a:lnTo>
                  <a:lnTo>
                    <a:pt x="269756" y="321529"/>
                  </a:lnTo>
                  <a:lnTo>
                    <a:pt x="266547" y="336601"/>
                  </a:lnTo>
                  <a:lnTo>
                    <a:pt x="259364" y="348240"/>
                  </a:lnTo>
                  <a:lnTo>
                    <a:pt x="243113" y="366294"/>
                  </a:lnTo>
                  <a:lnTo>
                    <a:pt x="237519" y="369106"/>
                  </a:lnTo>
                  <a:lnTo>
                    <a:pt x="234546" y="369856"/>
                  </a:lnTo>
                  <a:lnTo>
                    <a:pt x="232564" y="371414"/>
                  </a:lnTo>
                  <a:lnTo>
                    <a:pt x="229122" y="379424"/>
                  </a:lnTo>
                  <a:lnTo>
                    <a:pt x="226010" y="380233"/>
                  </a:lnTo>
                  <a:lnTo>
                    <a:pt x="214424" y="380842"/>
                  </a:lnTo>
                  <a:lnTo>
                    <a:pt x="212799" y="379796"/>
                  </a:lnTo>
                  <a:lnTo>
                    <a:pt x="211716" y="378041"/>
                  </a:lnTo>
                  <a:lnTo>
                    <a:pt x="209978" y="372676"/>
                  </a:lnTo>
                  <a:lnTo>
                    <a:pt x="201387" y="363270"/>
                  </a:lnTo>
                  <a:lnTo>
                    <a:pt x="200428" y="357200"/>
                  </a:lnTo>
                  <a:lnTo>
                    <a:pt x="200026" y="311027"/>
                  </a:lnTo>
                  <a:lnTo>
                    <a:pt x="202848" y="304678"/>
                  </a:lnTo>
                  <a:lnTo>
                    <a:pt x="215213" y="287746"/>
                  </a:lnTo>
                  <a:lnTo>
                    <a:pt x="221134" y="268566"/>
                  </a:lnTo>
                  <a:lnTo>
                    <a:pt x="250526" y="226298"/>
                  </a:lnTo>
                  <a:lnTo>
                    <a:pt x="278464" y="200550"/>
                  </a:lnTo>
                  <a:lnTo>
                    <a:pt x="315750" y="169517"/>
                  </a:lnTo>
                  <a:lnTo>
                    <a:pt x="344597" y="141024"/>
                  </a:lnTo>
                  <a:lnTo>
                    <a:pt x="354591" y="136694"/>
                  </a:lnTo>
                  <a:lnTo>
                    <a:pt x="365029" y="133711"/>
                  </a:lnTo>
                  <a:lnTo>
                    <a:pt x="380354" y="123173"/>
                  </a:lnTo>
                  <a:lnTo>
                    <a:pt x="390525" y="1141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SMARTInkShape-Group165"/>
          <p:cNvGrpSpPr/>
          <p:nvPr/>
        </p:nvGrpSpPr>
        <p:grpSpPr>
          <a:xfrm>
            <a:off x="4038600" y="1934017"/>
            <a:ext cx="1419226" cy="361509"/>
            <a:chOff x="4038600" y="1934017"/>
            <a:chExt cx="1419226" cy="361509"/>
          </a:xfrm>
        </p:grpSpPr>
        <p:sp>
          <p:nvSpPr>
            <p:cNvPr id="28" name="SMARTInkShape-596"/>
            <p:cNvSpPr/>
            <p:nvPr>
              <p:custDataLst>
                <p:tags r:id="rId280"/>
              </p:custDataLst>
            </p:nvPr>
          </p:nvSpPr>
          <p:spPr>
            <a:xfrm>
              <a:off x="4114800" y="21336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597"/>
            <p:cNvSpPr/>
            <p:nvPr>
              <p:custDataLst>
                <p:tags r:id="rId281"/>
              </p:custDataLst>
            </p:nvPr>
          </p:nvSpPr>
          <p:spPr>
            <a:xfrm>
              <a:off x="4038600" y="2143125"/>
              <a:ext cx="152400" cy="152401"/>
            </a:xfrm>
            <a:custGeom>
              <a:avLst/>
              <a:gdLst/>
              <a:ahLst/>
              <a:cxnLst/>
              <a:rect l="0" t="0" r="0" b="0"/>
              <a:pathLst>
                <a:path w="152400" h="152401">
                  <a:moveTo>
                    <a:pt x="57150" y="0"/>
                  </a:moveTo>
                  <a:lnTo>
                    <a:pt x="57150" y="0"/>
                  </a:lnTo>
                  <a:lnTo>
                    <a:pt x="57150" y="5056"/>
                  </a:lnTo>
                  <a:lnTo>
                    <a:pt x="56092" y="6546"/>
                  </a:lnTo>
                  <a:lnTo>
                    <a:pt x="54328" y="7539"/>
                  </a:lnTo>
                  <a:lnTo>
                    <a:pt x="52093" y="8201"/>
                  </a:lnTo>
                  <a:lnTo>
                    <a:pt x="50604" y="9701"/>
                  </a:lnTo>
                  <a:lnTo>
                    <a:pt x="46829" y="19148"/>
                  </a:lnTo>
                  <a:lnTo>
                    <a:pt x="41156" y="26370"/>
                  </a:lnTo>
                  <a:lnTo>
                    <a:pt x="39006" y="35213"/>
                  </a:lnTo>
                  <a:lnTo>
                    <a:pt x="38502" y="41403"/>
                  </a:lnTo>
                  <a:lnTo>
                    <a:pt x="37310" y="43477"/>
                  </a:lnTo>
                  <a:lnTo>
                    <a:pt x="35456" y="44859"/>
                  </a:lnTo>
                  <a:lnTo>
                    <a:pt x="33163" y="45782"/>
                  </a:lnTo>
                  <a:lnTo>
                    <a:pt x="31633" y="48513"/>
                  </a:lnTo>
                  <a:lnTo>
                    <a:pt x="28423" y="60353"/>
                  </a:lnTo>
                  <a:lnTo>
                    <a:pt x="26357" y="62460"/>
                  </a:lnTo>
                  <a:lnTo>
                    <a:pt x="23921" y="63865"/>
                  </a:lnTo>
                  <a:lnTo>
                    <a:pt x="22297" y="65860"/>
                  </a:lnTo>
                  <a:lnTo>
                    <a:pt x="16869" y="76666"/>
                  </a:lnTo>
                  <a:lnTo>
                    <a:pt x="12789" y="82757"/>
                  </a:lnTo>
                  <a:lnTo>
                    <a:pt x="10492" y="92136"/>
                  </a:lnTo>
                  <a:lnTo>
                    <a:pt x="9955" y="98452"/>
                  </a:lnTo>
                  <a:lnTo>
                    <a:pt x="6894" y="104787"/>
                  </a:lnTo>
                  <a:lnTo>
                    <a:pt x="3064" y="111131"/>
                  </a:lnTo>
                  <a:lnTo>
                    <a:pt x="120" y="123268"/>
                  </a:lnTo>
                  <a:lnTo>
                    <a:pt x="1" y="133230"/>
                  </a:lnTo>
                  <a:lnTo>
                    <a:pt x="0" y="110957"/>
                  </a:lnTo>
                  <a:lnTo>
                    <a:pt x="1058" y="108896"/>
                  </a:lnTo>
                  <a:lnTo>
                    <a:pt x="2822" y="107522"/>
                  </a:lnTo>
                  <a:lnTo>
                    <a:pt x="5057" y="106607"/>
                  </a:lnTo>
                  <a:lnTo>
                    <a:pt x="6546" y="104938"/>
                  </a:lnTo>
                  <a:lnTo>
                    <a:pt x="8201" y="100261"/>
                  </a:lnTo>
                  <a:lnTo>
                    <a:pt x="10506" y="72751"/>
                  </a:lnTo>
                  <a:lnTo>
                    <a:pt x="17106" y="61184"/>
                  </a:lnTo>
                  <a:lnTo>
                    <a:pt x="24706" y="51054"/>
                  </a:lnTo>
                  <a:lnTo>
                    <a:pt x="30633" y="38150"/>
                  </a:lnTo>
                  <a:lnTo>
                    <a:pt x="36625" y="30466"/>
                  </a:lnTo>
                  <a:lnTo>
                    <a:pt x="37663" y="24079"/>
                  </a:lnTo>
                  <a:lnTo>
                    <a:pt x="38867" y="22403"/>
                  </a:lnTo>
                  <a:lnTo>
                    <a:pt x="40728" y="21285"/>
                  </a:lnTo>
                  <a:lnTo>
                    <a:pt x="43027" y="20540"/>
                  </a:lnTo>
                  <a:lnTo>
                    <a:pt x="44560" y="18985"/>
                  </a:lnTo>
                  <a:lnTo>
                    <a:pt x="47614" y="9563"/>
                  </a:lnTo>
                  <a:lnTo>
                    <a:pt x="57116" y="9525"/>
                  </a:lnTo>
                  <a:lnTo>
                    <a:pt x="57140" y="14581"/>
                  </a:lnTo>
                  <a:lnTo>
                    <a:pt x="58201" y="16071"/>
                  </a:lnTo>
                  <a:lnTo>
                    <a:pt x="59968" y="17064"/>
                  </a:lnTo>
                  <a:lnTo>
                    <a:pt x="65350" y="18658"/>
                  </a:lnTo>
                  <a:lnTo>
                    <a:pt x="66086" y="21698"/>
                  </a:lnTo>
                  <a:lnTo>
                    <a:pt x="66282" y="23990"/>
                  </a:lnTo>
                  <a:lnTo>
                    <a:pt x="67471" y="25519"/>
                  </a:lnTo>
                  <a:lnTo>
                    <a:pt x="71615" y="27217"/>
                  </a:lnTo>
                  <a:lnTo>
                    <a:pt x="73144" y="28728"/>
                  </a:lnTo>
                  <a:lnTo>
                    <a:pt x="76990" y="38196"/>
                  </a:lnTo>
                  <a:lnTo>
                    <a:pt x="103324" y="65224"/>
                  </a:lnTo>
                  <a:lnTo>
                    <a:pt x="104345" y="71302"/>
                  </a:lnTo>
                  <a:lnTo>
                    <a:pt x="105547" y="72935"/>
                  </a:lnTo>
                  <a:lnTo>
                    <a:pt x="117995" y="80827"/>
                  </a:lnTo>
                  <a:lnTo>
                    <a:pt x="121234" y="86370"/>
                  </a:lnTo>
                  <a:lnTo>
                    <a:pt x="122098" y="89330"/>
                  </a:lnTo>
                  <a:lnTo>
                    <a:pt x="123732" y="91303"/>
                  </a:lnTo>
                  <a:lnTo>
                    <a:pt x="128370" y="93496"/>
                  </a:lnTo>
                  <a:lnTo>
                    <a:pt x="130030" y="95139"/>
                  </a:lnTo>
                  <a:lnTo>
                    <a:pt x="131874" y="99787"/>
                  </a:lnTo>
                  <a:lnTo>
                    <a:pt x="133424" y="101449"/>
                  </a:lnTo>
                  <a:lnTo>
                    <a:pt x="142964" y="105541"/>
                  </a:lnTo>
                  <a:lnTo>
                    <a:pt x="152272" y="114180"/>
                  </a:lnTo>
                  <a:lnTo>
                    <a:pt x="152399" y="123708"/>
                  </a:lnTo>
                  <a:lnTo>
                    <a:pt x="147343" y="123790"/>
                  </a:lnTo>
                  <a:lnTo>
                    <a:pt x="145854" y="124860"/>
                  </a:lnTo>
                  <a:lnTo>
                    <a:pt x="144199" y="128871"/>
                  </a:lnTo>
                  <a:lnTo>
                    <a:pt x="142699" y="130364"/>
                  </a:lnTo>
                  <a:lnTo>
                    <a:pt x="138211" y="132023"/>
                  </a:lnTo>
                  <a:lnTo>
                    <a:pt x="117388" y="134331"/>
                  </a:lnTo>
                  <a:lnTo>
                    <a:pt x="106645" y="141541"/>
                  </a:lnTo>
                  <a:lnTo>
                    <a:pt x="97540" y="142611"/>
                  </a:lnTo>
                  <a:lnTo>
                    <a:pt x="63490" y="142872"/>
                  </a:lnTo>
                  <a:lnTo>
                    <a:pt x="57145" y="145696"/>
                  </a:lnTo>
                  <a:lnTo>
                    <a:pt x="49506" y="151075"/>
                  </a:lnTo>
                  <a:lnTo>
                    <a:pt x="40392" y="152139"/>
                  </a:lnTo>
                  <a:lnTo>
                    <a:pt x="19060" y="152400"/>
                  </a:lnTo>
                  <a:lnTo>
                    <a:pt x="285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598"/>
            <p:cNvSpPr/>
            <p:nvPr>
              <p:custDataLst>
                <p:tags r:id="rId282"/>
              </p:custDataLst>
            </p:nvPr>
          </p:nvSpPr>
          <p:spPr>
            <a:xfrm>
              <a:off x="4400681" y="1943103"/>
              <a:ext cx="552284" cy="257135"/>
            </a:xfrm>
            <a:custGeom>
              <a:avLst/>
              <a:gdLst/>
              <a:ahLst/>
              <a:cxnLst/>
              <a:rect l="0" t="0" r="0" b="0"/>
              <a:pathLst>
                <a:path w="552284" h="257135">
                  <a:moveTo>
                    <a:pt x="123694" y="57147"/>
                  </a:moveTo>
                  <a:lnTo>
                    <a:pt x="123694" y="57147"/>
                  </a:lnTo>
                  <a:lnTo>
                    <a:pt x="123694" y="71612"/>
                  </a:lnTo>
                  <a:lnTo>
                    <a:pt x="122636" y="73140"/>
                  </a:lnTo>
                  <a:lnTo>
                    <a:pt x="120872" y="74159"/>
                  </a:lnTo>
                  <a:lnTo>
                    <a:pt x="118637" y="74839"/>
                  </a:lnTo>
                  <a:lnTo>
                    <a:pt x="117148" y="76350"/>
                  </a:lnTo>
                  <a:lnTo>
                    <a:pt x="115493" y="80851"/>
                  </a:lnTo>
                  <a:lnTo>
                    <a:pt x="113133" y="109051"/>
                  </a:lnTo>
                  <a:lnTo>
                    <a:pt x="106635" y="123413"/>
                  </a:lnTo>
                  <a:lnTo>
                    <a:pt x="105971" y="126724"/>
                  </a:lnTo>
                  <a:lnTo>
                    <a:pt x="97280" y="145658"/>
                  </a:lnTo>
                  <a:lnTo>
                    <a:pt x="95021" y="155752"/>
                  </a:lnTo>
                  <a:lnTo>
                    <a:pt x="88857" y="168443"/>
                  </a:lnTo>
                  <a:lnTo>
                    <a:pt x="85503" y="184080"/>
                  </a:lnTo>
                  <a:lnTo>
                    <a:pt x="78276" y="195886"/>
                  </a:lnTo>
                  <a:lnTo>
                    <a:pt x="70491" y="206088"/>
                  </a:lnTo>
                  <a:lnTo>
                    <a:pt x="62007" y="227266"/>
                  </a:lnTo>
                  <a:lnTo>
                    <a:pt x="59287" y="230884"/>
                  </a:lnTo>
                  <a:lnTo>
                    <a:pt x="51458" y="237036"/>
                  </a:lnTo>
                  <a:lnTo>
                    <a:pt x="49256" y="242225"/>
                  </a:lnTo>
                  <a:lnTo>
                    <a:pt x="47610" y="244033"/>
                  </a:lnTo>
                  <a:lnTo>
                    <a:pt x="28966" y="256738"/>
                  </a:lnTo>
                  <a:lnTo>
                    <a:pt x="20288" y="257134"/>
                  </a:lnTo>
                  <a:lnTo>
                    <a:pt x="19832" y="256088"/>
                  </a:lnTo>
                  <a:lnTo>
                    <a:pt x="18919" y="214453"/>
                  </a:lnTo>
                  <a:lnTo>
                    <a:pt x="19977" y="212818"/>
                  </a:lnTo>
                  <a:lnTo>
                    <a:pt x="21741" y="211727"/>
                  </a:lnTo>
                  <a:lnTo>
                    <a:pt x="27120" y="209978"/>
                  </a:lnTo>
                  <a:lnTo>
                    <a:pt x="27855" y="206916"/>
                  </a:lnTo>
                  <a:lnTo>
                    <a:pt x="28327" y="201384"/>
                  </a:lnTo>
                  <a:lnTo>
                    <a:pt x="29425" y="200930"/>
                  </a:lnTo>
                  <a:lnTo>
                    <a:pt x="46053" y="200032"/>
                  </a:lnTo>
                  <a:lnTo>
                    <a:pt x="54813" y="206570"/>
                  </a:lnTo>
                  <a:lnTo>
                    <a:pt x="63657" y="208665"/>
                  </a:lnTo>
                  <a:lnTo>
                    <a:pt x="74226" y="209431"/>
                  </a:lnTo>
                  <a:lnTo>
                    <a:pt x="83309" y="216070"/>
                  </a:lnTo>
                  <a:lnTo>
                    <a:pt x="92208" y="219241"/>
                  </a:lnTo>
                  <a:lnTo>
                    <a:pt x="101547" y="225355"/>
                  </a:lnTo>
                  <a:lnTo>
                    <a:pt x="111017" y="227636"/>
                  </a:lnTo>
                  <a:lnTo>
                    <a:pt x="117354" y="228170"/>
                  </a:lnTo>
                  <a:lnTo>
                    <a:pt x="119468" y="229371"/>
                  </a:lnTo>
                  <a:lnTo>
                    <a:pt x="120877" y="231229"/>
                  </a:lnTo>
                  <a:lnTo>
                    <a:pt x="123137" y="236760"/>
                  </a:lnTo>
                  <a:lnTo>
                    <a:pt x="126269" y="237517"/>
                  </a:lnTo>
                  <a:lnTo>
                    <a:pt x="137869" y="238087"/>
                  </a:lnTo>
                  <a:lnTo>
                    <a:pt x="139493" y="239157"/>
                  </a:lnTo>
                  <a:lnTo>
                    <a:pt x="140577" y="240929"/>
                  </a:lnTo>
                  <a:lnTo>
                    <a:pt x="142316" y="246320"/>
                  </a:lnTo>
                  <a:lnTo>
                    <a:pt x="145376" y="247057"/>
                  </a:lnTo>
                  <a:lnTo>
                    <a:pt x="150907" y="247531"/>
                  </a:lnTo>
                  <a:lnTo>
                    <a:pt x="151361" y="246511"/>
                  </a:lnTo>
                  <a:lnTo>
                    <a:pt x="151866" y="242556"/>
                  </a:lnTo>
                  <a:lnTo>
                    <a:pt x="153058" y="241078"/>
                  </a:lnTo>
                  <a:lnTo>
                    <a:pt x="160434" y="238511"/>
                  </a:lnTo>
                  <a:lnTo>
                    <a:pt x="161190" y="235473"/>
                  </a:lnTo>
                  <a:lnTo>
                    <a:pt x="161391" y="233181"/>
                  </a:lnTo>
                  <a:lnTo>
                    <a:pt x="164437" y="227812"/>
                  </a:lnTo>
                  <a:lnTo>
                    <a:pt x="169960" y="220798"/>
                  </a:lnTo>
                  <a:lnTo>
                    <a:pt x="172109" y="205263"/>
                  </a:lnTo>
                  <a:lnTo>
                    <a:pt x="178805" y="190905"/>
                  </a:lnTo>
                  <a:lnTo>
                    <a:pt x="183487" y="163944"/>
                  </a:lnTo>
                  <a:lnTo>
                    <a:pt x="187311" y="155412"/>
                  </a:lnTo>
                  <a:lnTo>
                    <a:pt x="190290" y="111211"/>
                  </a:lnTo>
                  <a:lnTo>
                    <a:pt x="190333" y="103048"/>
                  </a:lnTo>
                  <a:lnTo>
                    <a:pt x="180666" y="70815"/>
                  </a:lnTo>
                  <a:lnTo>
                    <a:pt x="164675" y="50882"/>
                  </a:lnTo>
                  <a:lnTo>
                    <a:pt x="136387" y="23283"/>
                  </a:lnTo>
                  <a:lnTo>
                    <a:pt x="123693" y="17061"/>
                  </a:lnTo>
                  <a:lnTo>
                    <a:pt x="120519" y="14548"/>
                  </a:lnTo>
                  <a:lnTo>
                    <a:pt x="111346" y="11756"/>
                  </a:lnTo>
                  <a:lnTo>
                    <a:pt x="89652" y="8758"/>
                  </a:lnTo>
                  <a:lnTo>
                    <a:pt x="82811" y="4596"/>
                  </a:lnTo>
                  <a:lnTo>
                    <a:pt x="79506" y="4121"/>
                  </a:lnTo>
                  <a:lnTo>
                    <a:pt x="76244" y="4863"/>
                  </a:lnTo>
                  <a:lnTo>
                    <a:pt x="69797" y="7451"/>
                  </a:lnTo>
                  <a:lnTo>
                    <a:pt x="50676" y="10398"/>
                  </a:lnTo>
                  <a:lnTo>
                    <a:pt x="37970" y="17025"/>
                  </a:lnTo>
                  <a:lnTo>
                    <a:pt x="34795" y="17699"/>
                  </a:lnTo>
                  <a:lnTo>
                    <a:pt x="25269" y="23704"/>
                  </a:lnTo>
                  <a:lnTo>
                    <a:pt x="15744" y="32186"/>
                  </a:lnTo>
                  <a:lnTo>
                    <a:pt x="12216" y="38292"/>
                  </a:lnTo>
                  <a:lnTo>
                    <a:pt x="11275" y="41402"/>
                  </a:lnTo>
                  <a:lnTo>
                    <a:pt x="9590" y="43476"/>
                  </a:lnTo>
                  <a:lnTo>
                    <a:pt x="3219" y="47452"/>
                  </a:lnTo>
                  <a:lnTo>
                    <a:pt x="1358" y="52132"/>
                  </a:lnTo>
                  <a:lnTo>
                    <a:pt x="0" y="69964"/>
                  </a:lnTo>
                  <a:lnTo>
                    <a:pt x="2749" y="76249"/>
                  </a:lnTo>
                  <a:lnTo>
                    <a:pt x="14062" y="90224"/>
                  </a:lnTo>
                  <a:lnTo>
                    <a:pt x="19583" y="93015"/>
                  </a:lnTo>
                  <a:lnTo>
                    <a:pt x="64870" y="104341"/>
                  </a:lnTo>
                  <a:lnTo>
                    <a:pt x="89065" y="103628"/>
                  </a:lnTo>
                  <a:lnTo>
                    <a:pt x="133236" y="93008"/>
                  </a:lnTo>
                  <a:lnTo>
                    <a:pt x="152274" y="87881"/>
                  </a:lnTo>
                  <a:lnTo>
                    <a:pt x="171321" y="83539"/>
                  </a:lnTo>
                  <a:lnTo>
                    <a:pt x="218914" y="68426"/>
                  </a:lnTo>
                  <a:lnTo>
                    <a:pt x="260403" y="51586"/>
                  </a:lnTo>
                  <a:lnTo>
                    <a:pt x="278265" y="47738"/>
                  </a:lnTo>
                  <a:lnTo>
                    <a:pt x="294318" y="40315"/>
                  </a:lnTo>
                  <a:lnTo>
                    <a:pt x="301127" y="38025"/>
                  </a:lnTo>
                  <a:lnTo>
                    <a:pt x="311969" y="31843"/>
                  </a:lnTo>
                  <a:lnTo>
                    <a:pt x="358945" y="28589"/>
                  </a:lnTo>
                  <a:lnTo>
                    <a:pt x="366307" y="28575"/>
                  </a:lnTo>
                  <a:lnTo>
                    <a:pt x="367986" y="29633"/>
                  </a:lnTo>
                  <a:lnTo>
                    <a:pt x="369105" y="31396"/>
                  </a:lnTo>
                  <a:lnTo>
                    <a:pt x="369851" y="33629"/>
                  </a:lnTo>
                  <a:lnTo>
                    <a:pt x="371408" y="35118"/>
                  </a:lnTo>
                  <a:lnTo>
                    <a:pt x="375958" y="36773"/>
                  </a:lnTo>
                  <a:lnTo>
                    <a:pt x="377595" y="38273"/>
                  </a:lnTo>
                  <a:lnTo>
                    <a:pt x="379414" y="42761"/>
                  </a:lnTo>
                  <a:lnTo>
                    <a:pt x="380957" y="44382"/>
                  </a:lnTo>
                  <a:lnTo>
                    <a:pt x="385494" y="46182"/>
                  </a:lnTo>
                  <a:lnTo>
                    <a:pt x="387128" y="47720"/>
                  </a:lnTo>
                  <a:lnTo>
                    <a:pt x="388943" y="52252"/>
                  </a:lnTo>
                  <a:lnTo>
                    <a:pt x="391445" y="89362"/>
                  </a:lnTo>
                  <a:lnTo>
                    <a:pt x="395447" y="97218"/>
                  </a:lnTo>
                  <a:lnTo>
                    <a:pt x="395879" y="100794"/>
                  </a:lnTo>
                  <a:lnTo>
                    <a:pt x="390448" y="148333"/>
                  </a:lnTo>
                  <a:lnTo>
                    <a:pt x="390394" y="193270"/>
                  </a:lnTo>
                  <a:lnTo>
                    <a:pt x="390394" y="239148"/>
                  </a:lnTo>
                  <a:lnTo>
                    <a:pt x="390394" y="243600"/>
                  </a:lnTo>
                  <a:lnTo>
                    <a:pt x="390394" y="197766"/>
                  </a:lnTo>
                  <a:lnTo>
                    <a:pt x="390394" y="152996"/>
                  </a:lnTo>
                  <a:lnTo>
                    <a:pt x="390394" y="106468"/>
                  </a:lnTo>
                  <a:lnTo>
                    <a:pt x="390394" y="60347"/>
                  </a:lnTo>
                  <a:lnTo>
                    <a:pt x="390394" y="39979"/>
                  </a:lnTo>
                  <a:lnTo>
                    <a:pt x="396940" y="30865"/>
                  </a:lnTo>
                  <a:lnTo>
                    <a:pt x="398595" y="25005"/>
                  </a:lnTo>
                  <a:lnTo>
                    <a:pt x="400095" y="23019"/>
                  </a:lnTo>
                  <a:lnTo>
                    <a:pt x="406204" y="19165"/>
                  </a:lnTo>
                  <a:lnTo>
                    <a:pt x="408004" y="14514"/>
                  </a:lnTo>
                  <a:lnTo>
                    <a:pt x="409542" y="12850"/>
                  </a:lnTo>
                  <a:lnTo>
                    <a:pt x="414074" y="11001"/>
                  </a:lnTo>
                  <a:lnTo>
                    <a:pt x="415706" y="9450"/>
                  </a:lnTo>
                  <a:lnTo>
                    <a:pt x="417518" y="4904"/>
                  </a:lnTo>
                  <a:lnTo>
                    <a:pt x="419060" y="3268"/>
                  </a:lnTo>
                  <a:lnTo>
                    <a:pt x="427043" y="428"/>
                  </a:lnTo>
                  <a:lnTo>
                    <a:pt x="452081" y="0"/>
                  </a:lnTo>
                  <a:lnTo>
                    <a:pt x="453743" y="1058"/>
                  </a:lnTo>
                  <a:lnTo>
                    <a:pt x="454852" y="2821"/>
                  </a:lnTo>
                  <a:lnTo>
                    <a:pt x="456631" y="8198"/>
                  </a:lnTo>
                  <a:lnTo>
                    <a:pt x="463528" y="16865"/>
                  </a:lnTo>
                  <a:lnTo>
                    <a:pt x="466191" y="26821"/>
                  </a:lnTo>
                  <a:lnTo>
                    <a:pt x="473060" y="35831"/>
                  </a:lnTo>
                  <a:lnTo>
                    <a:pt x="475716" y="45860"/>
                  </a:lnTo>
                  <a:lnTo>
                    <a:pt x="468527" y="57751"/>
                  </a:lnTo>
                  <a:lnTo>
                    <a:pt x="466976" y="69966"/>
                  </a:lnTo>
                  <a:lnTo>
                    <a:pt x="465791" y="72043"/>
                  </a:lnTo>
                  <a:lnTo>
                    <a:pt x="463941" y="73428"/>
                  </a:lnTo>
                  <a:lnTo>
                    <a:pt x="461651" y="74351"/>
                  </a:lnTo>
                  <a:lnTo>
                    <a:pt x="460123" y="76025"/>
                  </a:lnTo>
                  <a:lnTo>
                    <a:pt x="454850" y="86315"/>
                  </a:lnTo>
                  <a:lnTo>
                    <a:pt x="442915" y="99781"/>
                  </a:lnTo>
                  <a:lnTo>
                    <a:pt x="437373" y="102554"/>
                  </a:lnTo>
                  <a:lnTo>
                    <a:pt x="434413" y="103293"/>
                  </a:lnTo>
                  <a:lnTo>
                    <a:pt x="432440" y="104844"/>
                  </a:lnTo>
                  <a:lnTo>
                    <a:pt x="430248" y="109390"/>
                  </a:lnTo>
                  <a:lnTo>
                    <a:pt x="428605" y="111026"/>
                  </a:lnTo>
                  <a:lnTo>
                    <a:pt x="418972" y="114296"/>
                  </a:lnTo>
                  <a:lnTo>
                    <a:pt x="418969" y="114297"/>
                  </a:lnTo>
                  <a:lnTo>
                    <a:pt x="424026" y="114297"/>
                  </a:lnTo>
                  <a:lnTo>
                    <a:pt x="425515" y="113239"/>
                  </a:lnTo>
                  <a:lnTo>
                    <a:pt x="426508" y="111475"/>
                  </a:lnTo>
                  <a:lnTo>
                    <a:pt x="427170" y="109241"/>
                  </a:lnTo>
                  <a:lnTo>
                    <a:pt x="428670" y="107751"/>
                  </a:lnTo>
                  <a:lnTo>
                    <a:pt x="433158" y="106096"/>
                  </a:lnTo>
                  <a:lnTo>
                    <a:pt x="470197" y="104773"/>
                  </a:lnTo>
                  <a:lnTo>
                    <a:pt x="476309" y="107595"/>
                  </a:lnTo>
                  <a:lnTo>
                    <a:pt x="482554" y="111318"/>
                  </a:lnTo>
                  <a:lnTo>
                    <a:pt x="488857" y="112973"/>
                  </a:lnTo>
                  <a:lnTo>
                    <a:pt x="490960" y="114473"/>
                  </a:lnTo>
                  <a:lnTo>
                    <a:pt x="492363" y="116531"/>
                  </a:lnTo>
                  <a:lnTo>
                    <a:pt x="493299" y="118961"/>
                  </a:lnTo>
                  <a:lnTo>
                    <a:pt x="494981" y="120582"/>
                  </a:lnTo>
                  <a:lnTo>
                    <a:pt x="505283" y="126004"/>
                  </a:lnTo>
                  <a:lnTo>
                    <a:pt x="508262" y="128452"/>
                  </a:lnTo>
                  <a:lnTo>
                    <a:pt x="511571" y="133994"/>
                  </a:lnTo>
                  <a:lnTo>
                    <a:pt x="512454" y="136953"/>
                  </a:lnTo>
                  <a:lnTo>
                    <a:pt x="514100" y="138926"/>
                  </a:lnTo>
                  <a:lnTo>
                    <a:pt x="535308" y="154562"/>
                  </a:lnTo>
                  <a:lnTo>
                    <a:pt x="537803" y="157016"/>
                  </a:lnTo>
                  <a:lnTo>
                    <a:pt x="540576" y="162564"/>
                  </a:lnTo>
                  <a:lnTo>
                    <a:pt x="542356" y="169692"/>
                  </a:lnTo>
                  <a:lnTo>
                    <a:pt x="550956" y="179494"/>
                  </a:lnTo>
                  <a:lnTo>
                    <a:pt x="551915" y="185591"/>
                  </a:lnTo>
                  <a:lnTo>
                    <a:pt x="552283" y="198267"/>
                  </a:lnTo>
                  <a:lnTo>
                    <a:pt x="538129" y="214166"/>
                  </a:lnTo>
                  <a:lnTo>
                    <a:pt x="532607" y="216891"/>
                  </a:lnTo>
                  <a:lnTo>
                    <a:pt x="529653" y="217618"/>
                  </a:lnTo>
                  <a:lnTo>
                    <a:pt x="527683" y="219161"/>
                  </a:lnTo>
                  <a:lnTo>
                    <a:pt x="525495" y="223698"/>
                  </a:lnTo>
                  <a:lnTo>
                    <a:pt x="523853" y="225331"/>
                  </a:lnTo>
                  <a:lnTo>
                    <a:pt x="519206" y="227145"/>
                  </a:lnTo>
                  <a:lnTo>
                    <a:pt x="507600" y="229369"/>
                  </a:lnTo>
                  <a:lnTo>
                    <a:pt x="498265" y="235058"/>
                  </a:lnTo>
                  <a:lnTo>
                    <a:pt x="485627" y="237517"/>
                  </a:lnTo>
                  <a:lnTo>
                    <a:pt x="447547" y="238122"/>
                  </a:lnTo>
                  <a:lnTo>
                    <a:pt x="457069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599"/>
            <p:cNvSpPr/>
            <p:nvPr>
              <p:custDataLst>
                <p:tags r:id="rId283"/>
              </p:custDataLst>
            </p:nvPr>
          </p:nvSpPr>
          <p:spPr>
            <a:xfrm>
              <a:off x="5029200" y="1934017"/>
              <a:ext cx="428626" cy="237683"/>
            </a:xfrm>
            <a:custGeom>
              <a:avLst/>
              <a:gdLst/>
              <a:ahLst/>
              <a:cxnLst/>
              <a:rect l="0" t="0" r="0" b="0"/>
              <a:pathLst>
                <a:path w="428626" h="237683">
                  <a:moveTo>
                    <a:pt x="0" y="209108"/>
                  </a:moveTo>
                  <a:lnTo>
                    <a:pt x="0" y="209108"/>
                  </a:lnTo>
                  <a:lnTo>
                    <a:pt x="0" y="232812"/>
                  </a:lnTo>
                  <a:lnTo>
                    <a:pt x="1058" y="234436"/>
                  </a:lnTo>
                  <a:lnTo>
                    <a:pt x="2822" y="235518"/>
                  </a:lnTo>
                  <a:lnTo>
                    <a:pt x="9701" y="237398"/>
                  </a:lnTo>
                  <a:lnTo>
                    <a:pt x="38258" y="237682"/>
                  </a:lnTo>
                  <a:lnTo>
                    <a:pt x="46284" y="234860"/>
                  </a:lnTo>
                  <a:lnTo>
                    <a:pt x="93254" y="199561"/>
                  </a:lnTo>
                  <a:lnTo>
                    <a:pt x="100712" y="192165"/>
                  </a:lnTo>
                  <a:lnTo>
                    <a:pt x="135166" y="145442"/>
                  </a:lnTo>
                  <a:lnTo>
                    <a:pt x="161872" y="103738"/>
                  </a:lnTo>
                  <a:lnTo>
                    <a:pt x="184147" y="59848"/>
                  </a:lnTo>
                  <a:lnTo>
                    <a:pt x="192486" y="38490"/>
                  </a:lnTo>
                  <a:lnTo>
                    <a:pt x="196674" y="31678"/>
                  </a:lnTo>
                  <a:lnTo>
                    <a:pt x="199363" y="18681"/>
                  </a:lnTo>
                  <a:lnTo>
                    <a:pt x="200022" y="0"/>
                  </a:lnTo>
                  <a:lnTo>
                    <a:pt x="183157" y="15375"/>
                  </a:lnTo>
                  <a:lnTo>
                    <a:pt x="177359" y="17171"/>
                  </a:lnTo>
                  <a:lnTo>
                    <a:pt x="175389" y="18708"/>
                  </a:lnTo>
                  <a:lnTo>
                    <a:pt x="164141" y="37850"/>
                  </a:lnTo>
                  <a:lnTo>
                    <a:pt x="152311" y="71708"/>
                  </a:lnTo>
                  <a:lnTo>
                    <a:pt x="145052" y="85110"/>
                  </a:lnTo>
                  <a:lnTo>
                    <a:pt x="144326" y="88343"/>
                  </a:lnTo>
                  <a:lnTo>
                    <a:pt x="136616" y="102194"/>
                  </a:lnTo>
                  <a:lnTo>
                    <a:pt x="133259" y="117222"/>
                  </a:lnTo>
                  <a:lnTo>
                    <a:pt x="126002" y="132318"/>
                  </a:lnTo>
                  <a:lnTo>
                    <a:pt x="123842" y="178543"/>
                  </a:lnTo>
                  <a:lnTo>
                    <a:pt x="123828" y="187783"/>
                  </a:lnTo>
                  <a:lnTo>
                    <a:pt x="131364" y="200120"/>
                  </a:lnTo>
                  <a:lnTo>
                    <a:pt x="132026" y="203116"/>
                  </a:lnTo>
                  <a:lnTo>
                    <a:pt x="133526" y="205113"/>
                  </a:lnTo>
                  <a:lnTo>
                    <a:pt x="140715" y="208319"/>
                  </a:lnTo>
                  <a:lnTo>
                    <a:pt x="141435" y="208582"/>
                  </a:lnTo>
                  <a:lnTo>
                    <a:pt x="160172" y="209094"/>
                  </a:lnTo>
                  <a:lnTo>
                    <a:pt x="205516" y="174150"/>
                  </a:lnTo>
                  <a:lnTo>
                    <a:pt x="243570" y="135907"/>
                  </a:lnTo>
                  <a:lnTo>
                    <a:pt x="254790" y="120273"/>
                  </a:lnTo>
                  <a:lnTo>
                    <a:pt x="274186" y="102151"/>
                  </a:lnTo>
                  <a:lnTo>
                    <a:pt x="292274" y="76403"/>
                  </a:lnTo>
                  <a:lnTo>
                    <a:pt x="294999" y="69695"/>
                  </a:lnTo>
                  <a:lnTo>
                    <a:pt x="301425" y="59968"/>
                  </a:lnTo>
                  <a:lnTo>
                    <a:pt x="304859" y="50383"/>
                  </a:lnTo>
                  <a:lnTo>
                    <a:pt x="312869" y="39543"/>
                  </a:lnTo>
                  <a:lnTo>
                    <a:pt x="314325" y="28144"/>
                  </a:lnTo>
                  <a:lnTo>
                    <a:pt x="314325" y="36335"/>
                  </a:lnTo>
                  <a:lnTo>
                    <a:pt x="306124" y="45743"/>
                  </a:lnTo>
                  <a:lnTo>
                    <a:pt x="304004" y="54503"/>
                  </a:lnTo>
                  <a:lnTo>
                    <a:pt x="298331" y="63345"/>
                  </a:lnTo>
                  <a:lnTo>
                    <a:pt x="295123" y="72668"/>
                  </a:lnTo>
                  <a:lnTo>
                    <a:pt x="288997" y="82133"/>
                  </a:lnTo>
                  <a:lnTo>
                    <a:pt x="285654" y="91640"/>
                  </a:lnTo>
                  <a:lnTo>
                    <a:pt x="269966" y="118112"/>
                  </a:lnTo>
                  <a:lnTo>
                    <a:pt x="267130" y="135807"/>
                  </a:lnTo>
                  <a:lnTo>
                    <a:pt x="266701" y="180532"/>
                  </a:lnTo>
                  <a:lnTo>
                    <a:pt x="266700" y="193233"/>
                  </a:lnTo>
                  <a:lnTo>
                    <a:pt x="267758" y="195350"/>
                  </a:lnTo>
                  <a:lnTo>
                    <a:pt x="269522" y="196761"/>
                  </a:lnTo>
                  <a:lnTo>
                    <a:pt x="274304" y="199387"/>
                  </a:lnTo>
                  <a:lnTo>
                    <a:pt x="284033" y="207619"/>
                  </a:lnTo>
                  <a:lnTo>
                    <a:pt x="290298" y="208667"/>
                  </a:lnTo>
                  <a:lnTo>
                    <a:pt x="295885" y="206090"/>
                  </a:lnTo>
                  <a:lnTo>
                    <a:pt x="301896" y="202475"/>
                  </a:lnTo>
                  <a:lnTo>
                    <a:pt x="311231" y="199382"/>
                  </a:lnTo>
                  <a:lnTo>
                    <a:pt x="320699" y="193291"/>
                  </a:lnTo>
                  <a:lnTo>
                    <a:pt x="346273" y="182737"/>
                  </a:lnTo>
                  <a:lnTo>
                    <a:pt x="392342" y="148772"/>
                  </a:lnTo>
                  <a:lnTo>
                    <a:pt x="416784" y="126734"/>
                  </a:lnTo>
                  <a:lnTo>
                    <a:pt x="428624" y="123383"/>
                  </a:lnTo>
                  <a:lnTo>
                    <a:pt x="428625" y="132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166"/>
          <p:cNvGrpSpPr/>
          <p:nvPr/>
        </p:nvGrpSpPr>
        <p:grpSpPr>
          <a:xfrm>
            <a:off x="6029325" y="1838360"/>
            <a:ext cx="685801" cy="266652"/>
            <a:chOff x="6029325" y="1838360"/>
            <a:chExt cx="685801" cy="266652"/>
          </a:xfrm>
        </p:grpSpPr>
        <p:sp>
          <p:nvSpPr>
            <p:cNvPr id="33" name="SMARTInkShape-600"/>
            <p:cNvSpPr/>
            <p:nvPr>
              <p:custDataLst>
                <p:tags r:id="rId278"/>
              </p:custDataLst>
            </p:nvPr>
          </p:nvSpPr>
          <p:spPr>
            <a:xfrm>
              <a:off x="6029325" y="1838360"/>
              <a:ext cx="428626" cy="266652"/>
            </a:xfrm>
            <a:custGeom>
              <a:avLst/>
              <a:gdLst/>
              <a:ahLst/>
              <a:cxnLst/>
              <a:rect l="0" t="0" r="0" b="0"/>
              <a:pathLst>
                <a:path w="428626" h="266652">
                  <a:moveTo>
                    <a:pt x="38100" y="28540"/>
                  </a:moveTo>
                  <a:lnTo>
                    <a:pt x="38100" y="28540"/>
                  </a:lnTo>
                  <a:lnTo>
                    <a:pt x="38100" y="9493"/>
                  </a:lnTo>
                  <a:lnTo>
                    <a:pt x="38100" y="33194"/>
                  </a:lnTo>
                  <a:lnTo>
                    <a:pt x="35278" y="38722"/>
                  </a:lnTo>
                  <a:lnTo>
                    <a:pt x="31555" y="44707"/>
                  </a:lnTo>
                  <a:lnTo>
                    <a:pt x="29163" y="57173"/>
                  </a:lnTo>
                  <a:lnTo>
                    <a:pt x="28968" y="60329"/>
                  </a:lnTo>
                  <a:lnTo>
                    <a:pt x="25927" y="66657"/>
                  </a:lnTo>
                  <a:lnTo>
                    <a:pt x="23635" y="69826"/>
                  </a:lnTo>
                  <a:lnTo>
                    <a:pt x="20408" y="84400"/>
                  </a:lnTo>
                  <a:lnTo>
                    <a:pt x="18071" y="120529"/>
                  </a:lnTo>
                  <a:lnTo>
                    <a:pt x="10859" y="144540"/>
                  </a:lnTo>
                  <a:lnTo>
                    <a:pt x="8730" y="164970"/>
                  </a:lnTo>
                  <a:lnTo>
                    <a:pt x="1358" y="183684"/>
                  </a:lnTo>
                  <a:lnTo>
                    <a:pt x="1" y="230551"/>
                  </a:lnTo>
                  <a:lnTo>
                    <a:pt x="0" y="247487"/>
                  </a:lnTo>
                  <a:lnTo>
                    <a:pt x="0" y="199936"/>
                  </a:lnTo>
                  <a:lnTo>
                    <a:pt x="0" y="154938"/>
                  </a:lnTo>
                  <a:lnTo>
                    <a:pt x="0" y="107769"/>
                  </a:lnTo>
                  <a:lnTo>
                    <a:pt x="1058" y="92114"/>
                  </a:lnTo>
                  <a:lnTo>
                    <a:pt x="8201" y="73418"/>
                  </a:lnTo>
                  <a:lnTo>
                    <a:pt x="10321" y="60374"/>
                  </a:lnTo>
                  <a:lnTo>
                    <a:pt x="17692" y="49483"/>
                  </a:lnTo>
                  <a:lnTo>
                    <a:pt x="19840" y="40359"/>
                  </a:lnTo>
                  <a:lnTo>
                    <a:pt x="36373" y="20862"/>
                  </a:lnTo>
                  <a:lnTo>
                    <a:pt x="40155" y="19836"/>
                  </a:lnTo>
                  <a:lnTo>
                    <a:pt x="42644" y="19562"/>
                  </a:lnTo>
                  <a:lnTo>
                    <a:pt x="48234" y="16436"/>
                  </a:lnTo>
                  <a:lnTo>
                    <a:pt x="55389" y="10862"/>
                  </a:lnTo>
                  <a:lnTo>
                    <a:pt x="64407" y="8703"/>
                  </a:lnTo>
                  <a:lnTo>
                    <a:pt x="74437" y="1325"/>
                  </a:lnTo>
                  <a:lnTo>
                    <a:pt x="84246" y="85"/>
                  </a:lnTo>
                  <a:lnTo>
                    <a:pt x="90343" y="0"/>
                  </a:lnTo>
                  <a:lnTo>
                    <a:pt x="91979" y="1047"/>
                  </a:lnTo>
                  <a:lnTo>
                    <a:pt x="93070" y="2803"/>
                  </a:lnTo>
                  <a:lnTo>
                    <a:pt x="95123" y="9099"/>
                  </a:lnTo>
                  <a:lnTo>
                    <a:pt x="95250" y="41671"/>
                  </a:lnTo>
                  <a:lnTo>
                    <a:pt x="92428" y="47781"/>
                  </a:lnTo>
                  <a:lnTo>
                    <a:pt x="88705" y="54025"/>
                  </a:lnTo>
                  <a:lnTo>
                    <a:pt x="87049" y="60328"/>
                  </a:lnTo>
                  <a:lnTo>
                    <a:pt x="85549" y="62432"/>
                  </a:lnTo>
                  <a:lnTo>
                    <a:pt x="83491" y="63835"/>
                  </a:lnTo>
                  <a:lnTo>
                    <a:pt x="81061" y="64770"/>
                  </a:lnTo>
                  <a:lnTo>
                    <a:pt x="79440" y="66451"/>
                  </a:lnTo>
                  <a:lnTo>
                    <a:pt x="74018" y="76755"/>
                  </a:lnTo>
                  <a:lnTo>
                    <a:pt x="69938" y="82777"/>
                  </a:lnTo>
                  <a:lnTo>
                    <a:pt x="66802" y="94668"/>
                  </a:lnTo>
                  <a:lnTo>
                    <a:pt x="66712" y="100109"/>
                  </a:lnTo>
                  <a:lnTo>
                    <a:pt x="65641" y="101653"/>
                  </a:lnTo>
                  <a:lnTo>
                    <a:pt x="63869" y="102682"/>
                  </a:lnTo>
                  <a:lnTo>
                    <a:pt x="57184" y="104729"/>
                  </a:lnTo>
                  <a:lnTo>
                    <a:pt x="66559" y="104740"/>
                  </a:lnTo>
                  <a:lnTo>
                    <a:pt x="74866" y="96539"/>
                  </a:lnTo>
                  <a:lnTo>
                    <a:pt x="80861" y="95607"/>
                  </a:lnTo>
                  <a:lnTo>
                    <a:pt x="89340" y="95331"/>
                  </a:lnTo>
                  <a:lnTo>
                    <a:pt x="91310" y="94234"/>
                  </a:lnTo>
                  <a:lnTo>
                    <a:pt x="92624" y="92444"/>
                  </a:lnTo>
                  <a:lnTo>
                    <a:pt x="93499" y="90193"/>
                  </a:lnTo>
                  <a:lnTo>
                    <a:pt x="95141" y="88692"/>
                  </a:lnTo>
                  <a:lnTo>
                    <a:pt x="99788" y="87024"/>
                  </a:lnTo>
                  <a:lnTo>
                    <a:pt x="127403" y="85700"/>
                  </a:lnTo>
                  <a:lnTo>
                    <a:pt x="129386" y="86755"/>
                  </a:lnTo>
                  <a:lnTo>
                    <a:pt x="130707" y="88517"/>
                  </a:lnTo>
                  <a:lnTo>
                    <a:pt x="131587" y="90749"/>
                  </a:lnTo>
                  <a:lnTo>
                    <a:pt x="133233" y="92238"/>
                  </a:lnTo>
                  <a:lnTo>
                    <a:pt x="137884" y="93892"/>
                  </a:lnTo>
                  <a:lnTo>
                    <a:pt x="146452" y="94823"/>
                  </a:lnTo>
                  <a:lnTo>
                    <a:pt x="148436" y="96012"/>
                  </a:lnTo>
                  <a:lnTo>
                    <a:pt x="149757" y="97863"/>
                  </a:lnTo>
                  <a:lnTo>
                    <a:pt x="152283" y="102742"/>
                  </a:lnTo>
                  <a:lnTo>
                    <a:pt x="158597" y="111439"/>
                  </a:lnTo>
                  <a:lnTo>
                    <a:pt x="160939" y="120718"/>
                  </a:lnTo>
                  <a:lnTo>
                    <a:pt x="162957" y="147096"/>
                  </a:lnTo>
                  <a:lnTo>
                    <a:pt x="169459" y="161476"/>
                  </a:lnTo>
                  <a:lnTo>
                    <a:pt x="170123" y="164789"/>
                  </a:lnTo>
                  <a:lnTo>
                    <a:pt x="169507" y="168056"/>
                  </a:lnTo>
                  <a:lnTo>
                    <a:pt x="163737" y="180904"/>
                  </a:lnTo>
                  <a:lnTo>
                    <a:pt x="160888" y="215865"/>
                  </a:lnTo>
                  <a:lnTo>
                    <a:pt x="152226" y="228369"/>
                  </a:lnTo>
                  <a:lnTo>
                    <a:pt x="146116" y="235798"/>
                  </a:lnTo>
                  <a:lnTo>
                    <a:pt x="144315" y="241657"/>
                  </a:lnTo>
                  <a:lnTo>
                    <a:pt x="142777" y="243643"/>
                  </a:lnTo>
                  <a:lnTo>
                    <a:pt x="136613" y="247497"/>
                  </a:lnTo>
                  <a:lnTo>
                    <a:pt x="133477" y="256702"/>
                  </a:lnTo>
                  <a:lnTo>
                    <a:pt x="125160" y="248901"/>
                  </a:lnTo>
                  <a:lnTo>
                    <a:pt x="124220" y="242940"/>
                  </a:lnTo>
                  <a:lnTo>
                    <a:pt x="123859" y="225258"/>
                  </a:lnTo>
                  <a:lnTo>
                    <a:pt x="124906" y="223185"/>
                  </a:lnTo>
                  <a:lnTo>
                    <a:pt x="126662" y="221804"/>
                  </a:lnTo>
                  <a:lnTo>
                    <a:pt x="128893" y="220883"/>
                  </a:lnTo>
                  <a:lnTo>
                    <a:pt x="130378" y="218152"/>
                  </a:lnTo>
                  <a:lnTo>
                    <a:pt x="133528" y="205254"/>
                  </a:lnTo>
                  <a:lnTo>
                    <a:pt x="161983" y="159692"/>
                  </a:lnTo>
                  <a:lnTo>
                    <a:pt x="178865" y="136397"/>
                  </a:lnTo>
                  <a:lnTo>
                    <a:pt x="223243" y="92131"/>
                  </a:lnTo>
                  <a:lnTo>
                    <a:pt x="270783" y="54887"/>
                  </a:lnTo>
                  <a:lnTo>
                    <a:pt x="314093" y="35958"/>
                  </a:lnTo>
                  <a:lnTo>
                    <a:pt x="320572" y="31837"/>
                  </a:lnTo>
                  <a:lnTo>
                    <a:pt x="330170" y="29517"/>
                  </a:lnTo>
                  <a:lnTo>
                    <a:pt x="350543" y="28578"/>
                  </a:lnTo>
                  <a:lnTo>
                    <a:pt x="351170" y="29624"/>
                  </a:lnTo>
                  <a:lnTo>
                    <a:pt x="351867" y="33608"/>
                  </a:lnTo>
                  <a:lnTo>
                    <a:pt x="353111" y="35093"/>
                  </a:lnTo>
                  <a:lnTo>
                    <a:pt x="360577" y="37674"/>
                  </a:lnTo>
                  <a:lnTo>
                    <a:pt x="361340" y="40713"/>
                  </a:lnTo>
                  <a:lnTo>
                    <a:pt x="361950" y="47580"/>
                  </a:lnTo>
                  <a:lnTo>
                    <a:pt x="370151" y="55790"/>
                  </a:lnTo>
                  <a:lnTo>
                    <a:pt x="370592" y="55173"/>
                  </a:lnTo>
                  <a:lnTo>
                    <a:pt x="371475" y="19442"/>
                  </a:lnTo>
                  <a:lnTo>
                    <a:pt x="338272" y="19015"/>
                  </a:lnTo>
                  <a:lnTo>
                    <a:pt x="332730" y="21837"/>
                  </a:lnTo>
                  <a:lnTo>
                    <a:pt x="329770" y="24071"/>
                  </a:lnTo>
                  <a:lnTo>
                    <a:pt x="326481" y="29376"/>
                  </a:lnTo>
                  <a:lnTo>
                    <a:pt x="325604" y="32273"/>
                  </a:lnTo>
                  <a:lnTo>
                    <a:pt x="323961" y="34203"/>
                  </a:lnTo>
                  <a:lnTo>
                    <a:pt x="319314" y="36349"/>
                  </a:lnTo>
                  <a:lnTo>
                    <a:pt x="317650" y="37979"/>
                  </a:lnTo>
                  <a:lnTo>
                    <a:pt x="306980" y="57296"/>
                  </a:lnTo>
                  <a:lnTo>
                    <a:pt x="304028" y="73014"/>
                  </a:lnTo>
                  <a:lnTo>
                    <a:pt x="297318" y="85695"/>
                  </a:lnTo>
                  <a:lnTo>
                    <a:pt x="292632" y="112279"/>
                  </a:lnTo>
                  <a:lnTo>
                    <a:pt x="288809" y="119732"/>
                  </a:lnTo>
                  <a:lnTo>
                    <a:pt x="286153" y="136374"/>
                  </a:lnTo>
                  <a:lnTo>
                    <a:pt x="285785" y="163731"/>
                  </a:lnTo>
                  <a:lnTo>
                    <a:pt x="288588" y="170822"/>
                  </a:lnTo>
                  <a:lnTo>
                    <a:pt x="292303" y="177502"/>
                  </a:lnTo>
                  <a:lnTo>
                    <a:pt x="294689" y="190413"/>
                  </a:lnTo>
                  <a:lnTo>
                    <a:pt x="295241" y="212687"/>
                  </a:lnTo>
                  <a:lnTo>
                    <a:pt x="298082" y="219039"/>
                  </a:lnTo>
                  <a:lnTo>
                    <a:pt x="301814" y="225389"/>
                  </a:lnTo>
                  <a:lnTo>
                    <a:pt x="304211" y="238090"/>
                  </a:lnTo>
                  <a:lnTo>
                    <a:pt x="304407" y="241265"/>
                  </a:lnTo>
                  <a:lnTo>
                    <a:pt x="305596" y="243382"/>
                  </a:lnTo>
                  <a:lnTo>
                    <a:pt x="307448" y="244793"/>
                  </a:lnTo>
                  <a:lnTo>
                    <a:pt x="309740" y="245734"/>
                  </a:lnTo>
                  <a:lnTo>
                    <a:pt x="311269" y="247419"/>
                  </a:lnTo>
                  <a:lnTo>
                    <a:pt x="312967" y="252114"/>
                  </a:lnTo>
                  <a:lnTo>
                    <a:pt x="313923" y="260707"/>
                  </a:lnTo>
                  <a:lnTo>
                    <a:pt x="315115" y="262693"/>
                  </a:lnTo>
                  <a:lnTo>
                    <a:pt x="316968" y="264017"/>
                  </a:lnTo>
                  <a:lnTo>
                    <a:pt x="321850" y="265488"/>
                  </a:lnTo>
                  <a:lnTo>
                    <a:pt x="350557" y="266651"/>
                  </a:lnTo>
                  <a:lnTo>
                    <a:pt x="360719" y="260116"/>
                  </a:lnTo>
                  <a:lnTo>
                    <a:pt x="375108" y="256963"/>
                  </a:lnTo>
                  <a:lnTo>
                    <a:pt x="389989" y="246953"/>
                  </a:lnTo>
                  <a:lnTo>
                    <a:pt x="396637" y="242029"/>
                  </a:lnTo>
                  <a:lnTo>
                    <a:pt x="409528" y="236046"/>
                  </a:lnTo>
                  <a:lnTo>
                    <a:pt x="415904" y="231890"/>
                  </a:lnTo>
                  <a:lnTo>
                    <a:pt x="422266" y="230043"/>
                  </a:lnTo>
                  <a:lnTo>
                    <a:pt x="424385" y="228492"/>
                  </a:lnTo>
                  <a:lnTo>
                    <a:pt x="425798" y="226399"/>
                  </a:lnTo>
                  <a:lnTo>
                    <a:pt x="428625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601"/>
            <p:cNvSpPr/>
            <p:nvPr>
              <p:custDataLst>
                <p:tags r:id="rId279"/>
              </p:custDataLst>
            </p:nvPr>
          </p:nvSpPr>
          <p:spPr>
            <a:xfrm>
              <a:off x="6591300" y="19907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33513" y="9525"/>
                  </a:lnTo>
                  <a:lnTo>
                    <a:pt x="35041" y="8467"/>
                  </a:lnTo>
                  <a:lnTo>
                    <a:pt x="36061" y="6703"/>
                  </a:lnTo>
                  <a:lnTo>
                    <a:pt x="36741" y="4469"/>
                  </a:lnTo>
                  <a:lnTo>
                    <a:pt x="38253" y="2979"/>
                  </a:lnTo>
                  <a:lnTo>
                    <a:pt x="47499" y="34"/>
                  </a:lnTo>
                  <a:lnTo>
                    <a:pt x="93891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SMARTInkShape-602"/>
          <p:cNvSpPr/>
          <p:nvPr>
            <p:custDataLst>
              <p:tags r:id="rId3"/>
            </p:custDataLst>
          </p:nvPr>
        </p:nvSpPr>
        <p:spPr>
          <a:xfrm>
            <a:off x="6848475" y="1809753"/>
            <a:ext cx="1533526" cy="274768"/>
          </a:xfrm>
          <a:custGeom>
            <a:avLst/>
            <a:gdLst/>
            <a:ahLst/>
            <a:cxnLst/>
            <a:rect l="0" t="0" r="0" b="0"/>
            <a:pathLst>
              <a:path w="1533526" h="274768">
                <a:moveTo>
                  <a:pt x="0" y="171447"/>
                </a:moveTo>
                <a:lnTo>
                  <a:pt x="0" y="171447"/>
                </a:lnTo>
                <a:lnTo>
                  <a:pt x="0" y="166391"/>
                </a:lnTo>
                <a:lnTo>
                  <a:pt x="1058" y="164901"/>
                </a:lnTo>
                <a:lnTo>
                  <a:pt x="2822" y="163908"/>
                </a:lnTo>
                <a:lnTo>
                  <a:pt x="16246" y="161125"/>
                </a:lnTo>
                <a:lnTo>
                  <a:pt x="22390" y="156982"/>
                </a:lnTo>
                <a:lnTo>
                  <a:pt x="25826" y="151612"/>
                </a:lnTo>
                <a:lnTo>
                  <a:pt x="26742" y="148699"/>
                </a:lnTo>
                <a:lnTo>
                  <a:pt x="28411" y="146757"/>
                </a:lnTo>
                <a:lnTo>
                  <a:pt x="50917" y="129766"/>
                </a:lnTo>
                <a:lnTo>
                  <a:pt x="81493" y="98415"/>
                </a:lnTo>
                <a:lnTo>
                  <a:pt x="83844" y="92069"/>
                </a:lnTo>
                <a:lnTo>
                  <a:pt x="90533" y="85721"/>
                </a:lnTo>
                <a:lnTo>
                  <a:pt x="98445" y="79371"/>
                </a:lnTo>
                <a:lnTo>
                  <a:pt x="121141" y="47622"/>
                </a:lnTo>
                <a:lnTo>
                  <a:pt x="122035" y="44447"/>
                </a:lnTo>
                <a:lnTo>
                  <a:pt x="123690" y="42330"/>
                </a:lnTo>
                <a:lnTo>
                  <a:pt x="130018" y="38293"/>
                </a:lnTo>
                <a:lnTo>
                  <a:pt x="140695" y="18873"/>
                </a:lnTo>
                <a:lnTo>
                  <a:pt x="142838" y="4628"/>
                </a:lnTo>
                <a:lnTo>
                  <a:pt x="141792" y="3084"/>
                </a:lnTo>
                <a:lnTo>
                  <a:pt x="140036" y="2055"/>
                </a:lnTo>
                <a:lnTo>
                  <a:pt x="133741" y="118"/>
                </a:lnTo>
                <a:lnTo>
                  <a:pt x="119171" y="0"/>
                </a:lnTo>
                <a:lnTo>
                  <a:pt x="117547" y="1057"/>
                </a:lnTo>
                <a:lnTo>
                  <a:pt x="116465" y="2821"/>
                </a:lnTo>
                <a:lnTo>
                  <a:pt x="114728" y="8198"/>
                </a:lnTo>
                <a:lnTo>
                  <a:pt x="111668" y="8934"/>
                </a:lnTo>
                <a:lnTo>
                  <a:pt x="109370" y="9130"/>
                </a:lnTo>
                <a:lnTo>
                  <a:pt x="107838" y="10319"/>
                </a:lnTo>
                <a:lnTo>
                  <a:pt x="103986" y="19200"/>
                </a:lnTo>
                <a:lnTo>
                  <a:pt x="98309" y="26383"/>
                </a:lnTo>
                <a:lnTo>
                  <a:pt x="96610" y="32185"/>
                </a:lnTo>
                <a:lnTo>
                  <a:pt x="95098" y="34156"/>
                </a:lnTo>
                <a:lnTo>
                  <a:pt x="90596" y="36345"/>
                </a:lnTo>
                <a:lnTo>
                  <a:pt x="88972" y="37988"/>
                </a:lnTo>
                <a:lnTo>
                  <a:pt x="87168" y="42635"/>
                </a:lnTo>
                <a:lnTo>
                  <a:pt x="85629" y="44297"/>
                </a:lnTo>
                <a:lnTo>
                  <a:pt x="81097" y="46144"/>
                </a:lnTo>
                <a:lnTo>
                  <a:pt x="79464" y="48754"/>
                </a:lnTo>
                <a:lnTo>
                  <a:pt x="74023" y="65328"/>
                </a:lnTo>
                <a:lnTo>
                  <a:pt x="68126" y="74050"/>
                </a:lnTo>
                <a:lnTo>
                  <a:pt x="65904" y="89923"/>
                </a:lnTo>
                <a:lnTo>
                  <a:pt x="59193" y="104348"/>
                </a:lnTo>
                <a:lnTo>
                  <a:pt x="56361" y="120591"/>
                </a:lnTo>
                <a:lnTo>
                  <a:pt x="50684" y="131214"/>
                </a:lnTo>
                <a:lnTo>
                  <a:pt x="46835" y="157863"/>
                </a:lnTo>
                <a:lnTo>
                  <a:pt x="40139" y="171272"/>
                </a:lnTo>
                <a:lnTo>
                  <a:pt x="38116" y="217085"/>
                </a:lnTo>
                <a:lnTo>
                  <a:pt x="38101" y="238036"/>
                </a:lnTo>
                <a:lnTo>
                  <a:pt x="39159" y="241240"/>
                </a:lnTo>
                <a:lnTo>
                  <a:pt x="40922" y="243376"/>
                </a:lnTo>
                <a:lnTo>
                  <a:pt x="43156" y="244799"/>
                </a:lnTo>
                <a:lnTo>
                  <a:pt x="44645" y="246807"/>
                </a:lnTo>
                <a:lnTo>
                  <a:pt x="46300" y="251860"/>
                </a:lnTo>
                <a:lnTo>
                  <a:pt x="47801" y="253631"/>
                </a:lnTo>
                <a:lnTo>
                  <a:pt x="52289" y="255598"/>
                </a:lnTo>
                <a:lnTo>
                  <a:pt x="53909" y="257181"/>
                </a:lnTo>
                <a:lnTo>
                  <a:pt x="55710" y="261762"/>
                </a:lnTo>
                <a:lnTo>
                  <a:pt x="57248" y="263407"/>
                </a:lnTo>
                <a:lnTo>
                  <a:pt x="61780" y="265235"/>
                </a:lnTo>
                <a:lnTo>
                  <a:pt x="70281" y="266264"/>
                </a:lnTo>
                <a:lnTo>
                  <a:pt x="100743" y="256971"/>
                </a:lnTo>
                <a:lnTo>
                  <a:pt x="123775" y="240747"/>
                </a:lnTo>
                <a:lnTo>
                  <a:pt x="130153" y="238230"/>
                </a:lnTo>
                <a:lnTo>
                  <a:pt x="146048" y="225018"/>
                </a:lnTo>
                <a:lnTo>
                  <a:pt x="149576" y="218893"/>
                </a:lnTo>
                <a:lnTo>
                  <a:pt x="152204" y="212642"/>
                </a:lnTo>
                <a:lnTo>
                  <a:pt x="158574" y="203173"/>
                </a:lnTo>
                <a:lnTo>
                  <a:pt x="160932" y="193665"/>
                </a:lnTo>
                <a:lnTo>
                  <a:pt x="161922" y="158355"/>
                </a:lnTo>
                <a:lnTo>
                  <a:pt x="160865" y="156369"/>
                </a:lnTo>
                <a:lnTo>
                  <a:pt x="159101" y="155045"/>
                </a:lnTo>
                <a:lnTo>
                  <a:pt x="153724" y="152920"/>
                </a:lnTo>
                <a:lnTo>
                  <a:pt x="145057" y="145954"/>
                </a:lnTo>
                <a:lnTo>
                  <a:pt x="136231" y="143785"/>
                </a:lnTo>
                <a:lnTo>
                  <a:pt x="130044" y="143278"/>
                </a:lnTo>
                <a:lnTo>
                  <a:pt x="123767" y="145875"/>
                </a:lnTo>
                <a:lnTo>
                  <a:pt x="117449" y="149498"/>
                </a:lnTo>
                <a:lnTo>
                  <a:pt x="104969" y="152143"/>
                </a:lnTo>
                <a:lnTo>
                  <a:pt x="100275" y="152284"/>
                </a:lnTo>
                <a:lnTo>
                  <a:pt x="94661" y="155169"/>
                </a:lnTo>
                <a:lnTo>
                  <a:pt x="79297" y="167579"/>
                </a:lnTo>
                <a:lnTo>
                  <a:pt x="66659" y="173505"/>
                </a:lnTo>
                <a:lnTo>
                  <a:pt x="63490" y="175994"/>
                </a:lnTo>
                <a:lnTo>
                  <a:pt x="59968" y="181582"/>
                </a:lnTo>
                <a:lnTo>
                  <a:pt x="57344" y="187593"/>
                </a:lnTo>
                <a:lnTo>
                  <a:pt x="52650" y="193793"/>
                </a:lnTo>
                <a:lnTo>
                  <a:pt x="47036" y="197253"/>
                </a:lnTo>
                <a:lnTo>
                  <a:pt x="41013" y="199850"/>
                </a:lnTo>
                <a:lnTo>
                  <a:pt x="34808" y="204532"/>
                </a:lnTo>
                <a:lnTo>
                  <a:pt x="31346" y="210140"/>
                </a:lnTo>
                <a:lnTo>
                  <a:pt x="28748" y="216161"/>
                </a:lnTo>
                <a:lnTo>
                  <a:pt x="22394" y="225500"/>
                </a:lnTo>
                <a:lnTo>
                  <a:pt x="20041" y="234970"/>
                </a:lnTo>
                <a:lnTo>
                  <a:pt x="19088" y="255291"/>
                </a:lnTo>
                <a:lnTo>
                  <a:pt x="20134" y="255918"/>
                </a:lnTo>
                <a:lnTo>
                  <a:pt x="24119" y="256615"/>
                </a:lnTo>
                <a:lnTo>
                  <a:pt x="25604" y="257859"/>
                </a:lnTo>
                <a:lnTo>
                  <a:pt x="27255" y="262063"/>
                </a:lnTo>
                <a:lnTo>
                  <a:pt x="28753" y="263608"/>
                </a:lnTo>
                <a:lnTo>
                  <a:pt x="33241" y="265324"/>
                </a:lnTo>
                <a:lnTo>
                  <a:pt x="60364" y="266661"/>
                </a:lnTo>
                <a:lnTo>
                  <a:pt x="66692" y="263859"/>
                </a:lnTo>
                <a:lnTo>
                  <a:pt x="89098" y="251507"/>
                </a:lnTo>
                <a:lnTo>
                  <a:pt x="97102" y="249362"/>
                </a:lnTo>
                <a:lnTo>
                  <a:pt x="104187" y="242765"/>
                </a:lnTo>
                <a:lnTo>
                  <a:pt x="111923" y="233835"/>
                </a:lnTo>
                <a:lnTo>
                  <a:pt x="157599" y="203251"/>
                </a:lnTo>
                <a:lnTo>
                  <a:pt x="194880" y="174623"/>
                </a:lnTo>
                <a:lnTo>
                  <a:pt x="197738" y="168273"/>
                </a:lnTo>
                <a:lnTo>
                  <a:pt x="204653" y="161922"/>
                </a:lnTo>
                <a:lnTo>
                  <a:pt x="212665" y="155572"/>
                </a:lnTo>
                <a:lnTo>
                  <a:pt x="218234" y="147105"/>
                </a:lnTo>
                <a:lnTo>
                  <a:pt x="223288" y="144753"/>
                </a:lnTo>
                <a:lnTo>
                  <a:pt x="225058" y="143068"/>
                </a:lnTo>
                <a:lnTo>
                  <a:pt x="228134" y="134836"/>
                </a:lnTo>
                <a:lnTo>
                  <a:pt x="231215" y="134009"/>
                </a:lnTo>
                <a:lnTo>
                  <a:pt x="236760" y="133478"/>
                </a:lnTo>
                <a:lnTo>
                  <a:pt x="237215" y="132376"/>
                </a:lnTo>
                <a:lnTo>
                  <a:pt x="238114" y="123939"/>
                </a:lnTo>
                <a:lnTo>
                  <a:pt x="238125" y="138014"/>
                </a:lnTo>
                <a:lnTo>
                  <a:pt x="235303" y="143535"/>
                </a:lnTo>
                <a:lnTo>
                  <a:pt x="229925" y="150647"/>
                </a:lnTo>
                <a:lnTo>
                  <a:pt x="227804" y="166202"/>
                </a:lnTo>
                <a:lnTo>
                  <a:pt x="221113" y="180563"/>
                </a:lnTo>
                <a:lnTo>
                  <a:pt x="220434" y="183874"/>
                </a:lnTo>
                <a:lnTo>
                  <a:pt x="211715" y="202808"/>
                </a:lnTo>
                <a:lnTo>
                  <a:pt x="208777" y="224535"/>
                </a:lnTo>
                <a:lnTo>
                  <a:pt x="202067" y="237947"/>
                </a:lnTo>
                <a:lnTo>
                  <a:pt x="200429" y="250787"/>
                </a:lnTo>
                <a:lnTo>
                  <a:pt x="201352" y="252916"/>
                </a:lnTo>
                <a:lnTo>
                  <a:pt x="203027" y="254334"/>
                </a:lnTo>
                <a:lnTo>
                  <a:pt x="205201" y="255280"/>
                </a:lnTo>
                <a:lnTo>
                  <a:pt x="206651" y="256969"/>
                </a:lnTo>
                <a:lnTo>
                  <a:pt x="209168" y="265207"/>
                </a:lnTo>
                <a:lnTo>
                  <a:pt x="214493" y="271312"/>
                </a:lnTo>
                <a:lnTo>
                  <a:pt x="219861" y="274040"/>
                </a:lnTo>
                <a:lnTo>
                  <a:pt x="222773" y="274767"/>
                </a:lnTo>
                <a:lnTo>
                  <a:pt x="224716" y="274194"/>
                </a:lnTo>
                <a:lnTo>
                  <a:pt x="226010" y="272753"/>
                </a:lnTo>
                <a:lnTo>
                  <a:pt x="226874" y="270735"/>
                </a:lnTo>
                <a:lnTo>
                  <a:pt x="228507" y="269389"/>
                </a:lnTo>
                <a:lnTo>
                  <a:pt x="238733" y="264406"/>
                </a:lnTo>
                <a:lnTo>
                  <a:pt x="244746" y="260387"/>
                </a:lnTo>
                <a:lnTo>
                  <a:pt x="250945" y="258601"/>
                </a:lnTo>
                <a:lnTo>
                  <a:pt x="253022" y="257066"/>
                </a:lnTo>
                <a:lnTo>
                  <a:pt x="254406" y="254985"/>
                </a:lnTo>
                <a:lnTo>
                  <a:pt x="257003" y="249850"/>
                </a:lnTo>
                <a:lnTo>
                  <a:pt x="272255" y="231687"/>
                </a:lnTo>
                <a:lnTo>
                  <a:pt x="275049" y="222222"/>
                </a:lnTo>
                <a:lnTo>
                  <a:pt x="275703" y="215886"/>
                </a:lnTo>
                <a:lnTo>
                  <a:pt x="278815" y="209542"/>
                </a:lnTo>
                <a:lnTo>
                  <a:pt x="282667" y="203195"/>
                </a:lnTo>
                <a:lnTo>
                  <a:pt x="284380" y="196846"/>
                </a:lnTo>
                <a:lnTo>
                  <a:pt x="283779" y="194729"/>
                </a:lnTo>
                <a:lnTo>
                  <a:pt x="282319" y="193319"/>
                </a:lnTo>
                <a:lnTo>
                  <a:pt x="280288" y="192378"/>
                </a:lnTo>
                <a:lnTo>
                  <a:pt x="278933" y="190693"/>
                </a:lnTo>
                <a:lnTo>
                  <a:pt x="276582" y="182461"/>
                </a:lnTo>
                <a:lnTo>
                  <a:pt x="268056" y="172902"/>
                </a:lnTo>
                <a:lnTo>
                  <a:pt x="267102" y="166822"/>
                </a:lnTo>
                <a:lnTo>
                  <a:pt x="265909" y="165188"/>
                </a:lnTo>
                <a:lnTo>
                  <a:pt x="264057" y="164100"/>
                </a:lnTo>
                <a:lnTo>
                  <a:pt x="257175" y="161922"/>
                </a:lnTo>
                <a:lnTo>
                  <a:pt x="262231" y="156866"/>
                </a:lnTo>
                <a:lnTo>
                  <a:pt x="267536" y="154383"/>
                </a:lnTo>
                <a:lnTo>
                  <a:pt x="283490" y="151416"/>
                </a:lnTo>
                <a:lnTo>
                  <a:pt x="292371" y="145874"/>
                </a:lnTo>
                <a:lnTo>
                  <a:pt x="304853" y="143465"/>
                </a:lnTo>
                <a:lnTo>
                  <a:pt x="308011" y="143267"/>
                </a:lnTo>
                <a:lnTo>
                  <a:pt x="310115" y="142077"/>
                </a:lnTo>
                <a:lnTo>
                  <a:pt x="311518" y="140225"/>
                </a:lnTo>
                <a:lnTo>
                  <a:pt x="312454" y="137933"/>
                </a:lnTo>
                <a:lnTo>
                  <a:pt x="314135" y="136404"/>
                </a:lnTo>
                <a:lnTo>
                  <a:pt x="318827" y="134706"/>
                </a:lnTo>
                <a:lnTo>
                  <a:pt x="336667" y="133466"/>
                </a:lnTo>
                <a:lnTo>
                  <a:pt x="338744" y="132368"/>
                </a:lnTo>
                <a:lnTo>
                  <a:pt x="340129" y="130578"/>
                </a:lnTo>
                <a:lnTo>
                  <a:pt x="341053" y="128326"/>
                </a:lnTo>
                <a:lnTo>
                  <a:pt x="342727" y="126825"/>
                </a:lnTo>
                <a:lnTo>
                  <a:pt x="352294" y="123857"/>
                </a:lnTo>
                <a:lnTo>
                  <a:pt x="360614" y="123825"/>
                </a:lnTo>
                <a:lnTo>
                  <a:pt x="361060" y="124882"/>
                </a:lnTo>
                <a:lnTo>
                  <a:pt x="361940" y="141432"/>
                </a:lnTo>
                <a:lnTo>
                  <a:pt x="353748" y="150947"/>
                </a:lnTo>
                <a:lnTo>
                  <a:pt x="351628" y="159715"/>
                </a:lnTo>
                <a:lnTo>
                  <a:pt x="345956" y="168559"/>
                </a:lnTo>
                <a:lnTo>
                  <a:pt x="343504" y="181029"/>
                </a:lnTo>
                <a:lnTo>
                  <a:pt x="342901" y="228597"/>
                </a:lnTo>
                <a:lnTo>
                  <a:pt x="342900" y="255683"/>
                </a:lnTo>
                <a:lnTo>
                  <a:pt x="343958" y="256179"/>
                </a:lnTo>
                <a:lnTo>
                  <a:pt x="365566" y="257161"/>
                </a:lnTo>
                <a:lnTo>
                  <a:pt x="371671" y="254345"/>
                </a:lnTo>
                <a:lnTo>
                  <a:pt x="412948" y="221156"/>
                </a:lnTo>
                <a:lnTo>
                  <a:pt x="435773" y="194552"/>
                </a:lnTo>
                <a:lnTo>
                  <a:pt x="450969" y="183349"/>
                </a:lnTo>
                <a:lnTo>
                  <a:pt x="483579" y="139769"/>
                </a:lnTo>
                <a:lnTo>
                  <a:pt x="498648" y="129017"/>
                </a:lnTo>
                <a:lnTo>
                  <a:pt x="506666" y="126131"/>
                </a:lnTo>
                <a:lnTo>
                  <a:pt x="509228" y="124303"/>
                </a:lnTo>
                <a:lnTo>
                  <a:pt x="510935" y="122026"/>
                </a:lnTo>
                <a:lnTo>
                  <a:pt x="512073" y="119450"/>
                </a:lnTo>
                <a:lnTo>
                  <a:pt x="513890" y="117732"/>
                </a:lnTo>
                <a:lnTo>
                  <a:pt x="529405" y="109111"/>
                </a:lnTo>
                <a:lnTo>
                  <a:pt x="530737" y="109781"/>
                </a:lnTo>
                <a:lnTo>
                  <a:pt x="531625" y="111287"/>
                </a:lnTo>
                <a:lnTo>
                  <a:pt x="533275" y="112290"/>
                </a:lnTo>
                <a:lnTo>
                  <a:pt x="541445" y="114033"/>
                </a:lnTo>
                <a:lnTo>
                  <a:pt x="550996" y="114274"/>
                </a:lnTo>
                <a:lnTo>
                  <a:pt x="561545" y="123429"/>
                </a:lnTo>
                <a:lnTo>
                  <a:pt x="570138" y="123788"/>
                </a:lnTo>
                <a:lnTo>
                  <a:pt x="570592" y="124857"/>
                </a:lnTo>
                <a:lnTo>
                  <a:pt x="571380" y="132020"/>
                </a:lnTo>
                <a:lnTo>
                  <a:pt x="574269" y="132757"/>
                </a:lnTo>
                <a:lnTo>
                  <a:pt x="580908" y="133337"/>
                </a:lnTo>
                <a:lnTo>
                  <a:pt x="581025" y="114692"/>
                </a:lnTo>
                <a:lnTo>
                  <a:pt x="571893" y="105174"/>
                </a:lnTo>
                <a:lnTo>
                  <a:pt x="563334" y="104807"/>
                </a:lnTo>
                <a:lnTo>
                  <a:pt x="553893" y="112976"/>
                </a:lnTo>
                <a:lnTo>
                  <a:pt x="547822" y="113906"/>
                </a:lnTo>
                <a:lnTo>
                  <a:pt x="546189" y="115094"/>
                </a:lnTo>
                <a:lnTo>
                  <a:pt x="545101" y="116945"/>
                </a:lnTo>
                <a:lnTo>
                  <a:pt x="544376" y="119238"/>
                </a:lnTo>
                <a:lnTo>
                  <a:pt x="542834" y="120766"/>
                </a:lnTo>
                <a:lnTo>
                  <a:pt x="538299" y="122464"/>
                </a:lnTo>
                <a:lnTo>
                  <a:pt x="536666" y="123975"/>
                </a:lnTo>
                <a:lnTo>
                  <a:pt x="534851" y="128476"/>
                </a:lnTo>
                <a:lnTo>
                  <a:pt x="532629" y="139989"/>
                </a:lnTo>
                <a:lnTo>
                  <a:pt x="516941" y="161939"/>
                </a:lnTo>
                <a:lnTo>
                  <a:pt x="514444" y="168280"/>
                </a:lnTo>
                <a:lnTo>
                  <a:pt x="508145" y="177799"/>
                </a:lnTo>
                <a:lnTo>
                  <a:pt x="504751" y="187323"/>
                </a:lnTo>
                <a:lnTo>
                  <a:pt x="498570" y="196847"/>
                </a:lnTo>
                <a:lnTo>
                  <a:pt x="496269" y="206372"/>
                </a:lnTo>
                <a:lnTo>
                  <a:pt x="495337" y="226716"/>
                </a:lnTo>
                <a:lnTo>
                  <a:pt x="500367" y="233096"/>
                </a:lnTo>
                <a:lnTo>
                  <a:pt x="505666" y="235888"/>
                </a:lnTo>
                <a:lnTo>
                  <a:pt x="508560" y="236633"/>
                </a:lnTo>
                <a:lnTo>
                  <a:pt x="510491" y="238187"/>
                </a:lnTo>
                <a:lnTo>
                  <a:pt x="512635" y="242737"/>
                </a:lnTo>
                <a:lnTo>
                  <a:pt x="514265" y="244374"/>
                </a:lnTo>
                <a:lnTo>
                  <a:pt x="518898" y="246192"/>
                </a:lnTo>
                <a:lnTo>
                  <a:pt x="527457" y="247216"/>
                </a:lnTo>
                <a:lnTo>
                  <a:pt x="574616" y="231830"/>
                </a:lnTo>
                <a:lnTo>
                  <a:pt x="586416" y="228497"/>
                </a:lnTo>
                <a:lnTo>
                  <a:pt x="597674" y="222335"/>
                </a:lnTo>
                <a:lnTo>
                  <a:pt x="612887" y="218980"/>
                </a:lnTo>
                <a:lnTo>
                  <a:pt x="649431" y="196720"/>
                </a:lnTo>
                <a:lnTo>
                  <a:pt x="663290" y="183064"/>
                </a:lnTo>
                <a:lnTo>
                  <a:pt x="673016" y="169127"/>
                </a:lnTo>
                <a:lnTo>
                  <a:pt x="681542" y="162998"/>
                </a:lnTo>
                <a:lnTo>
                  <a:pt x="693834" y="144672"/>
                </a:lnTo>
                <a:lnTo>
                  <a:pt x="704812" y="133386"/>
                </a:lnTo>
                <a:lnTo>
                  <a:pt x="699781" y="138415"/>
                </a:lnTo>
                <a:lnTo>
                  <a:pt x="697305" y="143713"/>
                </a:lnTo>
                <a:lnTo>
                  <a:pt x="694273" y="186520"/>
                </a:lnTo>
                <a:lnTo>
                  <a:pt x="687787" y="199863"/>
                </a:lnTo>
                <a:lnTo>
                  <a:pt x="685834" y="231769"/>
                </a:lnTo>
                <a:lnTo>
                  <a:pt x="686881" y="233887"/>
                </a:lnTo>
                <a:lnTo>
                  <a:pt x="688638" y="235299"/>
                </a:lnTo>
                <a:lnTo>
                  <a:pt x="690867" y="236240"/>
                </a:lnTo>
                <a:lnTo>
                  <a:pt x="692353" y="237925"/>
                </a:lnTo>
                <a:lnTo>
                  <a:pt x="694004" y="242621"/>
                </a:lnTo>
                <a:lnTo>
                  <a:pt x="695503" y="244296"/>
                </a:lnTo>
                <a:lnTo>
                  <a:pt x="703410" y="247206"/>
                </a:lnTo>
                <a:lnTo>
                  <a:pt x="715022" y="240050"/>
                </a:lnTo>
                <a:lnTo>
                  <a:pt x="717981" y="239407"/>
                </a:lnTo>
                <a:lnTo>
                  <a:pt x="731581" y="230034"/>
                </a:lnTo>
                <a:lnTo>
                  <a:pt x="749564" y="211376"/>
                </a:lnTo>
                <a:lnTo>
                  <a:pt x="768718" y="181543"/>
                </a:lnTo>
                <a:lnTo>
                  <a:pt x="771156" y="165172"/>
                </a:lnTo>
                <a:lnTo>
                  <a:pt x="771511" y="144757"/>
                </a:lnTo>
                <a:lnTo>
                  <a:pt x="766465" y="138374"/>
                </a:lnTo>
                <a:lnTo>
                  <a:pt x="761162" y="135581"/>
                </a:lnTo>
                <a:lnTo>
                  <a:pt x="758267" y="134836"/>
                </a:lnTo>
                <a:lnTo>
                  <a:pt x="756336" y="133282"/>
                </a:lnTo>
                <a:lnTo>
                  <a:pt x="754190" y="128732"/>
                </a:lnTo>
                <a:lnTo>
                  <a:pt x="752560" y="127095"/>
                </a:lnTo>
                <a:lnTo>
                  <a:pt x="747927" y="125277"/>
                </a:lnTo>
                <a:lnTo>
                  <a:pt x="745210" y="125850"/>
                </a:lnTo>
                <a:lnTo>
                  <a:pt x="733244" y="131553"/>
                </a:lnTo>
                <a:lnTo>
                  <a:pt x="730129" y="132151"/>
                </a:lnTo>
                <a:lnTo>
                  <a:pt x="711189" y="141443"/>
                </a:lnTo>
                <a:lnTo>
                  <a:pt x="704845" y="147881"/>
                </a:lnTo>
                <a:lnTo>
                  <a:pt x="680508" y="178679"/>
                </a:lnTo>
                <a:lnTo>
                  <a:pt x="674288" y="198001"/>
                </a:lnTo>
                <a:lnTo>
                  <a:pt x="661196" y="216689"/>
                </a:lnTo>
                <a:lnTo>
                  <a:pt x="657458" y="247043"/>
                </a:lnTo>
                <a:lnTo>
                  <a:pt x="657239" y="261636"/>
                </a:lnTo>
                <a:lnTo>
                  <a:pt x="658292" y="263323"/>
                </a:lnTo>
                <a:lnTo>
                  <a:pt x="660054" y="264447"/>
                </a:lnTo>
                <a:lnTo>
                  <a:pt x="667588" y="266031"/>
                </a:lnTo>
                <a:lnTo>
                  <a:pt x="674560" y="266565"/>
                </a:lnTo>
                <a:lnTo>
                  <a:pt x="690087" y="259067"/>
                </a:lnTo>
                <a:lnTo>
                  <a:pt x="735623" y="228575"/>
                </a:lnTo>
                <a:lnTo>
                  <a:pt x="774609" y="202138"/>
                </a:lnTo>
                <a:lnTo>
                  <a:pt x="792752" y="182958"/>
                </a:lnTo>
                <a:lnTo>
                  <a:pt x="837420" y="152449"/>
                </a:lnTo>
                <a:lnTo>
                  <a:pt x="844204" y="147128"/>
                </a:lnTo>
                <a:lnTo>
                  <a:pt x="857181" y="140891"/>
                </a:lnTo>
                <a:lnTo>
                  <a:pt x="863570" y="136700"/>
                </a:lnTo>
                <a:lnTo>
                  <a:pt x="873116" y="134340"/>
                </a:lnTo>
                <a:lnTo>
                  <a:pt x="909374" y="133350"/>
                </a:lnTo>
                <a:lnTo>
                  <a:pt x="911050" y="134408"/>
                </a:lnTo>
                <a:lnTo>
                  <a:pt x="912167" y="136171"/>
                </a:lnTo>
                <a:lnTo>
                  <a:pt x="912911" y="138404"/>
                </a:lnTo>
                <a:lnTo>
                  <a:pt x="914466" y="139893"/>
                </a:lnTo>
                <a:lnTo>
                  <a:pt x="919014" y="141548"/>
                </a:lnTo>
                <a:lnTo>
                  <a:pt x="920652" y="143048"/>
                </a:lnTo>
                <a:lnTo>
                  <a:pt x="922470" y="147536"/>
                </a:lnTo>
                <a:lnTo>
                  <a:pt x="924013" y="149157"/>
                </a:lnTo>
                <a:lnTo>
                  <a:pt x="928550" y="150957"/>
                </a:lnTo>
                <a:lnTo>
                  <a:pt x="930184" y="152495"/>
                </a:lnTo>
                <a:lnTo>
                  <a:pt x="931998" y="157027"/>
                </a:lnTo>
                <a:lnTo>
                  <a:pt x="933449" y="203314"/>
                </a:lnTo>
                <a:lnTo>
                  <a:pt x="930628" y="209599"/>
                </a:lnTo>
                <a:lnTo>
                  <a:pt x="915840" y="227109"/>
                </a:lnTo>
                <a:lnTo>
                  <a:pt x="914827" y="233212"/>
                </a:lnTo>
                <a:lnTo>
                  <a:pt x="913626" y="234849"/>
                </a:lnTo>
                <a:lnTo>
                  <a:pt x="911768" y="235940"/>
                </a:lnTo>
                <a:lnTo>
                  <a:pt x="905279" y="237994"/>
                </a:lnTo>
                <a:lnTo>
                  <a:pt x="904911" y="246312"/>
                </a:lnTo>
                <a:lnTo>
                  <a:pt x="904878" y="234272"/>
                </a:lnTo>
                <a:lnTo>
                  <a:pt x="905935" y="232381"/>
                </a:lnTo>
                <a:lnTo>
                  <a:pt x="907699" y="231120"/>
                </a:lnTo>
                <a:lnTo>
                  <a:pt x="909932" y="230278"/>
                </a:lnTo>
                <a:lnTo>
                  <a:pt x="911422" y="228660"/>
                </a:lnTo>
                <a:lnTo>
                  <a:pt x="916635" y="218457"/>
                </a:lnTo>
                <a:lnTo>
                  <a:pt x="952517" y="173428"/>
                </a:lnTo>
                <a:lnTo>
                  <a:pt x="987425" y="127281"/>
                </a:lnTo>
                <a:lnTo>
                  <a:pt x="996950" y="118615"/>
                </a:lnTo>
                <a:lnTo>
                  <a:pt x="1003300" y="116216"/>
                </a:lnTo>
                <a:lnTo>
                  <a:pt x="1005417" y="114518"/>
                </a:lnTo>
                <a:lnTo>
                  <a:pt x="1009454" y="108130"/>
                </a:lnTo>
                <a:lnTo>
                  <a:pt x="1017686" y="105214"/>
                </a:lnTo>
                <a:lnTo>
                  <a:pt x="1027245" y="104811"/>
                </a:lnTo>
                <a:lnTo>
                  <a:pt x="1027730" y="105856"/>
                </a:lnTo>
                <a:lnTo>
                  <a:pt x="1028268" y="109840"/>
                </a:lnTo>
                <a:lnTo>
                  <a:pt x="1029471" y="111326"/>
                </a:lnTo>
                <a:lnTo>
                  <a:pt x="1033629" y="112976"/>
                </a:lnTo>
                <a:lnTo>
                  <a:pt x="1035160" y="114475"/>
                </a:lnTo>
                <a:lnTo>
                  <a:pt x="1036863" y="118962"/>
                </a:lnTo>
                <a:lnTo>
                  <a:pt x="1038222" y="164824"/>
                </a:lnTo>
                <a:lnTo>
                  <a:pt x="1035401" y="171326"/>
                </a:lnTo>
                <a:lnTo>
                  <a:pt x="1031678" y="177743"/>
                </a:lnTo>
                <a:lnTo>
                  <a:pt x="1029288" y="190486"/>
                </a:lnTo>
                <a:lnTo>
                  <a:pt x="1028815" y="198138"/>
                </a:lnTo>
                <a:lnTo>
                  <a:pt x="1022177" y="207254"/>
                </a:lnTo>
                <a:lnTo>
                  <a:pt x="1019178" y="219058"/>
                </a:lnTo>
                <a:lnTo>
                  <a:pt x="1065627" y="172620"/>
                </a:lnTo>
                <a:lnTo>
                  <a:pt x="1111228" y="128078"/>
                </a:lnTo>
                <a:lnTo>
                  <a:pt x="1123946" y="121840"/>
                </a:lnTo>
                <a:lnTo>
                  <a:pt x="1130298" y="117650"/>
                </a:lnTo>
                <a:lnTo>
                  <a:pt x="1136649" y="115787"/>
                </a:lnTo>
                <a:lnTo>
                  <a:pt x="1138767" y="114232"/>
                </a:lnTo>
                <a:lnTo>
                  <a:pt x="1140178" y="112137"/>
                </a:lnTo>
                <a:lnTo>
                  <a:pt x="1141119" y="109682"/>
                </a:lnTo>
                <a:lnTo>
                  <a:pt x="1142804" y="108045"/>
                </a:lnTo>
                <a:lnTo>
                  <a:pt x="1151036" y="105203"/>
                </a:lnTo>
                <a:lnTo>
                  <a:pt x="1151533" y="106118"/>
                </a:lnTo>
                <a:lnTo>
                  <a:pt x="1152525" y="152414"/>
                </a:lnTo>
                <a:lnTo>
                  <a:pt x="1152525" y="200022"/>
                </a:lnTo>
                <a:lnTo>
                  <a:pt x="1152525" y="228074"/>
                </a:lnTo>
                <a:lnTo>
                  <a:pt x="1175191" y="228593"/>
                </a:lnTo>
                <a:lnTo>
                  <a:pt x="1181296" y="225773"/>
                </a:lnTo>
                <a:lnTo>
                  <a:pt x="1187538" y="222050"/>
                </a:lnTo>
                <a:lnTo>
                  <a:pt x="1197001" y="218896"/>
                </a:lnTo>
                <a:lnTo>
                  <a:pt x="1241621" y="184121"/>
                </a:lnTo>
                <a:lnTo>
                  <a:pt x="1253242" y="175673"/>
                </a:lnTo>
                <a:lnTo>
                  <a:pt x="1266651" y="169460"/>
                </a:lnTo>
                <a:lnTo>
                  <a:pt x="1282677" y="156369"/>
                </a:lnTo>
                <a:lnTo>
                  <a:pt x="1293515" y="152920"/>
                </a:lnTo>
                <a:lnTo>
                  <a:pt x="1340807" y="152397"/>
                </a:lnTo>
                <a:lnTo>
                  <a:pt x="1352430" y="152397"/>
                </a:lnTo>
                <a:lnTo>
                  <a:pt x="1352550" y="134705"/>
                </a:lnTo>
                <a:lnTo>
                  <a:pt x="1351492" y="134253"/>
                </a:lnTo>
                <a:lnTo>
                  <a:pt x="1316176" y="133347"/>
                </a:lnTo>
                <a:lnTo>
                  <a:pt x="1271814" y="175984"/>
                </a:lnTo>
                <a:lnTo>
                  <a:pt x="1269042" y="181577"/>
                </a:lnTo>
                <a:lnTo>
                  <a:pt x="1268303" y="184550"/>
                </a:lnTo>
                <a:lnTo>
                  <a:pt x="1258754" y="198176"/>
                </a:lnTo>
                <a:lnTo>
                  <a:pt x="1251041" y="207262"/>
                </a:lnTo>
                <a:lnTo>
                  <a:pt x="1248742" y="216161"/>
                </a:lnTo>
                <a:lnTo>
                  <a:pt x="1247902" y="226750"/>
                </a:lnTo>
                <a:lnTo>
                  <a:pt x="1248918" y="227366"/>
                </a:lnTo>
                <a:lnTo>
                  <a:pt x="1252868" y="228050"/>
                </a:lnTo>
                <a:lnTo>
                  <a:pt x="1254346" y="229291"/>
                </a:lnTo>
                <a:lnTo>
                  <a:pt x="1255987" y="233491"/>
                </a:lnTo>
                <a:lnTo>
                  <a:pt x="1257482" y="235035"/>
                </a:lnTo>
                <a:lnTo>
                  <a:pt x="1261967" y="236750"/>
                </a:lnTo>
                <a:lnTo>
                  <a:pt x="1279656" y="238001"/>
                </a:lnTo>
                <a:lnTo>
                  <a:pt x="1285933" y="235246"/>
                </a:lnTo>
                <a:lnTo>
                  <a:pt x="1292251" y="231552"/>
                </a:lnTo>
                <a:lnTo>
                  <a:pt x="1301757" y="228414"/>
                </a:lnTo>
                <a:lnTo>
                  <a:pt x="1333500" y="202786"/>
                </a:lnTo>
                <a:lnTo>
                  <a:pt x="1339850" y="200192"/>
                </a:lnTo>
                <a:lnTo>
                  <a:pt x="1371469" y="171577"/>
                </a:lnTo>
                <a:lnTo>
                  <a:pt x="1380730" y="171450"/>
                </a:lnTo>
                <a:lnTo>
                  <a:pt x="1381125" y="215982"/>
                </a:lnTo>
                <a:lnTo>
                  <a:pt x="1381125" y="226727"/>
                </a:lnTo>
                <a:lnTo>
                  <a:pt x="1398816" y="246284"/>
                </a:lnTo>
                <a:lnTo>
                  <a:pt x="1400328" y="245680"/>
                </a:lnTo>
                <a:lnTo>
                  <a:pt x="1407510" y="240832"/>
                </a:lnTo>
                <a:lnTo>
                  <a:pt x="1419420" y="238657"/>
                </a:lnTo>
                <a:lnTo>
                  <a:pt x="1422529" y="238479"/>
                </a:lnTo>
                <a:lnTo>
                  <a:pt x="1428807" y="235458"/>
                </a:lnTo>
                <a:lnTo>
                  <a:pt x="1435126" y="231647"/>
                </a:lnTo>
                <a:lnTo>
                  <a:pt x="1444632" y="228442"/>
                </a:lnTo>
                <a:lnTo>
                  <a:pt x="1476375" y="202787"/>
                </a:lnTo>
                <a:lnTo>
                  <a:pt x="1482725" y="200193"/>
                </a:lnTo>
                <a:lnTo>
                  <a:pt x="1492250" y="193840"/>
                </a:lnTo>
                <a:lnTo>
                  <a:pt x="1501775" y="190429"/>
                </a:lnTo>
                <a:lnTo>
                  <a:pt x="1512594" y="182427"/>
                </a:lnTo>
                <a:lnTo>
                  <a:pt x="1522511" y="181100"/>
                </a:lnTo>
                <a:lnTo>
                  <a:pt x="1533525" y="1809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SMARTInkShape-603"/>
          <p:cNvSpPr/>
          <p:nvPr>
            <p:custDataLst>
              <p:tags r:id="rId4"/>
            </p:custDataLst>
          </p:nvPr>
        </p:nvSpPr>
        <p:spPr>
          <a:xfrm>
            <a:off x="8610600" y="1895476"/>
            <a:ext cx="114301" cy="133350"/>
          </a:xfrm>
          <a:custGeom>
            <a:avLst/>
            <a:gdLst/>
            <a:ahLst/>
            <a:cxnLst/>
            <a:rect l="0" t="0" r="0" b="0"/>
            <a:pathLst>
              <a:path w="114301" h="133350">
                <a:moveTo>
                  <a:pt x="19050" y="9524"/>
                </a:moveTo>
                <a:lnTo>
                  <a:pt x="19050" y="9524"/>
                </a:lnTo>
                <a:lnTo>
                  <a:pt x="19050" y="1323"/>
                </a:lnTo>
                <a:lnTo>
                  <a:pt x="20108" y="882"/>
                </a:lnTo>
                <a:lnTo>
                  <a:pt x="28541" y="2"/>
                </a:lnTo>
                <a:lnTo>
                  <a:pt x="23508" y="0"/>
                </a:lnTo>
                <a:lnTo>
                  <a:pt x="22022" y="1058"/>
                </a:lnTo>
                <a:lnTo>
                  <a:pt x="21031" y="2822"/>
                </a:lnTo>
                <a:lnTo>
                  <a:pt x="19311" y="9700"/>
                </a:lnTo>
                <a:lnTo>
                  <a:pt x="19084" y="22665"/>
                </a:lnTo>
                <a:lnTo>
                  <a:pt x="16243" y="28770"/>
                </a:lnTo>
                <a:lnTo>
                  <a:pt x="12511" y="35011"/>
                </a:lnTo>
                <a:lnTo>
                  <a:pt x="10409" y="45533"/>
                </a:lnTo>
                <a:lnTo>
                  <a:pt x="8729" y="60527"/>
                </a:lnTo>
                <a:lnTo>
                  <a:pt x="1359" y="78983"/>
                </a:lnTo>
                <a:lnTo>
                  <a:pt x="0" y="123383"/>
                </a:lnTo>
                <a:lnTo>
                  <a:pt x="8200" y="123785"/>
                </a:lnTo>
                <a:lnTo>
                  <a:pt x="16867" y="117271"/>
                </a:lnTo>
                <a:lnTo>
                  <a:pt x="25694" y="114121"/>
                </a:lnTo>
                <a:lnTo>
                  <a:pt x="73025" y="69841"/>
                </a:lnTo>
                <a:lnTo>
                  <a:pt x="100542" y="41274"/>
                </a:lnTo>
                <a:lnTo>
                  <a:pt x="102893" y="34924"/>
                </a:lnTo>
                <a:lnTo>
                  <a:pt x="104579" y="32807"/>
                </a:lnTo>
                <a:lnTo>
                  <a:pt x="110948" y="28770"/>
                </a:lnTo>
                <a:lnTo>
                  <a:pt x="114298" y="19057"/>
                </a:lnTo>
                <a:lnTo>
                  <a:pt x="114299" y="19052"/>
                </a:lnTo>
                <a:lnTo>
                  <a:pt x="114300" y="19050"/>
                </a:lnTo>
                <a:lnTo>
                  <a:pt x="114300" y="33238"/>
                </a:lnTo>
                <a:lnTo>
                  <a:pt x="111478" y="38761"/>
                </a:lnTo>
                <a:lnTo>
                  <a:pt x="106099" y="45873"/>
                </a:lnTo>
                <a:lnTo>
                  <a:pt x="105036" y="54883"/>
                </a:lnTo>
                <a:lnTo>
                  <a:pt x="103724" y="89119"/>
                </a:lnTo>
                <a:lnTo>
                  <a:pt x="96134" y="104318"/>
                </a:lnTo>
                <a:lnTo>
                  <a:pt x="95365" y="117832"/>
                </a:lnTo>
                <a:lnTo>
                  <a:pt x="96386" y="119829"/>
                </a:lnTo>
                <a:lnTo>
                  <a:pt x="98123" y="121161"/>
                </a:lnTo>
                <a:lnTo>
                  <a:pt x="100340" y="122049"/>
                </a:lnTo>
                <a:lnTo>
                  <a:pt x="101819" y="123699"/>
                </a:lnTo>
                <a:lnTo>
                  <a:pt x="104775" y="1333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SMARTInkShape-604"/>
          <p:cNvSpPr/>
          <p:nvPr>
            <p:custDataLst>
              <p:tags r:id="rId5"/>
            </p:custDataLst>
          </p:nvPr>
        </p:nvSpPr>
        <p:spPr>
          <a:xfrm>
            <a:off x="8896360" y="1838445"/>
            <a:ext cx="1828791" cy="399931"/>
          </a:xfrm>
          <a:custGeom>
            <a:avLst/>
            <a:gdLst/>
            <a:ahLst/>
            <a:cxnLst/>
            <a:rect l="0" t="0" r="0" b="0"/>
            <a:pathLst>
              <a:path w="1828791" h="399931">
                <a:moveTo>
                  <a:pt x="9515" y="180855"/>
                </a:moveTo>
                <a:lnTo>
                  <a:pt x="9515" y="180855"/>
                </a:lnTo>
                <a:lnTo>
                  <a:pt x="9515" y="189056"/>
                </a:lnTo>
                <a:lnTo>
                  <a:pt x="8457" y="189497"/>
                </a:lnTo>
                <a:lnTo>
                  <a:pt x="1314" y="190264"/>
                </a:lnTo>
                <a:lnTo>
                  <a:pt x="578" y="193151"/>
                </a:lnTo>
                <a:lnTo>
                  <a:pt x="0" y="199788"/>
                </a:lnTo>
                <a:lnTo>
                  <a:pt x="14181" y="199902"/>
                </a:lnTo>
                <a:lnTo>
                  <a:pt x="15800" y="198845"/>
                </a:lnTo>
                <a:lnTo>
                  <a:pt x="16880" y="197081"/>
                </a:lnTo>
                <a:lnTo>
                  <a:pt x="17601" y="194848"/>
                </a:lnTo>
                <a:lnTo>
                  <a:pt x="19138" y="193359"/>
                </a:lnTo>
                <a:lnTo>
                  <a:pt x="29212" y="188146"/>
                </a:lnTo>
                <a:lnTo>
                  <a:pt x="74210" y="149441"/>
                </a:lnTo>
                <a:lnTo>
                  <a:pt x="107906" y="102920"/>
                </a:lnTo>
                <a:lnTo>
                  <a:pt x="138632" y="61113"/>
                </a:lnTo>
                <a:lnTo>
                  <a:pt x="140983" y="54258"/>
                </a:lnTo>
                <a:lnTo>
                  <a:pt x="142669" y="52007"/>
                </a:lnTo>
                <a:lnTo>
                  <a:pt x="149038" y="47781"/>
                </a:lnTo>
                <a:lnTo>
                  <a:pt x="152259" y="38424"/>
                </a:lnTo>
                <a:lnTo>
                  <a:pt x="152387" y="28859"/>
                </a:lnTo>
                <a:lnTo>
                  <a:pt x="144189" y="36692"/>
                </a:lnTo>
                <a:lnTo>
                  <a:pt x="143256" y="42655"/>
                </a:lnTo>
                <a:lnTo>
                  <a:pt x="142875" y="69769"/>
                </a:lnTo>
                <a:lnTo>
                  <a:pt x="140047" y="76097"/>
                </a:lnTo>
                <a:lnTo>
                  <a:pt x="136320" y="82438"/>
                </a:lnTo>
                <a:lnTo>
                  <a:pt x="133929" y="95132"/>
                </a:lnTo>
                <a:lnTo>
                  <a:pt x="133350" y="126880"/>
                </a:lnTo>
                <a:lnTo>
                  <a:pt x="130522" y="133230"/>
                </a:lnTo>
                <a:lnTo>
                  <a:pt x="128287" y="136405"/>
                </a:lnTo>
                <a:lnTo>
                  <a:pt x="127854" y="139580"/>
                </a:lnTo>
                <a:lnTo>
                  <a:pt x="133259" y="161248"/>
                </a:lnTo>
                <a:lnTo>
                  <a:pt x="150949" y="161801"/>
                </a:lnTo>
                <a:lnTo>
                  <a:pt x="196847" y="117345"/>
                </a:lnTo>
                <a:lnTo>
                  <a:pt x="233882" y="79255"/>
                </a:lnTo>
                <a:lnTo>
                  <a:pt x="240100" y="66555"/>
                </a:lnTo>
                <a:lnTo>
                  <a:pt x="244288" y="60205"/>
                </a:lnTo>
                <a:lnTo>
                  <a:pt x="247197" y="49386"/>
                </a:lnTo>
                <a:lnTo>
                  <a:pt x="257129" y="38019"/>
                </a:lnTo>
                <a:lnTo>
                  <a:pt x="257162" y="46184"/>
                </a:lnTo>
                <a:lnTo>
                  <a:pt x="250619" y="54848"/>
                </a:lnTo>
                <a:lnTo>
                  <a:pt x="248521" y="63674"/>
                </a:lnTo>
                <a:lnTo>
                  <a:pt x="246658" y="83514"/>
                </a:lnTo>
                <a:lnTo>
                  <a:pt x="239451" y="106509"/>
                </a:lnTo>
                <a:lnTo>
                  <a:pt x="237320" y="120269"/>
                </a:lnTo>
                <a:lnTo>
                  <a:pt x="230628" y="133179"/>
                </a:lnTo>
                <a:lnTo>
                  <a:pt x="228600" y="169448"/>
                </a:lnTo>
                <a:lnTo>
                  <a:pt x="236792" y="179366"/>
                </a:lnTo>
                <a:lnTo>
                  <a:pt x="240350" y="180193"/>
                </a:lnTo>
                <a:lnTo>
                  <a:pt x="251256" y="180724"/>
                </a:lnTo>
                <a:lnTo>
                  <a:pt x="257361" y="177975"/>
                </a:lnTo>
                <a:lnTo>
                  <a:pt x="263603" y="174283"/>
                </a:lnTo>
                <a:lnTo>
                  <a:pt x="273066" y="171147"/>
                </a:lnTo>
                <a:lnTo>
                  <a:pt x="293150" y="156218"/>
                </a:lnTo>
                <a:lnTo>
                  <a:pt x="309220" y="151330"/>
                </a:lnTo>
                <a:lnTo>
                  <a:pt x="355447" y="116479"/>
                </a:lnTo>
                <a:lnTo>
                  <a:pt x="373632" y="97152"/>
                </a:lnTo>
                <a:lnTo>
                  <a:pt x="412613" y="63415"/>
                </a:lnTo>
                <a:lnTo>
                  <a:pt x="416212" y="57046"/>
                </a:lnTo>
                <a:lnTo>
                  <a:pt x="418870" y="50687"/>
                </a:lnTo>
                <a:lnTo>
                  <a:pt x="423577" y="44333"/>
                </a:lnTo>
                <a:lnTo>
                  <a:pt x="429199" y="40804"/>
                </a:lnTo>
                <a:lnTo>
                  <a:pt x="432180" y="39862"/>
                </a:lnTo>
                <a:lnTo>
                  <a:pt x="434166" y="38177"/>
                </a:lnTo>
                <a:lnTo>
                  <a:pt x="437985" y="28896"/>
                </a:lnTo>
                <a:lnTo>
                  <a:pt x="429926" y="28494"/>
                </a:lnTo>
                <a:lnTo>
                  <a:pt x="420529" y="20257"/>
                </a:lnTo>
                <a:lnTo>
                  <a:pt x="414460" y="19323"/>
                </a:lnTo>
                <a:lnTo>
                  <a:pt x="412828" y="20251"/>
                </a:lnTo>
                <a:lnTo>
                  <a:pt x="411741" y="21927"/>
                </a:lnTo>
                <a:lnTo>
                  <a:pt x="411015" y="24103"/>
                </a:lnTo>
                <a:lnTo>
                  <a:pt x="409473" y="25554"/>
                </a:lnTo>
                <a:lnTo>
                  <a:pt x="399949" y="29259"/>
                </a:lnTo>
                <a:lnTo>
                  <a:pt x="385888" y="42634"/>
                </a:lnTo>
                <a:lnTo>
                  <a:pt x="383167" y="48163"/>
                </a:lnTo>
                <a:lnTo>
                  <a:pt x="382441" y="51118"/>
                </a:lnTo>
                <a:lnTo>
                  <a:pt x="373642" y="66613"/>
                </a:lnTo>
                <a:lnTo>
                  <a:pt x="370694" y="82438"/>
                </a:lnTo>
                <a:lnTo>
                  <a:pt x="365003" y="93016"/>
                </a:lnTo>
                <a:lnTo>
                  <a:pt x="361964" y="139503"/>
                </a:lnTo>
                <a:lnTo>
                  <a:pt x="361941" y="164977"/>
                </a:lnTo>
                <a:lnTo>
                  <a:pt x="362998" y="167095"/>
                </a:lnTo>
                <a:lnTo>
                  <a:pt x="364762" y="168506"/>
                </a:lnTo>
                <a:lnTo>
                  <a:pt x="366997" y="169448"/>
                </a:lnTo>
                <a:lnTo>
                  <a:pt x="368486" y="171133"/>
                </a:lnTo>
                <a:lnTo>
                  <a:pt x="370141" y="175829"/>
                </a:lnTo>
                <a:lnTo>
                  <a:pt x="371641" y="177504"/>
                </a:lnTo>
                <a:lnTo>
                  <a:pt x="376131" y="179366"/>
                </a:lnTo>
                <a:lnTo>
                  <a:pt x="403255" y="180816"/>
                </a:lnTo>
                <a:lnTo>
                  <a:pt x="445981" y="166665"/>
                </a:lnTo>
                <a:lnTo>
                  <a:pt x="473614" y="152084"/>
                </a:lnTo>
                <a:lnTo>
                  <a:pt x="521223" y="114763"/>
                </a:lnTo>
                <a:lnTo>
                  <a:pt x="556746" y="88803"/>
                </a:lnTo>
                <a:lnTo>
                  <a:pt x="566334" y="72908"/>
                </a:lnTo>
                <a:lnTo>
                  <a:pt x="572020" y="69378"/>
                </a:lnTo>
                <a:lnTo>
                  <a:pt x="581000" y="66559"/>
                </a:lnTo>
                <a:lnTo>
                  <a:pt x="581014" y="88945"/>
                </a:lnTo>
                <a:lnTo>
                  <a:pt x="578193" y="95203"/>
                </a:lnTo>
                <a:lnTo>
                  <a:pt x="574469" y="101513"/>
                </a:lnTo>
                <a:lnTo>
                  <a:pt x="572078" y="114186"/>
                </a:lnTo>
                <a:lnTo>
                  <a:pt x="571491" y="150515"/>
                </a:lnTo>
                <a:lnTo>
                  <a:pt x="572548" y="151103"/>
                </a:lnTo>
                <a:lnTo>
                  <a:pt x="580624" y="152234"/>
                </a:lnTo>
                <a:lnTo>
                  <a:pt x="597240" y="137089"/>
                </a:lnTo>
                <a:lnTo>
                  <a:pt x="609658" y="131170"/>
                </a:lnTo>
                <a:lnTo>
                  <a:pt x="612811" y="128682"/>
                </a:lnTo>
                <a:lnTo>
                  <a:pt x="616313" y="123095"/>
                </a:lnTo>
                <a:lnTo>
                  <a:pt x="628706" y="89639"/>
                </a:lnTo>
                <a:lnTo>
                  <a:pt x="635983" y="76250"/>
                </a:lnTo>
                <a:lnTo>
                  <a:pt x="638153" y="39862"/>
                </a:lnTo>
                <a:lnTo>
                  <a:pt x="629031" y="28896"/>
                </a:lnTo>
                <a:lnTo>
                  <a:pt x="623700" y="28586"/>
                </a:lnTo>
                <a:lnTo>
                  <a:pt x="622171" y="29600"/>
                </a:lnTo>
                <a:lnTo>
                  <a:pt x="621153" y="31335"/>
                </a:lnTo>
                <a:lnTo>
                  <a:pt x="620474" y="33550"/>
                </a:lnTo>
                <a:lnTo>
                  <a:pt x="618963" y="35027"/>
                </a:lnTo>
                <a:lnTo>
                  <a:pt x="608933" y="40219"/>
                </a:lnTo>
                <a:lnTo>
                  <a:pt x="602948" y="44267"/>
                </a:lnTo>
                <a:lnTo>
                  <a:pt x="596761" y="46066"/>
                </a:lnTo>
                <a:lnTo>
                  <a:pt x="594686" y="47604"/>
                </a:lnTo>
                <a:lnTo>
                  <a:pt x="593305" y="49688"/>
                </a:lnTo>
                <a:lnTo>
                  <a:pt x="590711" y="54825"/>
                </a:lnTo>
                <a:lnTo>
                  <a:pt x="584358" y="63667"/>
                </a:lnTo>
                <a:lnTo>
                  <a:pt x="582005" y="72990"/>
                </a:lnTo>
                <a:lnTo>
                  <a:pt x="581455" y="79293"/>
                </a:lnTo>
                <a:lnTo>
                  <a:pt x="578389" y="85622"/>
                </a:lnTo>
                <a:lnTo>
                  <a:pt x="572852" y="93252"/>
                </a:lnTo>
                <a:lnTo>
                  <a:pt x="571759" y="102363"/>
                </a:lnTo>
                <a:lnTo>
                  <a:pt x="571526" y="117471"/>
                </a:lnTo>
                <a:lnTo>
                  <a:pt x="572572" y="119549"/>
                </a:lnTo>
                <a:lnTo>
                  <a:pt x="574328" y="120934"/>
                </a:lnTo>
                <a:lnTo>
                  <a:pt x="576557" y="121858"/>
                </a:lnTo>
                <a:lnTo>
                  <a:pt x="578042" y="123532"/>
                </a:lnTo>
                <a:lnTo>
                  <a:pt x="580624" y="131744"/>
                </a:lnTo>
                <a:lnTo>
                  <a:pt x="581015" y="177760"/>
                </a:lnTo>
                <a:lnTo>
                  <a:pt x="581015" y="221739"/>
                </a:lnTo>
                <a:lnTo>
                  <a:pt x="581015" y="268029"/>
                </a:lnTo>
                <a:lnTo>
                  <a:pt x="581015" y="312474"/>
                </a:lnTo>
                <a:lnTo>
                  <a:pt x="581015" y="335999"/>
                </a:lnTo>
                <a:lnTo>
                  <a:pt x="578193" y="342589"/>
                </a:lnTo>
                <a:lnTo>
                  <a:pt x="574469" y="349045"/>
                </a:lnTo>
                <a:lnTo>
                  <a:pt x="572078" y="361813"/>
                </a:lnTo>
                <a:lnTo>
                  <a:pt x="571605" y="374527"/>
                </a:lnTo>
                <a:lnTo>
                  <a:pt x="568719" y="380878"/>
                </a:lnTo>
                <a:lnTo>
                  <a:pt x="564967" y="387229"/>
                </a:lnTo>
                <a:lnTo>
                  <a:pt x="563301" y="393580"/>
                </a:lnTo>
                <a:lnTo>
                  <a:pt x="561795" y="395696"/>
                </a:lnTo>
                <a:lnTo>
                  <a:pt x="559736" y="397108"/>
                </a:lnTo>
                <a:lnTo>
                  <a:pt x="553881" y="399372"/>
                </a:lnTo>
                <a:lnTo>
                  <a:pt x="525316" y="399930"/>
                </a:lnTo>
                <a:lnTo>
                  <a:pt x="519238" y="394874"/>
                </a:lnTo>
                <a:lnTo>
                  <a:pt x="516517" y="389569"/>
                </a:lnTo>
                <a:lnTo>
                  <a:pt x="515791" y="386672"/>
                </a:lnTo>
                <a:lnTo>
                  <a:pt x="514249" y="384742"/>
                </a:lnTo>
                <a:lnTo>
                  <a:pt x="509713" y="382596"/>
                </a:lnTo>
                <a:lnTo>
                  <a:pt x="508080" y="380966"/>
                </a:lnTo>
                <a:lnTo>
                  <a:pt x="505245" y="372830"/>
                </a:lnTo>
                <a:lnTo>
                  <a:pt x="504818" y="347769"/>
                </a:lnTo>
                <a:lnTo>
                  <a:pt x="507639" y="342175"/>
                </a:lnTo>
                <a:lnTo>
                  <a:pt x="511361" y="336161"/>
                </a:lnTo>
                <a:lnTo>
                  <a:pt x="514516" y="326825"/>
                </a:lnTo>
                <a:lnTo>
                  <a:pt x="555279" y="282807"/>
                </a:lnTo>
                <a:lnTo>
                  <a:pt x="580428" y="254821"/>
                </a:lnTo>
                <a:lnTo>
                  <a:pt x="588162" y="244420"/>
                </a:lnTo>
                <a:lnTo>
                  <a:pt x="634898" y="202989"/>
                </a:lnTo>
                <a:lnTo>
                  <a:pt x="663971" y="179131"/>
                </a:lnTo>
                <a:lnTo>
                  <a:pt x="687986" y="164208"/>
                </a:lnTo>
                <a:lnTo>
                  <a:pt x="706842" y="144798"/>
                </a:lnTo>
                <a:lnTo>
                  <a:pt x="754185" y="111040"/>
                </a:lnTo>
                <a:lnTo>
                  <a:pt x="796908" y="70789"/>
                </a:lnTo>
                <a:lnTo>
                  <a:pt x="803261" y="68437"/>
                </a:lnTo>
                <a:lnTo>
                  <a:pt x="805380" y="66751"/>
                </a:lnTo>
                <a:lnTo>
                  <a:pt x="817651" y="49270"/>
                </a:lnTo>
                <a:lnTo>
                  <a:pt x="819128" y="38110"/>
                </a:lnTo>
                <a:lnTo>
                  <a:pt x="828631" y="28490"/>
                </a:lnTo>
                <a:lnTo>
                  <a:pt x="820462" y="36659"/>
                </a:lnTo>
                <a:lnTo>
                  <a:pt x="819255" y="46065"/>
                </a:lnTo>
                <a:lnTo>
                  <a:pt x="812617" y="54825"/>
                </a:lnTo>
                <a:lnTo>
                  <a:pt x="809445" y="63667"/>
                </a:lnTo>
                <a:lnTo>
                  <a:pt x="803333" y="74049"/>
                </a:lnTo>
                <a:lnTo>
                  <a:pt x="799316" y="100605"/>
                </a:lnTo>
                <a:lnTo>
                  <a:pt x="792608" y="114007"/>
                </a:lnTo>
                <a:lnTo>
                  <a:pt x="790566" y="161248"/>
                </a:lnTo>
                <a:lnTo>
                  <a:pt x="804756" y="161790"/>
                </a:lnTo>
                <a:lnTo>
                  <a:pt x="810278" y="158976"/>
                </a:lnTo>
                <a:lnTo>
                  <a:pt x="816259" y="155256"/>
                </a:lnTo>
                <a:lnTo>
                  <a:pt x="825578" y="152103"/>
                </a:lnTo>
                <a:lnTo>
                  <a:pt x="831880" y="147615"/>
                </a:lnTo>
                <a:lnTo>
                  <a:pt x="869940" y="101585"/>
                </a:lnTo>
                <a:lnTo>
                  <a:pt x="873466" y="92354"/>
                </a:lnTo>
                <a:lnTo>
                  <a:pt x="876094" y="82255"/>
                </a:lnTo>
                <a:lnTo>
                  <a:pt x="886403" y="67148"/>
                </a:lnTo>
                <a:lnTo>
                  <a:pt x="891368" y="60468"/>
                </a:lnTo>
                <a:lnTo>
                  <a:pt x="897378" y="47557"/>
                </a:lnTo>
                <a:lnTo>
                  <a:pt x="904736" y="38146"/>
                </a:lnTo>
                <a:lnTo>
                  <a:pt x="904862" y="28852"/>
                </a:lnTo>
                <a:lnTo>
                  <a:pt x="904865" y="42654"/>
                </a:lnTo>
                <a:lnTo>
                  <a:pt x="903807" y="44271"/>
                </a:lnTo>
                <a:lnTo>
                  <a:pt x="902041" y="45349"/>
                </a:lnTo>
                <a:lnTo>
                  <a:pt x="899808" y="46068"/>
                </a:lnTo>
                <a:lnTo>
                  <a:pt x="898319" y="47605"/>
                </a:lnTo>
                <a:lnTo>
                  <a:pt x="896663" y="52136"/>
                </a:lnTo>
                <a:lnTo>
                  <a:pt x="894358" y="72990"/>
                </a:lnTo>
                <a:lnTo>
                  <a:pt x="887817" y="85622"/>
                </a:lnTo>
                <a:lnTo>
                  <a:pt x="885817" y="133034"/>
                </a:lnTo>
                <a:lnTo>
                  <a:pt x="885815" y="150515"/>
                </a:lnTo>
                <a:lnTo>
                  <a:pt x="886873" y="151103"/>
                </a:lnTo>
                <a:lnTo>
                  <a:pt x="899072" y="152125"/>
                </a:lnTo>
                <a:lnTo>
                  <a:pt x="905111" y="149389"/>
                </a:lnTo>
                <a:lnTo>
                  <a:pt x="908204" y="147177"/>
                </a:lnTo>
                <a:lnTo>
                  <a:pt x="911641" y="141898"/>
                </a:lnTo>
                <a:lnTo>
                  <a:pt x="912558" y="139009"/>
                </a:lnTo>
                <a:lnTo>
                  <a:pt x="914226" y="137082"/>
                </a:lnTo>
                <a:lnTo>
                  <a:pt x="959493" y="106460"/>
                </a:lnTo>
                <a:lnTo>
                  <a:pt x="1005554" y="61109"/>
                </a:lnTo>
                <a:lnTo>
                  <a:pt x="1047691" y="18979"/>
                </a:lnTo>
                <a:lnTo>
                  <a:pt x="1052782" y="18945"/>
                </a:lnTo>
                <a:lnTo>
                  <a:pt x="1054276" y="19998"/>
                </a:lnTo>
                <a:lnTo>
                  <a:pt x="1055272" y="21759"/>
                </a:lnTo>
                <a:lnTo>
                  <a:pt x="1055936" y="23991"/>
                </a:lnTo>
                <a:lnTo>
                  <a:pt x="1055321" y="25479"/>
                </a:lnTo>
                <a:lnTo>
                  <a:pt x="1053852" y="26471"/>
                </a:lnTo>
                <a:lnTo>
                  <a:pt x="1051815" y="27132"/>
                </a:lnTo>
                <a:lnTo>
                  <a:pt x="1050456" y="28632"/>
                </a:lnTo>
                <a:lnTo>
                  <a:pt x="1048947" y="33120"/>
                </a:lnTo>
                <a:lnTo>
                  <a:pt x="1046753" y="53942"/>
                </a:lnTo>
                <a:lnTo>
                  <a:pt x="1040215" y="66572"/>
                </a:lnTo>
                <a:lnTo>
                  <a:pt x="1038222" y="111189"/>
                </a:lnTo>
                <a:lnTo>
                  <a:pt x="1038216" y="126904"/>
                </a:lnTo>
                <a:lnTo>
                  <a:pt x="1039273" y="129013"/>
                </a:lnTo>
                <a:lnTo>
                  <a:pt x="1041039" y="130419"/>
                </a:lnTo>
                <a:lnTo>
                  <a:pt x="1047349" y="133065"/>
                </a:lnTo>
                <a:lnTo>
                  <a:pt x="1071335" y="133229"/>
                </a:lnTo>
                <a:lnTo>
                  <a:pt x="1076925" y="130407"/>
                </a:lnTo>
                <a:lnTo>
                  <a:pt x="1082936" y="126684"/>
                </a:lnTo>
                <a:lnTo>
                  <a:pt x="1092270" y="123529"/>
                </a:lnTo>
                <a:lnTo>
                  <a:pt x="1139815" y="79247"/>
                </a:lnTo>
                <a:lnTo>
                  <a:pt x="1148282" y="69728"/>
                </a:lnTo>
                <a:lnTo>
                  <a:pt x="1151260" y="60204"/>
                </a:lnTo>
                <a:lnTo>
                  <a:pt x="1152514" y="20409"/>
                </a:lnTo>
                <a:lnTo>
                  <a:pt x="1144313" y="10859"/>
                </a:lnTo>
                <a:lnTo>
                  <a:pt x="1135648" y="8634"/>
                </a:lnTo>
                <a:lnTo>
                  <a:pt x="1126821" y="2944"/>
                </a:lnTo>
                <a:lnTo>
                  <a:pt x="1117503" y="788"/>
                </a:lnTo>
                <a:lnTo>
                  <a:pt x="1106760" y="0"/>
                </a:lnTo>
                <a:lnTo>
                  <a:pt x="1094774" y="7435"/>
                </a:lnTo>
                <a:lnTo>
                  <a:pt x="1091796" y="8091"/>
                </a:lnTo>
                <a:lnTo>
                  <a:pt x="1078354" y="15692"/>
                </a:lnTo>
                <a:lnTo>
                  <a:pt x="1068049" y="17491"/>
                </a:lnTo>
                <a:lnTo>
                  <a:pt x="1064455" y="20087"/>
                </a:lnTo>
                <a:lnTo>
                  <a:pt x="1062059" y="23935"/>
                </a:lnTo>
                <a:lnTo>
                  <a:pt x="1058337" y="32796"/>
                </a:lnTo>
                <a:lnTo>
                  <a:pt x="1032867" y="69874"/>
                </a:lnTo>
                <a:lnTo>
                  <a:pt x="1020157" y="110044"/>
                </a:lnTo>
                <a:lnTo>
                  <a:pt x="1019296" y="126753"/>
                </a:lnTo>
                <a:lnTo>
                  <a:pt x="1020310" y="128912"/>
                </a:lnTo>
                <a:lnTo>
                  <a:pt x="1022045" y="130351"/>
                </a:lnTo>
                <a:lnTo>
                  <a:pt x="1027378" y="132662"/>
                </a:lnTo>
                <a:lnTo>
                  <a:pt x="1055422" y="133226"/>
                </a:lnTo>
                <a:lnTo>
                  <a:pt x="1085892" y="107404"/>
                </a:lnTo>
                <a:lnTo>
                  <a:pt x="1092212" y="104818"/>
                </a:lnTo>
                <a:lnTo>
                  <a:pt x="1109390" y="90514"/>
                </a:lnTo>
                <a:lnTo>
                  <a:pt x="1112182" y="84964"/>
                </a:lnTo>
                <a:lnTo>
                  <a:pt x="1114284" y="76600"/>
                </a:lnTo>
                <a:lnTo>
                  <a:pt x="1123905" y="76081"/>
                </a:lnTo>
                <a:lnTo>
                  <a:pt x="1132138" y="84281"/>
                </a:lnTo>
                <a:lnTo>
                  <a:pt x="1133350" y="93690"/>
                </a:lnTo>
                <a:lnTo>
                  <a:pt x="1133462" y="117483"/>
                </a:lnTo>
                <a:lnTo>
                  <a:pt x="1134522" y="119557"/>
                </a:lnTo>
                <a:lnTo>
                  <a:pt x="1136286" y="120939"/>
                </a:lnTo>
                <a:lnTo>
                  <a:pt x="1138521" y="121861"/>
                </a:lnTo>
                <a:lnTo>
                  <a:pt x="1140010" y="123534"/>
                </a:lnTo>
                <a:lnTo>
                  <a:pt x="1141666" y="128215"/>
                </a:lnTo>
                <a:lnTo>
                  <a:pt x="1142980" y="156789"/>
                </a:lnTo>
                <a:lnTo>
                  <a:pt x="1144041" y="158461"/>
                </a:lnTo>
                <a:lnTo>
                  <a:pt x="1145808" y="159576"/>
                </a:lnTo>
                <a:lnTo>
                  <a:pt x="1151190" y="161365"/>
                </a:lnTo>
                <a:lnTo>
                  <a:pt x="1157178" y="166731"/>
                </a:lnTo>
                <a:lnTo>
                  <a:pt x="1159857" y="167206"/>
                </a:lnTo>
                <a:lnTo>
                  <a:pt x="1162701" y="166464"/>
                </a:lnTo>
                <a:lnTo>
                  <a:pt x="1168684" y="163876"/>
                </a:lnTo>
                <a:lnTo>
                  <a:pt x="1187465" y="160929"/>
                </a:lnTo>
                <a:lnTo>
                  <a:pt x="1230566" y="130008"/>
                </a:lnTo>
                <a:lnTo>
                  <a:pt x="1274619" y="87290"/>
                </a:lnTo>
                <a:lnTo>
                  <a:pt x="1294746" y="64373"/>
                </a:lnTo>
                <a:lnTo>
                  <a:pt x="1302512" y="53943"/>
                </a:lnTo>
                <a:lnTo>
                  <a:pt x="1349166" y="12763"/>
                </a:lnTo>
                <a:lnTo>
                  <a:pt x="1352096" y="9847"/>
                </a:lnTo>
                <a:lnTo>
                  <a:pt x="1360703" y="9444"/>
                </a:lnTo>
                <a:lnTo>
                  <a:pt x="1361157" y="10489"/>
                </a:lnTo>
                <a:lnTo>
                  <a:pt x="1362029" y="18539"/>
                </a:lnTo>
                <a:lnTo>
                  <a:pt x="1355513" y="26457"/>
                </a:lnTo>
                <a:lnTo>
                  <a:pt x="1353421" y="35154"/>
                </a:lnTo>
                <a:lnTo>
                  <a:pt x="1351742" y="45492"/>
                </a:lnTo>
                <a:lnTo>
                  <a:pt x="1345014" y="60432"/>
                </a:lnTo>
                <a:lnTo>
                  <a:pt x="1337375" y="72031"/>
                </a:lnTo>
                <a:lnTo>
                  <a:pt x="1326226" y="98424"/>
                </a:lnTo>
                <a:lnTo>
                  <a:pt x="1318403" y="111158"/>
                </a:lnTo>
                <a:lnTo>
                  <a:pt x="1312401" y="131065"/>
                </a:lnTo>
                <a:lnTo>
                  <a:pt x="1308243" y="138618"/>
                </a:lnTo>
                <a:lnTo>
                  <a:pt x="1305353" y="150272"/>
                </a:lnTo>
                <a:lnTo>
                  <a:pt x="1295425" y="161766"/>
                </a:lnTo>
                <a:lnTo>
                  <a:pt x="1303594" y="161802"/>
                </a:lnTo>
                <a:lnTo>
                  <a:pt x="1304034" y="160744"/>
                </a:lnTo>
                <a:lnTo>
                  <a:pt x="1304524" y="156748"/>
                </a:lnTo>
                <a:lnTo>
                  <a:pt x="1307563" y="151443"/>
                </a:lnTo>
                <a:lnTo>
                  <a:pt x="1311383" y="145558"/>
                </a:lnTo>
                <a:lnTo>
                  <a:pt x="1314592" y="136295"/>
                </a:lnTo>
                <a:lnTo>
                  <a:pt x="1320718" y="126847"/>
                </a:lnTo>
                <a:lnTo>
                  <a:pt x="1324060" y="117345"/>
                </a:lnTo>
                <a:lnTo>
                  <a:pt x="1332040" y="106535"/>
                </a:lnTo>
                <a:lnTo>
                  <a:pt x="1333362" y="96619"/>
                </a:lnTo>
                <a:lnTo>
                  <a:pt x="1343005" y="85616"/>
                </a:lnTo>
                <a:lnTo>
                  <a:pt x="1343012" y="90665"/>
                </a:lnTo>
                <a:lnTo>
                  <a:pt x="1341955" y="92153"/>
                </a:lnTo>
                <a:lnTo>
                  <a:pt x="1340191" y="93145"/>
                </a:lnTo>
                <a:lnTo>
                  <a:pt x="1334813" y="94738"/>
                </a:lnTo>
                <a:lnTo>
                  <a:pt x="1334078" y="97778"/>
                </a:lnTo>
                <a:lnTo>
                  <a:pt x="1333500" y="112737"/>
                </a:lnTo>
                <a:lnTo>
                  <a:pt x="1334557" y="113218"/>
                </a:lnTo>
                <a:lnTo>
                  <a:pt x="1338549" y="113752"/>
                </a:lnTo>
                <a:lnTo>
                  <a:pt x="1340038" y="114953"/>
                </a:lnTo>
                <a:lnTo>
                  <a:pt x="1342900" y="123302"/>
                </a:lnTo>
                <a:lnTo>
                  <a:pt x="1350596" y="117079"/>
                </a:lnTo>
                <a:lnTo>
                  <a:pt x="1359255" y="115039"/>
                </a:lnTo>
                <a:lnTo>
                  <a:pt x="1365402" y="114562"/>
                </a:lnTo>
                <a:lnTo>
                  <a:pt x="1371662" y="111527"/>
                </a:lnTo>
                <a:lnTo>
                  <a:pt x="1374812" y="109237"/>
                </a:lnTo>
                <a:lnTo>
                  <a:pt x="1378314" y="103869"/>
                </a:lnTo>
                <a:lnTo>
                  <a:pt x="1379248" y="100956"/>
                </a:lnTo>
                <a:lnTo>
                  <a:pt x="1380929" y="99014"/>
                </a:lnTo>
                <a:lnTo>
                  <a:pt x="1400339" y="84996"/>
                </a:lnTo>
                <a:lnTo>
                  <a:pt x="1416062" y="70708"/>
                </a:lnTo>
                <a:lnTo>
                  <a:pt x="1428744" y="64553"/>
                </a:lnTo>
                <a:lnTo>
                  <a:pt x="1431919" y="62045"/>
                </a:lnTo>
                <a:lnTo>
                  <a:pt x="1435444" y="56437"/>
                </a:lnTo>
                <a:lnTo>
                  <a:pt x="1437708" y="49269"/>
                </a:lnTo>
                <a:lnTo>
                  <a:pt x="1447383" y="38418"/>
                </a:lnTo>
                <a:lnTo>
                  <a:pt x="1447789" y="28490"/>
                </a:lnTo>
                <a:lnTo>
                  <a:pt x="1447790" y="51121"/>
                </a:lnTo>
                <a:lnTo>
                  <a:pt x="1444966" y="57226"/>
                </a:lnTo>
                <a:lnTo>
                  <a:pt x="1441244" y="63467"/>
                </a:lnTo>
                <a:lnTo>
                  <a:pt x="1438853" y="76097"/>
                </a:lnTo>
                <a:lnTo>
                  <a:pt x="1438380" y="88783"/>
                </a:lnTo>
                <a:lnTo>
                  <a:pt x="1435494" y="95132"/>
                </a:lnTo>
                <a:lnTo>
                  <a:pt x="1433243" y="98306"/>
                </a:lnTo>
                <a:lnTo>
                  <a:pt x="1430076" y="112887"/>
                </a:lnTo>
                <a:lnTo>
                  <a:pt x="1428858" y="130956"/>
                </a:lnTo>
                <a:lnTo>
                  <a:pt x="1436295" y="143292"/>
                </a:lnTo>
                <a:lnTo>
                  <a:pt x="1437877" y="150505"/>
                </a:lnTo>
                <a:lnTo>
                  <a:pt x="1439064" y="151096"/>
                </a:lnTo>
                <a:lnTo>
                  <a:pt x="1443207" y="151754"/>
                </a:lnTo>
                <a:lnTo>
                  <a:pt x="1444735" y="152988"/>
                </a:lnTo>
                <a:lnTo>
                  <a:pt x="1446432" y="157181"/>
                </a:lnTo>
                <a:lnTo>
                  <a:pt x="1447942" y="157664"/>
                </a:lnTo>
                <a:lnTo>
                  <a:pt x="1450008" y="156928"/>
                </a:lnTo>
                <a:lnTo>
                  <a:pt x="1455126" y="154346"/>
                </a:lnTo>
                <a:lnTo>
                  <a:pt x="1473277" y="151403"/>
                </a:lnTo>
                <a:lnTo>
                  <a:pt x="1489077" y="139046"/>
                </a:lnTo>
                <a:lnTo>
                  <a:pt x="1530340" y="97244"/>
                </a:lnTo>
                <a:lnTo>
                  <a:pt x="1559266" y="57204"/>
                </a:lnTo>
                <a:lnTo>
                  <a:pt x="1560209" y="53971"/>
                </a:lnTo>
                <a:lnTo>
                  <a:pt x="1561894" y="51816"/>
                </a:lnTo>
                <a:lnTo>
                  <a:pt x="1568264" y="47724"/>
                </a:lnTo>
                <a:lnTo>
                  <a:pt x="1571603" y="38019"/>
                </a:lnTo>
                <a:lnTo>
                  <a:pt x="1571615" y="79294"/>
                </a:lnTo>
                <a:lnTo>
                  <a:pt x="1568791" y="85622"/>
                </a:lnTo>
                <a:lnTo>
                  <a:pt x="1565069" y="91963"/>
                </a:lnTo>
                <a:lnTo>
                  <a:pt x="1562973" y="102541"/>
                </a:lnTo>
                <a:lnTo>
                  <a:pt x="1562099" y="137613"/>
                </a:lnTo>
                <a:lnTo>
                  <a:pt x="1563154" y="139327"/>
                </a:lnTo>
                <a:lnTo>
                  <a:pt x="1564917" y="140470"/>
                </a:lnTo>
                <a:lnTo>
                  <a:pt x="1567149" y="141231"/>
                </a:lnTo>
                <a:lnTo>
                  <a:pt x="1568638" y="142798"/>
                </a:lnTo>
                <a:lnTo>
                  <a:pt x="1570292" y="147360"/>
                </a:lnTo>
                <a:lnTo>
                  <a:pt x="1571792" y="149000"/>
                </a:lnTo>
                <a:lnTo>
                  <a:pt x="1576281" y="150822"/>
                </a:lnTo>
                <a:lnTo>
                  <a:pt x="1578957" y="150250"/>
                </a:lnTo>
                <a:lnTo>
                  <a:pt x="1590861" y="144549"/>
                </a:lnTo>
                <a:lnTo>
                  <a:pt x="1593970" y="143951"/>
                </a:lnTo>
                <a:lnTo>
                  <a:pt x="1626785" y="123504"/>
                </a:lnTo>
                <a:lnTo>
                  <a:pt x="1669614" y="91952"/>
                </a:lnTo>
                <a:lnTo>
                  <a:pt x="1691181" y="61088"/>
                </a:lnTo>
                <a:lnTo>
                  <a:pt x="1694177" y="50941"/>
                </a:lnTo>
                <a:lnTo>
                  <a:pt x="1695425" y="24891"/>
                </a:lnTo>
                <a:lnTo>
                  <a:pt x="1694373" y="22904"/>
                </a:lnTo>
                <a:lnTo>
                  <a:pt x="1692611" y="21579"/>
                </a:lnTo>
                <a:lnTo>
                  <a:pt x="1687238" y="19453"/>
                </a:lnTo>
                <a:lnTo>
                  <a:pt x="1677831" y="10775"/>
                </a:lnTo>
                <a:lnTo>
                  <a:pt x="1671760" y="9811"/>
                </a:lnTo>
                <a:lnTo>
                  <a:pt x="1666218" y="12408"/>
                </a:lnTo>
                <a:lnTo>
                  <a:pt x="1660227" y="16031"/>
                </a:lnTo>
                <a:lnTo>
                  <a:pt x="1647758" y="18357"/>
                </a:lnTo>
                <a:lnTo>
                  <a:pt x="1644603" y="18548"/>
                </a:lnTo>
                <a:lnTo>
                  <a:pt x="1638272" y="21583"/>
                </a:lnTo>
                <a:lnTo>
                  <a:pt x="1592652" y="57051"/>
                </a:lnTo>
                <a:lnTo>
                  <a:pt x="1575050" y="73966"/>
                </a:lnTo>
                <a:lnTo>
                  <a:pt x="1566400" y="88977"/>
                </a:lnTo>
                <a:lnTo>
                  <a:pt x="1554863" y="117290"/>
                </a:lnTo>
                <a:lnTo>
                  <a:pt x="1547014" y="129095"/>
                </a:lnTo>
                <a:lnTo>
                  <a:pt x="1543563" y="140747"/>
                </a:lnTo>
                <a:lnTo>
                  <a:pt x="1543086" y="150780"/>
                </a:lnTo>
                <a:lnTo>
                  <a:pt x="1544128" y="151280"/>
                </a:lnTo>
                <a:lnTo>
                  <a:pt x="1560375" y="152241"/>
                </a:lnTo>
                <a:lnTo>
                  <a:pt x="1569355" y="145726"/>
                </a:lnTo>
                <a:lnTo>
                  <a:pt x="1594116" y="135411"/>
                </a:lnTo>
                <a:lnTo>
                  <a:pt x="1641455" y="91952"/>
                </a:lnTo>
                <a:lnTo>
                  <a:pt x="1654163" y="80312"/>
                </a:lnTo>
                <a:lnTo>
                  <a:pt x="1660514" y="77961"/>
                </a:lnTo>
                <a:lnTo>
                  <a:pt x="1662632" y="76276"/>
                </a:lnTo>
                <a:lnTo>
                  <a:pt x="1666669" y="69906"/>
                </a:lnTo>
                <a:lnTo>
                  <a:pt x="1676350" y="66566"/>
                </a:lnTo>
                <a:lnTo>
                  <a:pt x="1676390" y="111090"/>
                </a:lnTo>
                <a:lnTo>
                  <a:pt x="1676390" y="137730"/>
                </a:lnTo>
                <a:lnTo>
                  <a:pt x="1677448" y="139405"/>
                </a:lnTo>
                <a:lnTo>
                  <a:pt x="1679214" y="140522"/>
                </a:lnTo>
                <a:lnTo>
                  <a:pt x="1681447" y="141266"/>
                </a:lnTo>
                <a:lnTo>
                  <a:pt x="1682936" y="142821"/>
                </a:lnTo>
                <a:lnTo>
                  <a:pt x="1685524" y="150825"/>
                </a:lnTo>
                <a:lnTo>
                  <a:pt x="1688563" y="151634"/>
                </a:lnTo>
                <a:lnTo>
                  <a:pt x="1712739" y="152277"/>
                </a:lnTo>
                <a:lnTo>
                  <a:pt x="1721748" y="145734"/>
                </a:lnTo>
                <a:lnTo>
                  <a:pt x="1730634" y="142579"/>
                </a:lnTo>
                <a:lnTo>
                  <a:pt x="1739968" y="136470"/>
                </a:lnTo>
                <a:lnTo>
                  <a:pt x="1749439" y="134190"/>
                </a:lnTo>
                <a:lnTo>
                  <a:pt x="1755775" y="133657"/>
                </a:lnTo>
                <a:lnTo>
                  <a:pt x="1762119" y="130597"/>
                </a:lnTo>
                <a:lnTo>
                  <a:pt x="1768467" y="126768"/>
                </a:lnTo>
                <a:lnTo>
                  <a:pt x="1777990" y="123554"/>
                </a:lnTo>
                <a:lnTo>
                  <a:pt x="1787515" y="117428"/>
                </a:lnTo>
                <a:lnTo>
                  <a:pt x="1797040" y="114084"/>
                </a:lnTo>
                <a:lnTo>
                  <a:pt x="1806565" y="107919"/>
                </a:lnTo>
                <a:lnTo>
                  <a:pt x="1817384" y="105085"/>
                </a:lnTo>
                <a:lnTo>
                  <a:pt x="1818010" y="103883"/>
                </a:lnTo>
                <a:lnTo>
                  <a:pt x="1818708" y="99726"/>
                </a:lnTo>
                <a:lnTo>
                  <a:pt x="1819953" y="98194"/>
                </a:lnTo>
                <a:lnTo>
                  <a:pt x="1828765" y="95137"/>
                </a:lnTo>
                <a:lnTo>
                  <a:pt x="1828789" y="95130"/>
                </a:lnTo>
                <a:lnTo>
                  <a:pt x="1828790" y="95130"/>
                </a:lnTo>
                <a:lnTo>
                  <a:pt x="1819265" y="10465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SMARTInkShape-605"/>
          <p:cNvSpPr/>
          <p:nvPr>
            <p:custDataLst>
              <p:tags r:id="rId6"/>
            </p:custDataLst>
          </p:nvPr>
        </p:nvSpPr>
        <p:spPr>
          <a:xfrm>
            <a:off x="10858500" y="1990725"/>
            <a:ext cx="43508" cy="95251"/>
          </a:xfrm>
          <a:custGeom>
            <a:avLst/>
            <a:gdLst/>
            <a:ahLst/>
            <a:cxnLst/>
            <a:rect l="0" t="0" r="0" b="0"/>
            <a:pathLst>
              <a:path w="43508" h="95251">
                <a:moveTo>
                  <a:pt x="9525" y="0"/>
                </a:moveTo>
                <a:lnTo>
                  <a:pt x="9525" y="0"/>
                </a:lnTo>
                <a:lnTo>
                  <a:pt x="18659" y="9133"/>
                </a:lnTo>
                <a:lnTo>
                  <a:pt x="27216" y="9491"/>
                </a:lnTo>
                <a:lnTo>
                  <a:pt x="27670" y="10560"/>
                </a:lnTo>
                <a:lnTo>
                  <a:pt x="28173" y="14571"/>
                </a:lnTo>
                <a:lnTo>
                  <a:pt x="29366" y="16064"/>
                </a:lnTo>
                <a:lnTo>
                  <a:pt x="36741" y="18657"/>
                </a:lnTo>
                <a:lnTo>
                  <a:pt x="37496" y="21698"/>
                </a:lnTo>
                <a:lnTo>
                  <a:pt x="37698" y="23990"/>
                </a:lnTo>
                <a:lnTo>
                  <a:pt x="38891" y="25518"/>
                </a:lnTo>
                <a:lnTo>
                  <a:pt x="43038" y="27216"/>
                </a:lnTo>
                <a:lnTo>
                  <a:pt x="43507" y="28728"/>
                </a:lnTo>
                <a:lnTo>
                  <a:pt x="38714" y="38196"/>
                </a:lnTo>
                <a:lnTo>
                  <a:pt x="38373" y="42729"/>
                </a:lnTo>
                <a:lnTo>
                  <a:pt x="35399" y="48271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SMARTInkShape-Group171"/>
          <p:cNvGrpSpPr/>
          <p:nvPr/>
        </p:nvGrpSpPr>
        <p:grpSpPr>
          <a:xfrm>
            <a:off x="3509325" y="2419388"/>
            <a:ext cx="1700841" cy="447509"/>
            <a:chOff x="3509325" y="2419388"/>
            <a:chExt cx="1700841" cy="447509"/>
          </a:xfrm>
        </p:grpSpPr>
        <p:sp>
          <p:nvSpPr>
            <p:cNvPr id="40" name="SMARTInkShape-606"/>
            <p:cNvSpPr/>
            <p:nvPr>
              <p:custDataLst>
                <p:tags r:id="rId276"/>
              </p:custDataLst>
            </p:nvPr>
          </p:nvSpPr>
          <p:spPr>
            <a:xfrm>
              <a:off x="3509325" y="2419388"/>
              <a:ext cx="1510351" cy="447509"/>
            </a:xfrm>
            <a:custGeom>
              <a:avLst/>
              <a:gdLst/>
              <a:ahLst/>
              <a:cxnLst/>
              <a:rect l="0" t="0" r="0" b="0"/>
              <a:pathLst>
                <a:path w="1510351" h="447509">
                  <a:moveTo>
                    <a:pt x="81600" y="123787"/>
                  </a:moveTo>
                  <a:lnTo>
                    <a:pt x="81600" y="123787"/>
                  </a:lnTo>
                  <a:lnTo>
                    <a:pt x="81600" y="115586"/>
                  </a:lnTo>
                  <a:lnTo>
                    <a:pt x="82658" y="115145"/>
                  </a:lnTo>
                  <a:lnTo>
                    <a:pt x="86657" y="114654"/>
                  </a:lnTo>
                  <a:lnTo>
                    <a:pt x="88146" y="113465"/>
                  </a:lnTo>
                  <a:lnTo>
                    <a:pt x="91008" y="105139"/>
                  </a:lnTo>
                  <a:lnTo>
                    <a:pt x="96147" y="104856"/>
                  </a:lnTo>
                  <a:lnTo>
                    <a:pt x="97648" y="103758"/>
                  </a:lnTo>
                  <a:lnTo>
                    <a:pt x="103296" y="92983"/>
                  </a:lnTo>
                  <a:lnTo>
                    <a:pt x="105589" y="90551"/>
                  </a:lnTo>
                  <a:lnTo>
                    <a:pt x="108137" y="85027"/>
                  </a:lnTo>
                  <a:lnTo>
                    <a:pt x="108817" y="82072"/>
                  </a:lnTo>
                  <a:lnTo>
                    <a:pt x="110328" y="80102"/>
                  </a:lnTo>
                  <a:lnTo>
                    <a:pt x="114829" y="77913"/>
                  </a:lnTo>
                  <a:lnTo>
                    <a:pt x="116453" y="76271"/>
                  </a:lnTo>
                  <a:lnTo>
                    <a:pt x="118256" y="71624"/>
                  </a:lnTo>
                  <a:lnTo>
                    <a:pt x="119796" y="69962"/>
                  </a:lnTo>
                  <a:lnTo>
                    <a:pt x="138639" y="58081"/>
                  </a:lnTo>
                  <a:lnTo>
                    <a:pt x="147837" y="57150"/>
                  </a:lnTo>
                  <a:lnTo>
                    <a:pt x="157396" y="66246"/>
                  </a:lnTo>
                  <a:lnTo>
                    <a:pt x="157797" y="98433"/>
                  </a:lnTo>
                  <a:lnTo>
                    <a:pt x="156739" y="100534"/>
                  </a:lnTo>
                  <a:lnTo>
                    <a:pt x="154976" y="101935"/>
                  </a:lnTo>
                  <a:lnTo>
                    <a:pt x="152743" y="102869"/>
                  </a:lnTo>
                  <a:lnTo>
                    <a:pt x="151254" y="105608"/>
                  </a:lnTo>
                  <a:lnTo>
                    <a:pt x="147478" y="129517"/>
                  </a:lnTo>
                  <a:lnTo>
                    <a:pt x="140787" y="142715"/>
                  </a:lnTo>
                  <a:lnTo>
                    <a:pt x="139152" y="150456"/>
                  </a:lnTo>
                  <a:lnTo>
                    <a:pt x="130585" y="160396"/>
                  </a:lnTo>
                  <a:lnTo>
                    <a:pt x="129225" y="171401"/>
                  </a:lnTo>
                  <a:lnTo>
                    <a:pt x="138740" y="161897"/>
                  </a:lnTo>
                  <a:lnTo>
                    <a:pt x="143803" y="161890"/>
                  </a:lnTo>
                  <a:lnTo>
                    <a:pt x="145294" y="162947"/>
                  </a:lnTo>
                  <a:lnTo>
                    <a:pt x="146288" y="164710"/>
                  </a:lnTo>
                  <a:lnTo>
                    <a:pt x="148013" y="171588"/>
                  </a:lnTo>
                  <a:lnTo>
                    <a:pt x="148275" y="217755"/>
                  </a:lnTo>
                  <a:lnTo>
                    <a:pt x="148275" y="263929"/>
                  </a:lnTo>
                  <a:lnTo>
                    <a:pt x="148275" y="311516"/>
                  </a:lnTo>
                  <a:lnTo>
                    <a:pt x="138574" y="354527"/>
                  </a:lnTo>
                  <a:lnTo>
                    <a:pt x="131385" y="373428"/>
                  </a:lnTo>
                  <a:lnTo>
                    <a:pt x="129127" y="383963"/>
                  </a:lnTo>
                  <a:lnTo>
                    <a:pt x="121875" y="399351"/>
                  </a:lnTo>
                  <a:lnTo>
                    <a:pt x="115073" y="417638"/>
                  </a:lnTo>
                  <a:lnTo>
                    <a:pt x="112382" y="421287"/>
                  </a:lnTo>
                  <a:lnTo>
                    <a:pt x="86615" y="442692"/>
                  </a:lnTo>
                  <a:lnTo>
                    <a:pt x="78184" y="445439"/>
                  </a:lnTo>
                  <a:lnTo>
                    <a:pt x="58408" y="447508"/>
                  </a:lnTo>
                  <a:lnTo>
                    <a:pt x="52595" y="444758"/>
                  </a:lnTo>
                  <a:lnTo>
                    <a:pt x="46484" y="441066"/>
                  </a:lnTo>
                  <a:lnTo>
                    <a:pt x="33937" y="438695"/>
                  </a:lnTo>
                  <a:lnTo>
                    <a:pt x="21267" y="438227"/>
                  </a:lnTo>
                  <a:lnTo>
                    <a:pt x="19153" y="437130"/>
                  </a:lnTo>
                  <a:lnTo>
                    <a:pt x="17744" y="435341"/>
                  </a:lnTo>
                  <a:lnTo>
                    <a:pt x="16804" y="433090"/>
                  </a:lnTo>
                  <a:lnTo>
                    <a:pt x="15120" y="431589"/>
                  </a:lnTo>
                  <a:lnTo>
                    <a:pt x="10426" y="429921"/>
                  </a:lnTo>
                  <a:lnTo>
                    <a:pt x="8751" y="428418"/>
                  </a:lnTo>
                  <a:lnTo>
                    <a:pt x="6889" y="423926"/>
                  </a:lnTo>
                  <a:lnTo>
                    <a:pt x="5841" y="415447"/>
                  </a:lnTo>
                  <a:lnTo>
                    <a:pt x="4635" y="413477"/>
                  </a:lnTo>
                  <a:lnTo>
                    <a:pt x="2774" y="412164"/>
                  </a:lnTo>
                  <a:lnTo>
                    <a:pt x="474" y="411288"/>
                  </a:lnTo>
                  <a:lnTo>
                    <a:pt x="0" y="409646"/>
                  </a:lnTo>
                  <a:lnTo>
                    <a:pt x="741" y="407493"/>
                  </a:lnTo>
                  <a:lnTo>
                    <a:pt x="3330" y="402279"/>
                  </a:lnTo>
                  <a:lnTo>
                    <a:pt x="5845" y="393393"/>
                  </a:lnTo>
                  <a:lnTo>
                    <a:pt x="37279" y="350419"/>
                  </a:lnTo>
                  <a:lnTo>
                    <a:pt x="79031" y="321037"/>
                  </a:lnTo>
                  <a:lnTo>
                    <a:pt x="87867" y="310937"/>
                  </a:lnTo>
                  <a:lnTo>
                    <a:pt x="105799" y="299301"/>
                  </a:lnTo>
                  <a:lnTo>
                    <a:pt x="136945" y="283065"/>
                  </a:lnTo>
                  <a:lnTo>
                    <a:pt x="183095" y="249308"/>
                  </a:lnTo>
                  <a:lnTo>
                    <a:pt x="209638" y="226153"/>
                  </a:lnTo>
                  <a:lnTo>
                    <a:pt x="255340" y="195904"/>
                  </a:lnTo>
                  <a:lnTo>
                    <a:pt x="300623" y="159848"/>
                  </a:lnTo>
                  <a:lnTo>
                    <a:pt x="316888" y="142233"/>
                  </a:lnTo>
                  <a:lnTo>
                    <a:pt x="325872" y="130927"/>
                  </a:lnTo>
                  <a:lnTo>
                    <a:pt x="346065" y="112223"/>
                  </a:lnTo>
                  <a:lnTo>
                    <a:pt x="354715" y="101714"/>
                  </a:lnTo>
                  <a:lnTo>
                    <a:pt x="389144" y="73117"/>
                  </a:lnTo>
                  <a:lnTo>
                    <a:pt x="392911" y="66695"/>
                  </a:lnTo>
                  <a:lnTo>
                    <a:pt x="395644" y="60313"/>
                  </a:lnTo>
                  <a:lnTo>
                    <a:pt x="423021" y="30026"/>
                  </a:lnTo>
                  <a:lnTo>
                    <a:pt x="424370" y="20467"/>
                  </a:lnTo>
                  <a:lnTo>
                    <a:pt x="425472" y="19982"/>
                  </a:lnTo>
                  <a:lnTo>
                    <a:pt x="432690" y="19140"/>
                  </a:lnTo>
                  <a:lnTo>
                    <a:pt x="433135" y="20156"/>
                  </a:lnTo>
                  <a:lnTo>
                    <a:pt x="434025" y="66694"/>
                  </a:lnTo>
                  <a:lnTo>
                    <a:pt x="434025" y="69850"/>
                  </a:lnTo>
                  <a:lnTo>
                    <a:pt x="424762" y="111885"/>
                  </a:lnTo>
                  <a:lnTo>
                    <a:pt x="423465" y="139815"/>
                  </a:lnTo>
                  <a:lnTo>
                    <a:pt x="415565" y="163231"/>
                  </a:lnTo>
                  <a:lnTo>
                    <a:pt x="414975" y="199822"/>
                  </a:lnTo>
                  <a:lnTo>
                    <a:pt x="406774" y="199972"/>
                  </a:lnTo>
                  <a:lnTo>
                    <a:pt x="406333" y="198919"/>
                  </a:lnTo>
                  <a:lnTo>
                    <a:pt x="405460" y="185522"/>
                  </a:lnTo>
                  <a:lnTo>
                    <a:pt x="404399" y="183993"/>
                  </a:lnTo>
                  <a:lnTo>
                    <a:pt x="402632" y="182975"/>
                  </a:lnTo>
                  <a:lnTo>
                    <a:pt x="400397" y="182295"/>
                  </a:lnTo>
                  <a:lnTo>
                    <a:pt x="398906" y="180784"/>
                  </a:lnTo>
                  <a:lnTo>
                    <a:pt x="395959" y="171539"/>
                  </a:lnTo>
                  <a:lnTo>
                    <a:pt x="395925" y="161897"/>
                  </a:lnTo>
                  <a:lnTo>
                    <a:pt x="418591" y="161887"/>
                  </a:lnTo>
                  <a:lnTo>
                    <a:pt x="424696" y="159065"/>
                  </a:lnTo>
                  <a:lnTo>
                    <a:pt x="432183" y="153686"/>
                  </a:lnTo>
                  <a:lnTo>
                    <a:pt x="441265" y="151565"/>
                  </a:lnTo>
                  <a:lnTo>
                    <a:pt x="450164" y="145893"/>
                  </a:lnTo>
                  <a:lnTo>
                    <a:pt x="459503" y="142684"/>
                  </a:lnTo>
                  <a:lnTo>
                    <a:pt x="481655" y="126415"/>
                  </a:lnTo>
                  <a:lnTo>
                    <a:pt x="488002" y="123896"/>
                  </a:lnTo>
                  <a:lnTo>
                    <a:pt x="517458" y="98539"/>
                  </a:lnTo>
                  <a:lnTo>
                    <a:pt x="526362" y="95139"/>
                  </a:lnTo>
                  <a:lnTo>
                    <a:pt x="532566" y="90594"/>
                  </a:lnTo>
                  <a:lnTo>
                    <a:pt x="536030" y="85045"/>
                  </a:lnTo>
                  <a:lnTo>
                    <a:pt x="538752" y="76316"/>
                  </a:lnTo>
                  <a:lnTo>
                    <a:pt x="538800" y="66647"/>
                  </a:lnTo>
                  <a:lnTo>
                    <a:pt x="538800" y="80827"/>
                  </a:lnTo>
                  <a:lnTo>
                    <a:pt x="535978" y="86349"/>
                  </a:lnTo>
                  <a:lnTo>
                    <a:pt x="530599" y="93461"/>
                  </a:lnTo>
                  <a:lnTo>
                    <a:pt x="529537" y="102470"/>
                  </a:lnTo>
                  <a:lnTo>
                    <a:pt x="529275" y="146015"/>
                  </a:lnTo>
                  <a:lnTo>
                    <a:pt x="532098" y="152363"/>
                  </a:lnTo>
                  <a:lnTo>
                    <a:pt x="535821" y="158713"/>
                  </a:lnTo>
                  <a:lnTo>
                    <a:pt x="538211" y="171412"/>
                  </a:lnTo>
                  <a:lnTo>
                    <a:pt x="538407" y="174587"/>
                  </a:lnTo>
                  <a:lnTo>
                    <a:pt x="541448" y="180937"/>
                  </a:lnTo>
                  <a:lnTo>
                    <a:pt x="546967" y="188581"/>
                  </a:lnTo>
                  <a:lnTo>
                    <a:pt x="550543" y="189626"/>
                  </a:lnTo>
                  <a:lnTo>
                    <a:pt x="552979" y="189904"/>
                  </a:lnTo>
                  <a:lnTo>
                    <a:pt x="558507" y="193036"/>
                  </a:lnTo>
                  <a:lnTo>
                    <a:pt x="561463" y="195353"/>
                  </a:lnTo>
                  <a:lnTo>
                    <a:pt x="564492" y="195839"/>
                  </a:lnTo>
                  <a:lnTo>
                    <a:pt x="567570" y="195105"/>
                  </a:lnTo>
                  <a:lnTo>
                    <a:pt x="573811" y="192526"/>
                  </a:lnTo>
                  <a:lnTo>
                    <a:pt x="592782" y="189585"/>
                  </a:lnTo>
                  <a:lnTo>
                    <a:pt x="599128" y="185486"/>
                  </a:lnTo>
                  <a:lnTo>
                    <a:pt x="637225" y="139764"/>
                  </a:lnTo>
                  <a:lnTo>
                    <a:pt x="667917" y="107914"/>
                  </a:lnTo>
                  <a:lnTo>
                    <a:pt x="672836" y="95408"/>
                  </a:lnTo>
                  <a:lnTo>
                    <a:pt x="681554" y="85818"/>
                  </a:lnTo>
                  <a:lnTo>
                    <a:pt x="681675" y="132915"/>
                  </a:lnTo>
                  <a:lnTo>
                    <a:pt x="681675" y="165055"/>
                  </a:lnTo>
                  <a:lnTo>
                    <a:pt x="682733" y="167174"/>
                  </a:lnTo>
                  <a:lnTo>
                    <a:pt x="684497" y="168587"/>
                  </a:lnTo>
                  <a:lnTo>
                    <a:pt x="686732" y="169528"/>
                  </a:lnTo>
                  <a:lnTo>
                    <a:pt x="688221" y="171214"/>
                  </a:lnTo>
                  <a:lnTo>
                    <a:pt x="690807" y="179448"/>
                  </a:lnTo>
                  <a:lnTo>
                    <a:pt x="693848" y="180275"/>
                  </a:lnTo>
                  <a:lnTo>
                    <a:pt x="704423" y="180806"/>
                  </a:lnTo>
                  <a:lnTo>
                    <a:pt x="706365" y="179791"/>
                  </a:lnTo>
                  <a:lnTo>
                    <a:pt x="707660" y="178057"/>
                  </a:lnTo>
                  <a:lnTo>
                    <a:pt x="708523" y="175842"/>
                  </a:lnTo>
                  <a:lnTo>
                    <a:pt x="710157" y="174365"/>
                  </a:lnTo>
                  <a:lnTo>
                    <a:pt x="720384" y="169173"/>
                  </a:lnTo>
                  <a:lnTo>
                    <a:pt x="742036" y="149056"/>
                  </a:lnTo>
                  <a:lnTo>
                    <a:pt x="745544" y="139957"/>
                  </a:lnTo>
                  <a:lnTo>
                    <a:pt x="748161" y="129915"/>
                  </a:lnTo>
                  <a:lnTo>
                    <a:pt x="758465" y="114845"/>
                  </a:lnTo>
                  <a:lnTo>
                    <a:pt x="763429" y="108171"/>
                  </a:lnTo>
                  <a:lnTo>
                    <a:pt x="766223" y="98464"/>
                  </a:lnTo>
                  <a:lnTo>
                    <a:pt x="767396" y="62138"/>
                  </a:lnTo>
                  <a:lnTo>
                    <a:pt x="766339" y="60463"/>
                  </a:lnTo>
                  <a:lnTo>
                    <a:pt x="764576" y="59346"/>
                  </a:lnTo>
                  <a:lnTo>
                    <a:pt x="762342" y="58601"/>
                  </a:lnTo>
                  <a:lnTo>
                    <a:pt x="760854" y="57047"/>
                  </a:lnTo>
                  <a:lnTo>
                    <a:pt x="759199" y="52497"/>
                  </a:lnTo>
                  <a:lnTo>
                    <a:pt x="757699" y="50860"/>
                  </a:lnTo>
                  <a:lnTo>
                    <a:pt x="753211" y="49042"/>
                  </a:lnTo>
                  <a:lnTo>
                    <a:pt x="744734" y="48018"/>
                  </a:lnTo>
                  <a:lnTo>
                    <a:pt x="742764" y="48933"/>
                  </a:lnTo>
                  <a:lnTo>
                    <a:pt x="741451" y="50601"/>
                  </a:lnTo>
                  <a:lnTo>
                    <a:pt x="740576" y="52771"/>
                  </a:lnTo>
                  <a:lnTo>
                    <a:pt x="738934" y="54218"/>
                  </a:lnTo>
                  <a:lnTo>
                    <a:pt x="728694" y="59362"/>
                  </a:lnTo>
                  <a:lnTo>
                    <a:pt x="722681" y="63404"/>
                  </a:lnTo>
                  <a:lnTo>
                    <a:pt x="713345" y="66737"/>
                  </a:lnTo>
                  <a:lnTo>
                    <a:pt x="707039" y="71268"/>
                  </a:lnTo>
                  <a:lnTo>
                    <a:pt x="703531" y="76809"/>
                  </a:lnTo>
                  <a:lnTo>
                    <a:pt x="700914" y="82800"/>
                  </a:lnTo>
                  <a:lnTo>
                    <a:pt x="683440" y="102867"/>
                  </a:lnTo>
                  <a:lnTo>
                    <a:pt x="680720" y="128458"/>
                  </a:lnTo>
                  <a:lnTo>
                    <a:pt x="678922" y="130076"/>
                  </a:lnTo>
                  <a:lnTo>
                    <a:pt x="676664" y="131155"/>
                  </a:lnTo>
                  <a:lnTo>
                    <a:pt x="675160" y="132932"/>
                  </a:lnTo>
                  <a:lnTo>
                    <a:pt x="673488" y="137729"/>
                  </a:lnTo>
                  <a:lnTo>
                    <a:pt x="674100" y="140490"/>
                  </a:lnTo>
                  <a:lnTo>
                    <a:pt x="679865" y="152526"/>
                  </a:lnTo>
                  <a:lnTo>
                    <a:pt x="681317" y="160038"/>
                  </a:lnTo>
                  <a:lnTo>
                    <a:pt x="682495" y="160654"/>
                  </a:lnTo>
                  <a:lnTo>
                    <a:pt x="695855" y="161839"/>
                  </a:lnTo>
                  <a:lnTo>
                    <a:pt x="701383" y="159043"/>
                  </a:lnTo>
                  <a:lnTo>
                    <a:pt x="716686" y="146696"/>
                  </a:lnTo>
                  <a:lnTo>
                    <a:pt x="722988" y="144552"/>
                  </a:lnTo>
                  <a:lnTo>
                    <a:pt x="725093" y="142922"/>
                  </a:lnTo>
                  <a:lnTo>
                    <a:pt x="745702" y="114209"/>
                  </a:lnTo>
                  <a:lnTo>
                    <a:pt x="746585" y="111051"/>
                  </a:lnTo>
                  <a:lnTo>
                    <a:pt x="748231" y="108946"/>
                  </a:lnTo>
                  <a:lnTo>
                    <a:pt x="754548" y="104926"/>
                  </a:lnTo>
                  <a:lnTo>
                    <a:pt x="757437" y="96700"/>
                  </a:lnTo>
                  <a:lnTo>
                    <a:pt x="757874" y="85725"/>
                  </a:lnTo>
                  <a:lnTo>
                    <a:pt x="757875" y="117844"/>
                  </a:lnTo>
                  <a:lnTo>
                    <a:pt x="760697" y="123968"/>
                  </a:lnTo>
                  <a:lnTo>
                    <a:pt x="762932" y="127082"/>
                  </a:lnTo>
                  <a:lnTo>
                    <a:pt x="767007" y="149167"/>
                  </a:lnTo>
                  <a:lnTo>
                    <a:pt x="767283" y="156472"/>
                  </a:lnTo>
                  <a:lnTo>
                    <a:pt x="770170" y="162302"/>
                  </a:lnTo>
                  <a:lnTo>
                    <a:pt x="773923" y="168422"/>
                  </a:lnTo>
                  <a:lnTo>
                    <a:pt x="775591" y="174669"/>
                  </a:lnTo>
                  <a:lnTo>
                    <a:pt x="777094" y="176758"/>
                  </a:lnTo>
                  <a:lnTo>
                    <a:pt x="779154" y="178151"/>
                  </a:lnTo>
                  <a:lnTo>
                    <a:pt x="787110" y="180111"/>
                  </a:lnTo>
                  <a:lnTo>
                    <a:pt x="803657" y="180888"/>
                  </a:lnTo>
                  <a:lnTo>
                    <a:pt x="819286" y="173323"/>
                  </a:lnTo>
                  <a:lnTo>
                    <a:pt x="836975" y="158545"/>
                  </a:lnTo>
                  <a:lnTo>
                    <a:pt x="840656" y="152288"/>
                  </a:lnTo>
                  <a:lnTo>
                    <a:pt x="843350" y="145979"/>
                  </a:lnTo>
                  <a:lnTo>
                    <a:pt x="869403" y="114261"/>
                  </a:lnTo>
                  <a:lnTo>
                    <a:pt x="872868" y="98387"/>
                  </a:lnTo>
                  <a:lnTo>
                    <a:pt x="879642" y="85687"/>
                  </a:lnTo>
                  <a:lnTo>
                    <a:pt x="881697" y="43088"/>
                  </a:lnTo>
                  <a:lnTo>
                    <a:pt x="882757" y="41413"/>
                  </a:lnTo>
                  <a:lnTo>
                    <a:pt x="884521" y="40295"/>
                  </a:lnTo>
                  <a:lnTo>
                    <a:pt x="889901" y="38503"/>
                  </a:lnTo>
                  <a:lnTo>
                    <a:pt x="890636" y="35436"/>
                  </a:lnTo>
                  <a:lnTo>
                    <a:pt x="891215" y="28657"/>
                  </a:lnTo>
                  <a:lnTo>
                    <a:pt x="899425" y="20347"/>
                  </a:lnTo>
                  <a:lnTo>
                    <a:pt x="905414" y="19408"/>
                  </a:lnTo>
                  <a:lnTo>
                    <a:pt x="907035" y="18217"/>
                  </a:lnTo>
                  <a:lnTo>
                    <a:pt x="908835" y="14073"/>
                  </a:lnTo>
                  <a:lnTo>
                    <a:pt x="910373" y="12544"/>
                  </a:lnTo>
                  <a:lnTo>
                    <a:pt x="918349" y="9889"/>
                  </a:lnTo>
                  <a:lnTo>
                    <a:pt x="946932" y="9487"/>
                  </a:lnTo>
                  <a:lnTo>
                    <a:pt x="947413" y="10545"/>
                  </a:lnTo>
                  <a:lnTo>
                    <a:pt x="947948" y="14543"/>
                  </a:lnTo>
                  <a:lnTo>
                    <a:pt x="949149" y="16033"/>
                  </a:lnTo>
                  <a:lnTo>
                    <a:pt x="953305" y="17688"/>
                  </a:lnTo>
                  <a:lnTo>
                    <a:pt x="954837" y="19188"/>
                  </a:lnTo>
                  <a:lnTo>
                    <a:pt x="957497" y="27097"/>
                  </a:lnTo>
                  <a:lnTo>
                    <a:pt x="957889" y="45833"/>
                  </a:lnTo>
                  <a:lnTo>
                    <a:pt x="951352" y="54845"/>
                  </a:lnTo>
                  <a:lnTo>
                    <a:pt x="949257" y="63731"/>
                  </a:lnTo>
                  <a:lnTo>
                    <a:pt x="948409" y="88873"/>
                  </a:lnTo>
                  <a:lnTo>
                    <a:pt x="945568" y="95217"/>
                  </a:lnTo>
                  <a:lnTo>
                    <a:pt x="941836" y="101564"/>
                  </a:lnTo>
                  <a:lnTo>
                    <a:pt x="939439" y="114262"/>
                  </a:lnTo>
                  <a:lnTo>
                    <a:pt x="938884" y="131431"/>
                  </a:lnTo>
                  <a:lnTo>
                    <a:pt x="945403" y="140545"/>
                  </a:lnTo>
                  <a:lnTo>
                    <a:pt x="947984" y="150597"/>
                  </a:lnTo>
                  <a:lnTo>
                    <a:pt x="949172" y="151185"/>
                  </a:lnTo>
                  <a:lnTo>
                    <a:pt x="962554" y="152316"/>
                  </a:lnTo>
                  <a:lnTo>
                    <a:pt x="964178" y="151273"/>
                  </a:lnTo>
                  <a:lnTo>
                    <a:pt x="965260" y="149519"/>
                  </a:lnTo>
                  <a:lnTo>
                    <a:pt x="965982" y="147292"/>
                  </a:lnTo>
                  <a:lnTo>
                    <a:pt x="967521" y="145807"/>
                  </a:lnTo>
                  <a:lnTo>
                    <a:pt x="977596" y="140601"/>
                  </a:lnTo>
                  <a:lnTo>
                    <a:pt x="1008711" y="111048"/>
                  </a:lnTo>
                  <a:lnTo>
                    <a:pt x="1012233" y="104720"/>
                  </a:lnTo>
                  <a:lnTo>
                    <a:pt x="1014856" y="98379"/>
                  </a:lnTo>
                  <a:lnTo>
                    <a:pt x="1040855" y="57700"/>
                  </a:lnTo>
                  <a:lnTo>
                    <a:pt x="1043453" y="51023"/>
                  </a:lnTo>
                  <a:lnTo>
                    <a:pt x="1049806" y="41315"/>
                  </a:lnTo>
                  <a:lnTo>
                    <a:pt x="1051664" y="34922"/>
                  </a:lnTo>
                  <a:lnTo>
                    <a:pt x="1053217" y="32793"/>
                  </a:lnTo>
                  <a:lnTo>
                    <a:pt x="1055311" y="31375"/>
                  </a:lnTo>
                  <a:lnTo>
                    <a:pt x="1057766" y="30429"/>
                  </a:lnTo>
                  <a:lnTo>
                    <a:pt x="1059402" y="28740"/>
                  </a:lnTo>
                  <a:lnTo>
                    <a:pt x="1062675" y="19016"/>
                  </a:lnTo>
                  <a:lnTo>
                    <a:pt x="1062675" y="60415"/>
                  </a:lnTo>
                  <a:lnTo>
                    <a:pt x="1059853" y="66694"/>
                  </a:lnTo>
                  <a:lnTo>
                    <a:pt x="1056129" y="73012"/>
                  </a:lnTo>
                  <a:lnTo>
                    <a:pt x="1053739" y="85692"/>
                  </a:lnTo>
                  <a:lnTo>
                    <a:pt x="1053153" y="118761"/>
                  </a:lnTo>
                  <a:lnTo>
                    <a:pt x="1054210" y="120437"/>
                  </a:lnTo>
                  <a:lnTo>
                    <a:pt x="1055973" y="121554"/>
                  </a:lnTo>
                  <a:lnTo>
                    <a:pt x="1058207" y="122298"/>
                  </a:lnTo>
                  <a:lnTo>
                    <a:pt x="1059697" y="123853"/>
                  </a:lnTo>
                  <a:lnTo>
                    <a:pt x="1062283" y="131857"/>
                  </a:lnTo>
                  <a:lnTo>
                    <a:pt x="1065323" y="132665"/>
                  </a:lnTo>
                  <a:lnTo>
                    <a:pt x="1075898" y="133184"/>
                  </a:lnTo>
                  <a:lnTo>
                    <a:pt x="1081958" y="130433"/>
                  </a:lnTo>
                  <a:lnTo>
                    <a:pt x="1088178" y="126741"/>
                  </a:lnTo>
                  <a:lnTo>
                    <a:pt x="1097631" y="123603"/>
                  </a:lnTo>
                  <a:lnTo>
                    <a:pt x="1132721" y="97242"/>
                  </a:lnTo>
                  <a:lnTo>
                    <a:pt x="1163140" y="60546"/>
                  </a:lnTo>
                  <a:lnTo>
                    <a:pt x="1169421" y="47638"/>
                  </a:lnTo>
                  <a:lnTo>
                    <a:pt x="1184734" y="22221"/>
                  </a:lnTo>
                  <a:lnTo>
                    <a:pt x="1186345" y="11093"/>
                  </a:lnTo>
                  <a:lnTo>
                    <a:pt x="1186500" y="0"/>
                  </a:lnTo>
                  <a:lnTo>
                    <a:pt x="1186500" y="8166"/>
                  </a:lnTo>
                  <a:lnTo>
                    <a:pt x="1185442" y="8606"/>
                  </a:lnTo>
                  <a:lnTo>
                    <a:pt x="1181443" y="9096"/>
                  </a:lnTo>
                  <a:lnTo>
                    <a:pt x="1179954" y="10284"/>
                  </a:lnTo>
                  <a:lnTo>
                    <a:pt x="1178299" y="14427"/>
                  </a:lnTo>
                  <a:lnTo>
                    <a:pt x="1175939" y="44443"/>
                  </a:lnTo>
                  <a:lnTo>
                    <a:pt x="1169441" y="57118"/>
                  </a:lnTo>
                  <a:lnTo>
                    <a:pt x="1167455" y="104737"/>
                  </a:lnTo>
                  <a:lnTo>
                    <a:pt x="1167453" y="107912"/>
                  </a:lnTo>
                  <a:lnTo>
                    <a:pt x="1170273" y="114262"/>
                  </a:lnTo>
                  <a:lnTo>
                    <a:pt x="1175651" y="121906"/>
                  </a:lnTo>
                  <a:lnTo>
                    <a:pt x="1176583" y="128286"/>
                  </a:lnTo>
                  <a:lnTo>
                    <a:pt x="1177772" y="129961"/>
                  </a:lnTo>
                  <a:lnTo>
                    <a:pt x="1179623" y="131079"/>
                  </a:lnTo>
                  <a:lnTo>
                    <a:pt x="1186652" y="133018"/>
                  </a:lnTo>
                  <a:lnTo>
                    <a:pt x="1200654" y="133301"/>
                  </a:lnTo>
                  <a:lnTo>
                    <a:pt x="1202286" y="132246"/>
                  </a:lnTo>
                  <a:lnTo>
                    <a:pt x="1203374" y="130485"/>
                  </a:lnTo>
                  <a:lnTo>
                    <a:pt x="1204099" y="128252"/>
                  </a:lnTo>
                  <a:lnTo>
                    <a:pt x="1205641" y="126764"/>
                  </a:lnTo>
                  <a:lnTo>
                    <a:pt x="1215720" y="121553"/>
                  </a:lnTo>
                  <a:lnTo>
                    <a:pt x="1262117" y="76733"/>
                  </a:lnTo>
                  <a:lnTo>
                    <a:pt x="1272053" y="63984"/>
                  </a:lnTo>
                  <a:lnTo>
                    <a:pt x="1288438" y="38666"/>
                  </a:lnTo>
                  <a:lnTo>
                    <a:pt x="1291072" y="31980"/>
                  </a:lnTo>
                  <a:lnTo>
                    <a:pt x="1297447" y="22267"/>
                  </a:lnTo>
                  <a:lnTo>
                    <a:pt x="1299310" y="15872"/>
                  </a:lnTo>
                  <a:lnTo>
                    <a:pt x="1300865" y="13744"/>
                  </a:lnTo>
                  <a:lnTo>
                    <a:pt x="1302960" y="12325"/>
                  </a:lnTo>
                  <a:lnTo>
                    <a:pt x="1305415" y="11379"/>
                  </a:lnTo>
                  <a:lnTo>
                    <a:pt x="1307052" y="9690"/>
                  </a:lnTo>
                  <a:lnTo>
                    <a:pt x="1309894" y="1452"/>
                  </a:lnTo>
                  <a:lnTo>
                    <a:pt x="1312955" y="3446"/>
                  </a:lnTo>
                  <a:lnTo>
                    <a:pt x="1318488" y="8294"/>
                  </a:lnTo>
                  <a:lnTo>
                    <a:pt x="1319731" y="17583"/>
                  </a:lnTo>
                  <a:lnTo>
                    <a:pt x="1319847" y="46422"/>
                  </a:lnTo>
                  <a:lnTo>
                    <a:pt x="1317027" y="55183"/>
                  </a:lnTo>
                  <a:lnTo>
                    <a:pt x="1313303" y="62605"/>
                  </a:lnTo>
                  <a:lnTo>
                    <a:pt x="1310717" y="79224"/>
                  </a:lnTo>
                  <a:lnTo>
                    <a:pt x="1309344" y="98561"/>
                  </a:lnTo>
                  <a:lnTo>
                    <a:pt x="1302134" y="117042"/>
                  </a:lnTo>
                  <a:lnTo>
                    <a:pt x="1300917" y="131396"/>
                  </a:lnTo>
                  <a:lnTo>
                    <a:pt x="1291310" y="142798"/>
                  </a:lnTo>
                  <a:lnTo>
                    <a:pt x="1291285" y="137769"/>
                  </a:lnTo>
                  <a:lnTo>
                    <a:pt x="1292340" y="136284"/>
                  </a:lnTo>
                  <a:lnTo>
                    <a:pt x="1294102" y="135293"/>
                  </a:lnTo>
                  <a:lnTo>
                    <a:pt x="1296335" y="134633"/>
                  </a:lnTo>
                  <a:lnTo>
                    <a:pt x="1297823" y="133134"/>
                  </a:lnTo>
                  <a:lnTo>
                    <a:pt x="1299477" y="128647"/>
                  </a:lnTo>
                  <a:lnTo>
                    <a:pt x="1301597" y="110597"/>
                  </a:lnTo>
                  <a:lnTo>
                    <a:pt x="1308327" y="99183"/>
                  </a:lnTo>
                  <a:lnTo>
                    <a:pt x="1342089" y="54339"/>
                  </a:lnTo>
                  <a:lnTo>
                    <a:pt x="1345609" y="47765"/>
                  </a:lnTo>
                  <a:lnTo>
                    <a:pt x="1348232" y="41317"/>
                  </a:lnTo>
                  <a:lnTo>
                    <a:pt x="1352926" y="34922"/>
                  </a:lnTo>
                  <a:lnTo>
                    <a:pt x="1358539" y="31375"/>
                  </a:lnTo>
                  <a:lnTo>
                    <a:pt x="1361518" y="30429"/>
                  </a:lnTo>
                  <a:lnTo>
                    <a:pt x="1363504" y="28740"/>
                  </a:lnTo>
                  <a:lnTo>
                    <a:pt x="1366952" y="20502"/>
                  </a:lnTo>
                  <a:lnTo>
                    <a:pt x="1370065" y="19675"/>
                  </a:lnTo>
                  <a:lnTo>
                    <a:pt x="1372377" y="19454"/>
                  </a:lnTo>
                  <a:lnTo>
                    <a:pt x="1373918" y="20365"/>
                  </a:lnTo>
                  <a:lnTo>
                    <a:pt x="1374945" y="22030"/>
                  </a:lnTo>
                  <a:lnTo>
                    <a:pt x="1375631" y="24199"/>
                  </a:lnTo>
                  <a:lnTo>
                    <a:pt x="1377145" y="25645"/>
                  </a:lnTo>
                  <a:lnTo>
                    <a:pt x="1381650" y="27252"/>
                  </a:lnTo>
                  <a:lnTo>
                    <a:pt x="1383276" y="28739"/>
                  </a:lnTo>
                  <a:lnTo>
                    <a:pt x="1387298" y="38163"/>
                  </a:lnTo>
                  <a:lnTo>
                    <a:pt x="1392986" y="45382"/>
                  </a:lnTo>
                  <a:lnTo>
                    <a:pt x="1395143" y="54225"/>
                  </a:lnTo>
                  <a:lnTo>
                    <a:pt x="1395930" y="64793"/>
                  </a:lnTo>
                  <a:lnTo>
                    <a:pt x="1402572" y="73877"/>
                  </a:lnTo>
                  <a:lnTo>
                    <a:pt x="1404686" y="82776"/>
                  </a:lnTo>
                  <a:lnTo>
                    <a:pt x="1405575" y="113831"/>
                  </a:lnTo>
                  <a:lnTo>
                    <a:pt x="1413776" y="106023"/>
                  </a:lnTo>
                  <a:lnTo>
                    <a:pt x="1415896" y="97387"/>
                  </a:lnTo>
                  <a:lnTo>
                    <a:pt x="1421569" y="88566"/>
                  </a:lnTo>
                  <a:lnTo>
                    <a:pt x="1424777" y="79249"/>
                  </a:lnTo>
                  <a:lnTo>
                    <a:pt x="1441048" y="57107"/>
                  </a:lnTo>
                  <a:lnTo>
                    <a:pt x="1443565" y="50760"/>
                  </a:lnTo>
                  <a:lnTo>
                    <a:pt x="1469481" y="19012"/>
                  </a:lnTo>
                  <a:lnTo>
                    <a:pt x="1470404" y="15837"/>
                  </a:lnTo>
                  <a:lnTo>
                    <a:pt x="1472078" y="13720"/>
                  </a:lnTo>
                  <a:lnTo>
                    <a:pt x="1481335" y="9652"/>
                  </a:lnTo>
                  <a:lnTo>
                    <a:pt x="1486701" y="9536"/>
                  </a:lnTo>
                  <a:lnTo>
                    <a:pt x="1488235" y="10578"/>
                  </a:lnTo>
                  <a:lnTo>
                    <a:pt x="1489256" y="12331"/>
                  </a:lnTo>
                  <a:lnTo>
                    <a:pt x="1491031" y="19191"/>
                  </a:lnTo>
                  <a:lnTo>
                    <a:pt x="1491300" y="66642"/>
                  </a:lnTo>
                  <a:lnTo>
                    <a:pt x="1491300" y="104617"/>
                  </a:lnTo>
                  <a:lnTo>
                    <a:pt x="1510350" y="104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607"/>
            <p:cNvSpPr/>
            <p:nvPr>
              <p:custDataLst>
                <p:tags r:id="rId277"/>
              </p:custDataLst>
            </p:nvPr>
          </p:nvSpPr>
          <p:spPr>
            <a:xfrm>
              <a:off x="5143500" y="2552735"/>
              <a:ext cx="66666" cy="133316"/>
            </a:xfrm>
            <a:custGeom>
              <a:avLst/>
              <a:gdLst/>
              <a:ahLst/>
              <a:cxnLst/>
              <a:rect l="0" t="0" r="0" b="0"/>
              <a:pathLst>
                <a:path w="66666" h="133316">
                  <a:moveTo>
                    <a:pt x="0" y="19015"/>
                  </a:moveTo>
                  <a:lnTo>
                    <a:pt x="0" y="19015"/>
                  </a:lnTo>
                  <a:lnTo>
                    <a:pt x="17723" y="19015"/>
                  </a:lnTo>
                  <a:lnTo>
                    <a:pt x="18165" y="17957"/>
                  </a:lnTo>
                  <a:lnTo>
                    <a:pt x="18934" y="10814"/>
                  </a:lnTo>
                  <a:lnTo>
                    <a:pt x="21821" y="10078"/>
                  </a:lnTo>
                  <a:lnTo>
                    <a:pt x="28458" y="9500"/>
                  </a:lnTo>
                  <a:lnTo>
                    <a:pt x="37705" y="358"/>
                  </a:lnTo>
                  <a:lnTo>
                    <a:pt x="46267" y="0"/>
                  </a:lnTo>
                  <a:lnTo>
                    <a:pt x="46719" y="1046"/>
                  </a:lnTo>
                  <a:lnTo>
                    <a:pt x="47222" y="5032"/>
                  </a:lnTo>
                  <a:lnTo>
                    <a:pt x="48415" y="6518"/>
                  </a:lnTo>
                  <a:lnTo>
                    <a:pt x="52562" y="8169"/>
                  </a:lnTo>
                  <a:lnTo>
                    <a:pt x="54091" y="9668"/>
                  </a:lnTo>
                  <a:lnTo>
                    <a:pt x="57940" y="19113"/>
                  </a:lnTo>
                  <a:lnTo>
                    <a:pt x="65316" y="27090"/>
                  </a:lnTo>
                  <a:lnTo>
                    <a:pt x="66272" y="33167"/>
                  </a:lnTo>
                  <a:lnTo>
                    <a:pt x="66665" y="60328"/>
                  </a:lnTo>
                  <a:lnTo>
                    <a:pt x="61615" y="74883"/>
                  </a:lnTo>
                  <a:lnTo>
                    <a:pt x="51486" y="92218"/>
                  </a:lnTo>
                  <a:lnTo>
                    <a:pt x="47710" y="107850"/>
                  </a:lnTo>
                  <a:lnTo>
                    <a:pt x="43077" y="116000"/>
                  </a:lnTo>
                  <a:lnTo>
                    <a:pt x="19050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172"/>
          <p:cNvGrpSpPr/>
          <p:nvPr/>
        </p:nvGrpSpPr>
        <p:grpSpPr>
          <a:xfrm>
            <a:off x="5629275" y="2247946"/>
            <a:ext cx="1362076" cy="284370"/>
            <a:chOff x="5629275" y="2247946"/>
            <a:chExt cx="1362076" cy="284370"/>
          </a:xfrm>
        </p:grpSpPr>
        <p:sp>
          <p:nvSpPr>
            <p:cNvPr id="43" name="SMARTInkShape-608"/>
            <p:cNvSpPr/>
            <p:nvPr>
              <p:custDataLst>
                <p:tags r:id="rId272"/>
              </p:custDataLst>
            </p:nvPr>
          </p:nvSpPr>
          <p:spPr>
            <a:xfrm>
              <a:off x="5629275" y="2390775"/>
              <a:ext cx="161888" cy="141541"/>
            </a:xfrm>
            <a:custGeom>
              <a:avLst/>
              <a:gdLst/>
              <a:ahLst/>
              <a:cxnLst/>
              <a:rect l="0" t="0" r="0" b="0"/>
              <a:pathLst>
                <a:path w="161888" h="141541">
                  <a:moveTo>
                    <a:pt x="57150" y="0"/>
                  </a:moveTo>
                  <a:lnTo>
                    <a:pt x="57150" y="0"/>
                  </a:lnTo>
                  <a:lnTo>
                    <a:pt x="66675" y="0"/>
                  </a:lnTo>
                  <a:lnTo>
                    <a:pt x="61619" y="5056"/>
                  </a:lnTo>
                  <a:lnTo>
                    <a:pt x="59136" y="10361"/>
                  </a:lnTo>
                  <a:lnTo>
                    <a:pt x="56354" y="25510"/>
                  </a:lnTo>
                  <a:lnTo>
                    <a:pt x="49662" y="38122"/>
                  </a:lnTo>
                  <a:lnTo>
                    <a:pt x="48983" y="41290"/>
                  </a:lnTo>
                  <a:lnTo>
                    <a:pt x="23949" y="88900"/>
                  </a:lnTo>
                  <a:lnTo>
                    <a:pt x="10976" y="103286"/>
                  </a:lnTo>
                  <a:lnTo>
                    <a:pt x="127" y="104764"/>
                  </a:lnTo>
                  <a:lnTo>
                    <a:pt x="38" y="99715"/>
                  </a:lnTo>
                  <a:lnTo>
                    <a:pt x="1083" y="98227"/>
                  </a:lnTo>
                  <a:lnTo>
                    <a:pt x="2839" y="97235"/>
                  </a:lnTo>
                  <a:lnTo>
                    <a:pt x="5068" y="96573"/>
                  </a:lnTo>
                  <a:lnTo>
                    <a:pt x="6553" y="95073"/>
                  </a:lnTo>
                  <a:lnTo>
                    <a:pt x="11761" y="85063"/>
                  </a:lnTo>
                  <a:lnTo>
                    <a:pt x="15810" y="79081"/>
                  </a:lnTo>
                  <a:lnTo>
                    <a:pt x="19148" y="69763"/>
                  </a:lnTo>
                  <a:lnTo>
                    <a:pt x="25312" y="60299"/>
                  </a:lnTo>
                  <a:lnTo>
                    <a:pt x="28666" y="50792"/>
                  </a:lnTo>
                  <a:lnTo>
                    <a:pt x="34835" y="41273"/>
                  </a:lnTo>
                  <a:lnTo>
                    <a:pt x="37670" y="30456"/>
                  </a:lnTo>
                  <a:lnTo>
                    <a:pt x="37973" y="24076"/>
                  </a:lnTo>
                  <a:lnTo>
                    <a:pt x="39073" y="22400"/>
                  </a:lnTo>
                  <a:lnTo>
                    <a:pt x="40866" y="21284"/>
                  </a:lnTo>
                  <a:lnTo>
                    <a:pt x="43119" y="20539"/>
                  </a:lnTo>
                  <a:lnTo>
                    <a:pt x="44621" y="18984"/>
                  </a:lnTo>
                  <a:lnTo>
                    <a:pt x="47590" y="9653"/>
                  </a:lnTo>
                  <a:lnTo>
                    <a:pt x="52671" y="9563"/>
                  </a:lnTo>
                  <a:lnTo>
                    <a:pt x="54164" y="10609"/>
                  </a:lnTo>
                  <a:lnTo>
                    <a:pt x="55159" y="12364"/>
                  </a:lnTo>
                  <a:lnTo>
                    <a:pt x="56757" y="17729"/>
                  </a:lnTo>
                  <a:lnTo>
                    <a:pt x="71329" y="33205"/>
                  </a:lnTo>
                  <a:lnTo>
                    <a:pt x="76857" y="35924"/>
                  </a:lnTo>
                  <a:lnTo>
                    <a:pt x="79813" y="36650"/>
                  </a:lnTo>
                  <a:lnTo>
                    <a:pt x="81784" y="38191"/>
                  </a:lnTo>
                  <a:lnTo>
                    <a:pt x="83973" y="42727"/>
                  </a:lnTo>
                  <a:lnTo>
                    <a:pt x="85615" y="44360"/>
                  </a:lnTo>
                  <a:lnTo>
                    <a:pt x="104954" y="54973"/>
                  </a:lnTo>
                  <a:lnTo>
                    <a:pt x="120674" y="57922"/>
                  </a:lnTo>
                  <a:lnTo>
                    <a:pt x="131471" y="65313"/>
                  </a:lnTo>
                  <a:lnTo>
                    <a:pt x="140583" y="66406"/>
                  </a:lnTo>
                  <a:lnTo>
                    <a:pt x="161795" y="66675"/>
                  </a:lnTo>
                  <a:lnTo>
                    <a:pt x="161887" y="71731"/>
                  </a:lnTo>
                  <a:lnTo>
                    <a:pt x="160841" y="73221"/>
                  </a:lnTo>
                  <a:lnTo>
                    <a:pt x="159086" y="74214"/>
                  </a:lnTo>
                  <a:lnTo>
                    <a:pt x="156857" y="74876"/>
                  </a:lnTo>
                  <a:lnTo>
                    <a:pt x="155372" y="76376"/>
                  </a:lnTo>
                  <a:lnTo>
                    <a:pt x="153720" y="80864"/>
                  </a:lnTo>
                  <a:lnTo>
                    <a:pt x="152222" y="82484"/>
                  </a:lnTo>
                  <a:lnTo>
                    <a:pt x="133154" y="93074"/>
                  </a:lnTo>
                  <a:lnTo>
                    <a:pt x="130044" y="93800"/>
                  </a:lnTo>
                  <a:lnTo>
                    <a:pt x="97231" y="111669"/>
                  </a:lnTo>
                  <a:lnTo>
                    <a:pt x="89780" y="114189"/>
                  </a:lnTo>
                  <a:lnTo>
                    <a:pt x="79636" y="120499"/>
                  </a:lnTo>
                  <a:lnTo>
                    <a:pt x="42164" y="132381"/>
                  </a:lnTo>
                  <a:lnTo>
                    <a:pt x="25517" y="133222"/>
                  </a:lnTo>
                  <a:lnTo>
                    <a:pt x="19102" y="136116"/>
                  </a:lnTo>
                  <a:lnTo>
                    <a:pt x="11417" y="141540"/>
                  </a:lnTo>
                  <a:lnTo>
                    <a:pt x="9728" y="140926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609"/>
            <p:cNvSpPr/>
            <p:nvPr>
              <p:custDataLst>
                <p:tags r:id="rId273"/>
              </p:custDataLst>
            </p:nvPr>
          </p:nvSpPr>
          <p:spPr>
            <a:xfrm>
              <a:off x="5924681" y="2247946"/>
              <a:ext cx="485634" cy="246231"/>
            </a:xfrm>
            <a:custGeom>
              <a:avLst/>
              <a:gdLst/>
              <a:ahLst/>
              <a:cxnLst/>
              <a:rect l="0" t="0" r="0" b="0"/>
              <a:pathLst>
                <a:path w="485634" h="246231">
                  <a:moveTo>
                    <a:pt x="152269" y="57104"/>
                  </a:moveTo>
                  <a:lnTo>
                    <a:pt x="152269" y="57104"/>
                  </a:lnTo>
                  <a:lnTo>
                    <a:pt x="152269" y="84229"/>
                  </a:lnTo>
                  <a:lnTo>
                    <a:pt x="145724" y="92997"/>
                  </a:lnTo>
                  <a:lnTo>
                    <a:pt x="143627" y="101841"/>
                  </a:lnTo>
                  <a:lnTo>
                    <a:pt x="142860" y="117467"/>
                  </a:lnTo>
                  <a:lnTo>
                    <a:pt x="139973" y="123796"/>
                  </a:lnTo>
                  <a:lnTo>
                    <a:pt x="136220" y="130136"/>
                  </a:lnTo>
                  <a:lnTo>
                    <a:pt x="133050" y="139656"/>
                  </a:lnTo>
                  <a:lnTo>
                    <a:pt x="107408" y="180341"/>
                  </a:lnTo>
                  <a:lnTo>
                    <a:pt x="100134" y="198569"/>
                  </a:lnTo>
                  <a:lnTo>
                    <a:pt x="82302" y="221802"/>
                  </a:lnTo>
                  <a:lnTo>
                    <a:pt x="68415" y="236162"/>
                  </a:lnTo>
                  <a:lnTo>
                    <a:pt x="64553" y="237227"/>
                  </a:lnTo>
                  <a:lnTo>
                    <a:pt x="62042" y="237511"/>
                  </a:lnTo>
                  <a:lnTo>
                    <a:pt x="60368" y="238759"/>
                  </a:lnTo>
                  <a:lnTo>
                    <a:pt x="58507" y="242967"/>
                  </a:lnTo>
                  <a:lnTo>
                    <a:pt x="56953" y="244513"/>
                  </a:lnTo>
                  <a:lnTo>
                    <a:pt x="52404" y="246230"/>
                  </a:lnTo>
                  <a:lnTo>
                    <a:pt x="50767" y="245630"/>
                  </a:lnTo>
                  <a:lnTo>
                    <a:pt x="49676" y="244171"/>
                  </a:lnTo>
                  <a:lnTo>
                    <a:pt x="47925" y="239283"/>
                  </a:lnTo>
                  <a:lnTo>
                    <a:pt x="47622" y="233379"/>
                  </a:lnTo>
                  <a:lnTo>
                    <a:pt x="50373" y="227876"/>
                  </a:lnTo>
                  <a:lnTo>
                    <a:pt x="63306" y="211770"/>
                  </a:lnTo>
                  <a:lnTo>
                    <a:pt x="66643" y="202885"/>
                  </a:lnTo>
                  <a:lnTo>
                    <a:pt x="80697" y="185944"/>
                  </a:lnTo>
                  <a:lnTo>
                    <a:pt x="86239" y="183158"/>
                  </a:lnTo>
                  <a:lnTo>
                    <a:pt x="99655" y="181059"/>
                  </a:lnTo>
                  <a:lnTo>
                    <a:pt x="118704" y="180933"/>
                  </a:lnTo>
                  <a:lnTo>
                    <a:pt x="120367" y="181990"/>
                  </a:lnTo>
                  <a:lnTo>
                    <a:pt x="121476" y="183753"/>
                  </a:lnTo>
                  <a:lnTo>
                    <a:pt x="122215" y="185987"/>
                  </a:lnTo>
                  <a:lnTo>
                    <a:pt x="123767" y="187476"/>
                  </a:lnTo>
                  <a:lnTo>
                    <a:pt x="128312" y="189130"/>
                  </a:lnTo>
                  <a:lnTo>
                    <a:pt x="129948" y="190630"/>
                  </a:lnTo>
                  <a:lnTo>
                    <a:pt x="140567" y="209700"/>
                  </a:lnTo>
                  <a:lnTo>
                    <a:pt x="142314" y="217186"/>
                  </a:lnTo>
                  <a:lnTo>
                    <a:pt x="161282" y="237556"/>
                  </a:lnTo>
                  <a:lnTo>
                    <a:pt x="175970" y="238065"/>
                  </a:lnTo>
                  <a:lnTo>
                    <a:pt x="177595" y="237012"/>
                  </a:lnTo>
                  <a:lnTo>
                    <a:pt x="178678" y="235251"/>
                  </a:lnTo>
                  <a:lnTo>
                    <a:pt x="179400" y="233019"/>
                  </a:lnTo>
                  <a:lnTo>
                    <a:pt x="197263" y="209431"/>
                  </a:lnTo>
                  <a:lnTo>
                    <a:pt x="199783" y="203121"/>
                  </a:lnTo>
                  <a:lnTo>
                    <a:pt x="206094" y="192561"/>
                  </a:lnTo>
                  <a:lnTo>
                    <a:pt x="209492" y="177555"/>
                  </a:lnTo>
                  <a:lnTo>
                    <a:pt x="215673" y="164878"/>
                  </a:lnTo>
                  <a:lnTo>
                    <a:pt x="218513" y="136038"/>
                  </a:lnTo>
                  <a:lnTo>
                    <a:pt x="215931" y="126405"/>
                  </a:lnTo>
                  <a:lnTo>
                    <a:pt x="212313" y="117538"/>
                  </a:lnTo>
                  <a:lnTo>
                    <a:pt x="209218" y="101704"/>
                  </a:lnTo>
                  <a:lnTo>
                    <a:pt x="203127" y="88781"/>
                  </a:lnTo>
                  <a:lnTo>
                    <a:pt x="199794" y="73075"/>
                  </a:lnTo>
                  <a:lnTo>
                    <a:pt x="177541" y="36331"/>
                  </a:lnTo>
                  <a:lnTo>
                    <a:pt x="168106" y="25784"/>
                  </a:lnTo>
                  <a:lnTo>
                    <a:pt x="161777" y="22017"/>
                  </a:lnTo>
                  <a:lnTo>
                    <a:pt x="144034" y="14543"/>
                  </a:lnTo>
                  <a:lnTo>
                    <a:pt x="126693" y="3933"/>
                  </a:lnTo>
                  <a:lnTo>
                    <a:pt x="98196" y="303"/>
                  </a:lnTo>
                  <a:lnTo>
                    <a:pt x="74344" y="0"/>
                  </a:lnTo>
                  <a:lnTo>
                    <a:pt x="58741" y="5024"/>
                  </a:lnTo>
                  <a:lnTo>
                    <a:pt x="38614" y="16431"/>
                  </a:lnTo>
                  <a:lnTo>
                    <a:pt x="31905" y="18919"/>
                  </a:lnTo>
                  <a:lnTo>
                    <a:pt x="15781" y="32111"/>
                  </a:lnTo>
                  <a:lnTo>
                    <a:pt x="12233" y="38235"/>
                  </a:lnTo>
                  <a:lnTo>
                    <a:pt x="9597" y="44484"/>
                  </a:lnTo>
                  <a:lnTo>
                    <a:pt x="3222" y="53953"/>
                  </a:lnTo>
                  <a:lnTo>
                    <a:pt x="863" y="63461"/>
                  </a:lnTo>
                  <a:lnTo>
                    <a:pt x="0" y="74273"/>
                  </a:lnTo>
                  <a:lnTo>
                    <a:pt x="10248" y="86268"/>
                  </a:lnTo>
                  <a:lnTo>
                    <a:pt x="16123" y="91232"/>
                  </a:lnTo>
                  <a:lnTo>
                    <a:pt x="25381" y="94027"/>
                  </a:lnTo>
                  <a:lnTo>
                    <a:pt x="67382" y="95184"/>
                  </a:lnTo>
                  <a:lnTo>
                    <a:pt x="79616" y="94136"/>
                  </a:lnTo>
                  <a:lnTo>
                    <a:pt x="123716" y="83445"/>
                  </a:lnTo>
                  <a:lnTo>
                    <a:pt x="169335" y="66433"/>
                  </a:lnTo>
                  <a:lnTo>
                    <a:pt x="189781" y="59868"/>
                  </a:lnTo>
                  <a:lnTo>
                    <a:pt x="201749" y="57274"/>
                  </a:lnTo>
                  <a:lnTo>
                    <a:pt x="238567" y="40700"/>
                  </a:lnTo>
                  <a:lnTo>
                    <a:pt x="249891" y="38172"/>
                  </a:lnTo>
                  <a:lnTo>
                    <a:pt x="265783" y="30747"/>
                  </a:lnTo>
                  <a:lnTo>
                    <a:pt x="302902" y="28533"/>
                  </a:lnTo>
                  <a:lnTo>
                    <a:pt x="313756" y="37662"/>
                  </a:lnTo>
                  <a:lnTo>
                    <a:pt x="314194" y="82513"/>
                  </a:lnTo>
                  <a:lnTo>
                    <a:pt x="314194" y="125630"/>
                  </a:lnTo>
                  <a:lnTo>
                    <a:pt x="314194" y="169684"/>
                  </a:lnTo>
                  <a:lnTo>
                    <a:pt x="314194" y="217136"/>
                  </a:lnTo>
                  <a:lnTo>
                    <a:pt x="314194" y="228515"/>
                  </a:lnTo>
                  <a:lnTo>
                    <a:pt x="314194" y="196673"/>
                  </a:lnTo>
                  <a:lnTo>
                    <a:pt x="317016" y="190396"/>
                  </a:lnTo>
                  <a:lnTo>
                    <a:pt x="319250" y="187240"/>
                  </a:lnTo>
                  <a:lnTo>
                    <a:pt x="322395" y="172686"/>
                  </a:lnTo>
                  <a:lnTo>
                    <a:pt x="323696" y="126856"/>
                  </a:lnTo>
                  <a:lnTo>
                    <a:pt x="323719" y="92459"/>
                  </a:lnTo>
                  <a:lnTo>
                    <a:pt x="333069" y="47758"/>
                  </a:lnTo>
                  <a:lnTo>
                    <a:pt x="333128" y="44524"/>
                  </a:lnTo>
                  <a:lnTo>
                    <a:pt x="334225" y="42367"/>
                  </a:lnTo>
                  <a:lnTo>
                    <a:pt x="336015" y="40929"/>
                  </a:lnTo>
                  <a:lnTo>
                    <a:pt x="338267" y="39971"/>
                  </a:lnTo>
                  <a:lnTo>
                    <a:pt x="339768" y="38274"/>
                  </a:lnTo>
                  <a:lnTo>
                    <a:pt x="344998" y="27945"/>
                  </a:lnTo>
                  <a:lnTo>
                    <a:pt x="347430" y="24965"/>
                  </a:lnTo>
                  <a:lnTo>
                    <a:pt x="352954" y="21653"/>
                  </a:lnTo>
                  <a:lnTo>
                    <a:pt x="360068" y="19527"/>
                  </a:lnTo>
                  <a:lnTo>
                    <a:pt x="369078" y="12561"/>
                  </a:lnTo>
                  <a:lnTo>
                    <a:pt x="379107" y="9885"/>
                  </a:lnTo>
                  <a:lnTo>
                    <a:pt x="388126" y="3013"/>
                  </a:lnTo>
                  <a:lnTo>
                    <a:pt x="393972" y="1314"/>
                  </a:lnTo>
                  <a:lnTo>
                    <a:pt x="397013" y="1918"/>
                  </a:lnTo>
                  <a:lnTo>
                    <a:pt x="409497" y="7672"/>
                  </a:lnTo>
                  <a:lnTo>
                    <a:pt x="417098" y="9122"/>
                  </a:lnTo>
                  <a:lnTo>
                    <a:pt x="436564" y="27086"/>
                  </a:lnTo>
                  <a:lnTo>
                    <a:pt x="437588" y="33158"/>
                  </a:lnTo>
                  <a:lnTo>
                    <a:pt x="438008" y="60317"/>
                  </a:lnTo>
                  <a:lnTo>
                    <a:pt x="435192" y="66646"/>
                  </a:lnTo>
                  <a:lnTo>
                    <a:pt x="431471" y="72986"/>
                  </a:lnTo>
                  <a:lnTo>
                    <a:pt x="428318" y="82506"/>
                  </a:lnTo>
                  <a:lnTo>
                    <a:pt x="412070" y="104729"/>
                  </a:lnTo>
                  <a:lnTo>
                    <a:pt x="411195" y="107904"/>
                  </a:lnTo>
                  <a:lnTo>
                    <a:pt x="409553" y="110021"/>
                  </a:lnTo>
                  <a:lnTo>
                    <a:pt x="393300" y="120428"/>
                  </a:lnTo>
                  <a:lnTo>
                    <a:pt x="383965" y="122786"/>
                  </a:lnTo>
                  <a:lnTo>
                    <a:pt x="361857" y="123779"/>
                  </a:lnTo>
                  <a:lnTo>
                    <a:pt x="366887" y="123779"/>
                  </a:lnTo>
                  <a:lnTo>
                    <a:pt x="368372" y="122721"/>
                  </a:lnTo>
                  <a:lnTo>
                    <a:pt x="369363" y="120957"/>
                  </a:lnTo>
                  <a:lnTo>
                    <a:pt x="370024" y="118723"/>
                  </a:lnTo>
                  <a:lnTo>
                    <a:pt x="371522" y="117233"/>
                  </a:lnTo>
                  <a:lnTo>
                    <a:pt x="379429" y="114646"/>
                  </a:lnTo>
                  <a:lnTo>
                    <a:pt x="422572" y="114254"/>
                  </a:lnTo>
                  <a:lnTo>
                    <a:pt x="428684" y="117076"/>
                  </a:lnTo>
                  <a:lnTo>
                    <a:pt x="434929" y="120800"/>
                  </a:lnTo>
                  <a:lnTo>
                    <a:pt x="444394" y="123955"/>
                  </a:lnTo>
                  <a:lnTo>
                    <a:pt x="480653" y="156891"/>
                  </a:lnTo>
                  <a:lnTo>
                    <a:pt x="483426" y="162484"/>
                  </a:lnTo>
                  <a:lnTo>
                    <a:pt x="485557" y="180757"/>
                  </a:lnTo>
                  <a:lnTo>
                    <a:pt x="485633" y="194024"/>
                  </a:lnTo>
                  <a:lnTo>
                    <a:pt x="484579" y="196009"/>
                  </a:lnTo>
                  <a:lnTo>
                    <a:pt x="482817" y="197333"/>
                  </a:lnTo>
                  <a:lnTo>
                    <a:pt x="478037" y="199861"/>
                  </a:lnTo>
                  <a:lnTo>
                    <a:pt x="459329" y="215758"/>
                  </a:lnTo>
                  <a:lnTo>
                    <a:pt x="450448" y="218060"/>
                  </a:lnTo>
                  <a:lnTo>
                    <a:pt x="403890" y="219028"/>
                  </a:lnTo>
                  <a:lnTo>
                    <a:pt x="380872" y="219029"/>
                  </a:lnTo>
                  <a:lnTo>
                    <a:pt x="390394" y="2190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610"/>
            <p:cNvSpPr/>
            <p:nvPr>
              <p:custDataLst>
                <p:tags r:id="rId274"/>
              </p:custDataLst>
            </p:nvPr>
          </p:nvSpPr>
          <p:spPr>
            <a:xfrm>
              <a:off x="6438900" y="2266988"/>
              <a:ext cx="285751" cy="199978"/>
            </a:xfrm>
            <a:custGeom>
              <a:avLst/>
              <a:gdLst/>
              <a:ahLst/>
              <a:cxnLst/>
              <a:rect l="0" t="0" r="0" b="0"/>
              <a:pathLst>
                <a:path w="285751" h="199978">
                  <a:moveTo>
                    <a:pt x="0" y="171412"/>
                  </a:moveTo>
                  <a:lnTo>
                    <a:pt x="0" y="171412"/>
                  </a:lnTo>
                  <a:lnTo>
                    <a:pt x="17716" y="171412"/>
                  </a:lnTo>
                  <a:lnTo>
                    <a:pt x="18161" y="172470"/>
                  </a:lnTo>
                  <a:lnTo>
                    <a:pt x="19047" y="185959"/>
                  </a:lnTo>
                  <a:lnTo>
                    <a:pt x="20106" y="187460"/>
                  </a:lnTo>
                  <a:lnTo>
                    <a:pt x="21870" y="188461"/>
                  </a:lnTo>
                  <a:lnTo>
                    <a:pt x="28182" y="190345"/>
                  </a:lnTo>
                  <a:lnTo>
                    <a:pt x="28541" y="198653"/>
                  </a:lnTo>
                  <a:lnTo>
                    <a:pt x="29611" y="199098"/>
                  </a:lnTo>
                  <a:lnTo>
                    <a:pt x="43040" y="199977"/>
                  </a:lnTo>
                  <a:lnTo>
                    <a:pt x="44569" y="198922"/>
                  </a:lnTo>
                  <a:lnTo>
                    <a:pt x="45588" y="197160"/>
                  </a:lnTo>
                  <a:lnTo>
                    <a:pt x="46267" y="194927"/>
                  </a:lnTo>
                  <a:lnTo>
                    <a:pt x="47777" y="193439"/>
                  </a:lnTo>
                  <a:lnTo>
                    <a:pt x="57807" y="188228"/>
                  </a:lnTo>
                  <a:lnTo>
                    <a:pt x="73111" y="175351"/>
                  </a:lnTo>
                  <a:lnTo>
                    <a:pt x="85742" y="169368"/>
                  </a:lnTo>
                  <a:lnTo>
                    <a:pt x="98427" y="158308"/>
                  </a:lnTo>
                  <a:lnTo>
                    <a:pt x="117122" y="135245"/>
                  </a:lnTo>
                  <a:lnTo>
                    <a:pt x="122531" y="131425"/>
                  </a:lnTo>
                  <a:lnTo>
                    <a:pt x="126137" y="126763"/>
                  </a:lnTo>
                  <a:lnTo>
                    <a:pt x="148350" y="82600"/>
                  </a:lnTo>
                  <a:lnTo>
                    <a:pt x="161996" y="42204"/>
                  </a:lnTo>
                  <a:lnTo>
                    <a:pt x="169268" y="28728"/>
                  </a:lnTo>
                  <a:lnTo>
                    <a:pt x="171439" y="9929"/>
                  </a:lnTo>
                  <a:lnTo>
                    <a:pt x="171450" y="23688"/>
                  </a:lnTo>
                  <a:lnTo>
                    <a:pt x="168628" y="29204"/>
                  </a:lnTo>
                  <a:lnTo>
                    <a:pt x="164905" y="35183"/>
                  </a:lnTo>
                  <a:lnTo>
                    <a:pt x="162513" y="47645"/>
                  </a:lnTo>
                  <a:lnTo>
                    <a:pt x="162318" y="50801"/>
                  </a:lnTo>
                  <a:lnTo>
                    <a:pt x="159277" y="57129"/>
                  </a:lnTo>
                  <a:lnTo>
                    <a:pt x="156985" y="60299"/>
                  </a:lnTo>
                  <a:lnTo>
                    <a:pt x="153759" y="74872"/>
                  </a:lnTo>
                  <a:lnTo>
                    <a:pt x="151421" y="102359"/>
                  </a:lnTo>
                  <a:lnTo>
                    <a:pt x="143764" y="129231"/>
                  </a:lnTo>
                  <a:lnTo>
                    <a:pt x="142909" y="147301"/>
                  </a:lnTo>
                  <a:lnTo>
                    <a:pt x="143956" y="148988"/>
                  </a:lnTo>
                  <a:lnTo>
                    <a:pt x="145713" y="150113"/>
                  </a:lnTo>
                  <a:lnTo>
                    <a:pt x="147942" y="150862"/>
                  </a:lnTo>
                  <a:lnTo>
                    <a:pt x="149428" y="152421"/>
                  </a:lnTo>
                  <a:lnTo>
                    <a:pt x="151079" y="156974"/>
                  </a:lnTo>
                  <a:lnTo>
                    <a:pt x="152578" y="158612"/>
                  </a:lnTo>
                  <a:lnTo>
                    <a:pt x="160485" y="161455"/>
                  </a:lnTo>
                  <a:lnTo>
                    <a:pt x="172097" y="154291"/>
                  </a:lnTo>
                  <a:lnTo>
                    <a:pt x="175056" y="153648"/>
                  </a:lnTo>
                  <a:lnTo>
                    <a:pt x="184278" y="147687"/>
                  </a:lnTo>
                  <a:lnTo>
                    <a:pt x="231775" y="101559"/>
                  </a:lnTo>
                  <a:lnTo>
                    <a:pt x="269875" y="54053"/>
                  </a:lnTo>
                  <a:lnTo>
                    <a:pt x="273403" y="47639"/>
                  </a:lnTo>
                  <a:lnTo>
                    <a:pt x="285619" y="11093"/>
                  </a:lnTo>
                  <a:lnTo>
                    <a:pt x="285750" y="0"/>
                  </a:lnTo>
                  <a:lnTo>
                    <a:pt x="277550" y="8166"/>
                  </a:lnTo>
                  <a:lnTo>
                    <a:pt x="275429" y="16831"/>
                  </a:lnTo>
                  <a:lnTo>
                    <a:pt x="269756" y="26715"/>
                  </a:lnTo>
                  <a:lnTo>
                    <a:pt x="266547" y="41520"/>
                  </a:lnTo>
                  <a:lnTo>
                    <a:pt x="259340" y="56541"/>
                  </a:lnTo>
                  <a:lnTo>
                    <a:pt x="247559" y="97678"/>
                  </a:lnTo>
                  <a:lnTo>
                    <a:pt x="240302" y="113495"/>
                  </a:lnTo>
                  <a:lnTo>
                    <a:pt x="238034" y="120271"/>
                  </a:lnTo>
                  <a:lnTo>
                    <a:pt x="231866" y="130036"/>
                  </a:lnTo>
                  <a:lnTo>
                    <a:pt x="229030" y="140942"/>
                  </a:lnTo>
                  <a:lnTo>
                    <a:pt x="238125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611"/>
            <p:cNvSpPr/>
            <p:nvPr>
              <p:custDataLst>
                <p:tags r:id="rId275"/>
              </p:custDataLst>
            </p:nvPr>
          </p:nvSpPr>
          <p:spPr>
            <a:xfrm>
              <a:off x="6800850" y="2362200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0" y="19050"/>
                  </a:moveTo>
                  <a:lnTo>
                    <a:pt x="0" y="19050"/>
                  </a:lnTo>
                  <a:lnTo>
                    <a:pt x="45435" y="19050"/>
                  </a:lnTo>
                  <a:lnTo>
                    <a:pt x="51238" y="19050"/>
                  </a:lnTo>
                  <a:lnTo>
                    <a:pt x="53209" y="17992"/>
                  </a:lnTo>
                  <a:lnTo>
                    <a:pt x="54523" y="16228"/>
                  </a:lnTo>
                  <a:lnTo>
                    <a:pt x="55398" y="13994"/>
                  </a:lnTo>
                  <a:lnTo>
                    <a:pt x="57041" y="12504"/>
                  </a:lnTo>
                  <a:lnTo>
                    <a:pt x="61688" y="10849"/>
                  </a:lnTo>
                  <a:lnTo>
                    <a:pt x="107952" y="9528"/>
                  </a:lnTo>
                  <a:lnTo>
                    <a:pt x="117476" y="9526"/>
                  </a:lnTo>
                  <a:lnTo>
                    <a:pt x="156783" y="116"/>
                  </a:lnTo>
                  <a:lnTo>
                    <a:pt x="189014" y="0"/>
                  </a:lnTo>
                  <a:lnTo>
                    <a:pt x="189509" y="1058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173"/>
          <p:cNvGrpSpPr/>
          <p:nvPr/>
        </p:nvGrpSpPr>
        <p:grpSpPr>
          <a:xfrm>
            <a:off x="7248525" y="2085975"/>
            <a:ext cx="1990725" cy="514219"/>
            <a:chOff x="7248525" y="2085975"/>
            <a:chExt cx="1990725" cy="514219"/>
          </a:xfrm>
        </p:grpSpPr>
        <p:sp>
          <p:nvSpPr>
            <p:cNvPr id="48" name="SMARTInkShape-612"/>
            <p:cNvSpPr/>
            <p:nvPr>
              <p:custDataLst>
                <p:tags r:id="rId270"/>
              </p:custDataLst>
            </p:nvPr>
          </p:nvSpPr>
          <p:spPr>
            <a:xfrm>
              <a:off x="7248525" y="2085975"/>
              <a:ext cx="1323965" cy="514219"/>
            </a:xfrm>
            <a:custGeom>
              <a:avLst/>
              <a:gdLst/>
              <a:ahLst/>
              <a:cxnLst/>
              <a:rect l="0" t="0" r="0" b="0"/>
              <a:pathLst>
                <a:path w="1323965" h="514219">
                  <a:moveTo>
                    <a:pt x="0" y="285750"/>
                  </a:moveTo>
                  <a:lnTo>
                    <a:pt x="0" y="285750"/>
                  </a:lnTo>
                  <a:lnTo>
                    <a:pt x="33899" y="250792"/>
                  </a:lnTo>
                  <a:lnTo>
                    <a:pt x="48216" y="221059"/>
                  </a:lnTo>
                  <a:lnTo>
                    <a:pt x="62520" y="203461"/>
                  </a:lnTo>
                  <a:lnTo>
                    <a:pt x="68676" y="190552"/>
                  </a:lnTo>
                  <a:lnTo>
                    <a:pt x="81755" y="174632"/>
                  </a:lnTo>
                  <a:lnTo>
                    <a:pt x="84549" y="165102"/>
                  </a:lnTo>
                  <a:lnTo>
                    <a:pt x="85679" y="139700"/>
                  </a:lnTo>
                  <a:lnTo>
                    <a:pt x="86753" y="137583"/>
                  </a:lnTo>
                  <a:lnTo>
                    <a:pt x="88527" y="136172"/>
                  </a:lnTo>
                  <a:lnTo>
                    <a:pt x="90767" y="135231"/>
                  </a:lnTo>
                  <a:lnTo>
                    <a:pt x="92262" y="133546"/>
                  </a:lnTo>
                  <a:lnTo>
                    <a:pt x="95249" y="123829"/>
                  </a:lnTo>
                  <a:lnTo>
                    <a:pt x="95250" y="170195"/>
                  </a:lnTo>
                  <a:lnTo>
                    <a:pt x="95250" y="182837"/>
                  </a:lnTo>
                  <a:lnTo>
                    <a:pt x="92428" y="189917"/>
                  </a:lnTo>
                  <a:lnTo>
                    <a:pt x="90194" y="193286"/>
                  </a:lnTo>
                  <a:lnTo>
                    <a:pt x="87050" y="208141"/>
                  </a:lnTo>
                  <a:lnTo>
                    <a:pt x="85803" y="250928"/>
                  </a:lnTo>
                  <a:lnTo>
                    <a:pt x="84689" y="268847"/>
                  </a:lnTo>
                  <a:lnTo>
                    <a:pt x="78191" y="287742"/>
                  </a:lnTo>
                  <a:lnTo>
                    <a:pt x="73552" y="328742"/>
                  </a:lnTo>
                  <a:lnTo>
                    <a:pt x="69731" y="339782"/>
                  </a:lnTo>
                  <a:lnTo>
                    <a:pt x="60397" y="383483"/>
                  </a:lnTo>
                  <a:lnTo>
                    <a:pt x="57054" y="401962"/>
                  </a:lnTo>
                  <a:lnTo>
                    <a:pt x="49801" y="421045"/>
                  </a:lnTo>
                  <a:lnTo>
                    <a:pt x="46854" y="450048"/>
                  </a:lnTo>
                  <a:lnTo>
                    <a:pt x="40143" y="468762"/>
                  </a:lnTo>
                  <a:lnTo>
                    <a:pt x="38220" y="498037"/>
                  </a:lnTo>
                  <a:lnTo>
                    <a:pt x="37122" y="500300"/>
                  </a:lnTo>
                  <a:lnTo>
                    <a:pt x="35331" y="501808"/>
                  </a:lnTo>
                  <a:lnTo>
                    <a:pt x="33079" y="502814"/>
                  </a:lnTo>
                  <a:lnTo>
                    <a:pt x="31578" y="504542"/>
                  </a:lnTo>
                  <a:lnTo>
                    <a:pt x="28609" y="514218"/>
                  </a:lnTo>
                  <a:lnTo>
                    <a:pt x="28578" y="506138"/>
                  </a:lnTo>
                  <a:lnTo>
                    <a:pt x="35122" y="497480"/>
                  </a:lnTo>
                  <a:lnTo>
                    <a:pt x="37217" y="488655"/>
                  </a:lnTo>
                  <a:lnTo>
                    <a:pt x="39152" y="441147"/>
                  </a:lnTo>
                  <a:lnTo>
                    <a:pt x="46742" y="413710"/>
                  </a:lnTo>
                  <a:lnTo>
                    <a:pt x="48661" y="375558"/>
                  </a:lnTo>
                  <a:lnTo>
                    <a:pt x="55159" y="362129"/>
                  </a:lnTo>
                  <a:lnTo>
                    <a:pt x="57946" y="346099"/>
                  </a:lnTo>
                  <a:lnTo>
                    <a:pt x="64637" y="333380"/>
                  </a:lnTo>
                  <a:lnTo>
                    <a:pt x="67465" y="317501"/>
                  </a:lnTo>
                  <a:lnTo>
                    <a:pt x="83135" y="295275"/>
                  </a:lnTo>
                  <a:lnTo>
                    <a:pt x="85632" y="288925"/>
                  </a:lnTo>
                  <a:lnTo>
                    <a:pt x="90270" y="282575"/>
                  </a:lnTo>
                  <a:lnTo>
                    <a:pt x="137818" y="243151"/>
                  </a:lnTo>
                  <a:lnTo>
                    <a:pt x="149480" y="232572"/>
                  </a:lnTo>
                  <a:lnTo>
                    <a:pt x="160077" y="229123"/>
                  </a:lnTo>
                  <a:lnTo>
                    <a:pt x="171010" y="219481"/>
                  </a:lnTo>
                  <a:lnTo>
                    <a:pt x="171450" y="266744"/>
                  </a:lnTo>
                  <a:lnTo>
                    <a:pt x="171450" y="278472"/>
                  </a:lnTo>
                  <a:lnTo>
                    <a:pt x="174272" y="285338"/>
                  </a:lnTo>
                  <a:lnTo>
                    <a:pt x="177995" y="291917"/>
                  </a:lnTo>
                  <a:lnTo>
                    <a:pt x="180387" y="304764"/>
                  </a:lnTo>
                  <a:lnTo>
                    <a:pt x="180941" y="321966"/>
                  </a:lnTo>
                  <a:lnTo>
                    <a:pt x="189173" y="331886"/>
                  </a:lnTo>
                  <a:lnTo>
                    <a:pt x="192732" y="332713"/>
                  </a:lnTo>
                  <a:lnTo>
                    <a:pt x="212856" y="333336"/>
                  </a:lnTo>
                  <a:lnTo>
                    <a:pt x="219133" y="330536"/>
                  </a:lnTo>
                  <a:lnTo>
                    <a:pt x="222289" y="328307"/>
                  </a:lnTo>
                  <a:lnTo>
                    <a:pt x="225795" y="323009"/>
                  </a:lnTo>
                  <a:lnTo>
                    <a:pt x="226730" y="320114"/>
                  </a:lnTo>
                  <a:lnTo>
                    <a:pt x="233413" y="314076"/>
                  </a:lnTo>
                  <a:lnTo>
                    <a:pt x="269794" y="282571"/>
                  </a:lnTo>
                  <a:lnTo>
                    <a:pt x="288918" y="255324"/>
                  </a:lnTo>
                  <a:lnTo>
                    <a:pt x="295272" y="251060"/>
                  </a:lnTo>
                  <a:lnTo>
                    <a:pt x="298448" y="249924"/>
                  </a:lnTo>
                  <a:lnTo>
                    <a:pt x="300565" y="248108"/>
                  </a:lnTo>
                  <a:lnTo>
                    <a:pt x="313884" y="229126"/>
                  </a:lnTo>
                  <a:lnTo>
                    <a:pt x="322487" y="228646"/>
                  </a:lnTo>
                  <a:lnTo>
                    <a:pt x="322942" y="229689"/>
                  </a:lnTo>
                  <a:lnTo>
                    <a:pt x="323850" y="276282"/>
                  </a:lnTo>
                  <a:lnTo>
                    <a:pt x="323850" y="279438"/>
                  </a:lnTo>
                  <a:lnTo>
                    <a:pt x="324908" y="281542"/>
                  </a:lnTo>
                  <a:lnTo>
                    <a:pt x="326672" y="282945"/>
                  </a:lnTo>
                  <a:lnTo>
                    <a:pt x="328906" y="283880"/>
                  </a:lnTo>
                  <a:lnTo>
                    <a:pt x="330395" y="285562"/>
                  </a:lnTo>
                  <a:lnTo>
                    <a:pt x="332050" y="290252"/>
                  </a:lnTo>
                  <a:lnTo>
                    <a:pt x="332982" y="298843"/>
                  </a:lnTo>
                  <a:lnTo>
                    <a:pt x="334171" y="300829"/>
                  </a:lnTo>
                  <a:lnTo>
                    <a:pt x="336023" y="302153"/>
                  </a:lnTo>
                  <a:lnTo>
                    <a:pt x="340902" y="303623"/>
                  </a:lnTo>
                  <a:lnTo>
                    <a:pt x="356970" y="304754"/>
                  </a:lnTo>
                  <a:lnTo>
                    <a:pt x="362558" y="301957"/>
                  </a:lnTo>
                  <a:lnTo>
                    <a:pt x="377905" y="289609"/>
                  </a:lnTo>
                  <a:lnTo>
                    <a:pt x="390541" y="283690"/>
                  </a:lnTo>
                  <a:lnTo>
                    <a:pt x="396882" y="277426"/>
                  </a:lnTo>
                  <a:lnTo>
                    <a:pt x="425803" y="238284"/>
                  </a:lnTo>
                  <a:lnTo>
                    <a:pt x="428429" y="231846"/>
                  </a:lnTo>
                  <a:lnTo>
                    <a:pt x="434800" y="222271"/>
                  </a:lnTo>
                  <a:lnTo>
                    <a:pt x="437158" y="212731"/>
                  </a:lnTo>
                  <a:lnTo>
                    <a:pt x="438019" y="201907"/>
                  </a:lnTo>
                  <a:lnTo>
                    <a:pt x="430593" y="189912"/>
                  </a:lnTo>
                  <a:lnTo>
                    <a:pt x="429937" y="186933"/>
                  </a:lnTo>
                  <a:lnTo>
                    <a:pt x="428441" y="184947"/>
                  </a:lnTo>
                  <a:lnTo>
                    <a:pt x="423958" y="182740"/>
                  </a:lnTo>
                  <a:lnTo>
                    <a:pt x="396471" y="180989"/>
                  </a:lnTo>
                  <a:lnTo>
                    <a:pt x="390346" y="183803"/>
                  </a:lnTo>
                  <a:lnTo>
                    <a:pt x="384095" y="187524"/>
                  </a:lnTo>
                  <a:lnTo>
                    <a:pt x="377789" y="189177"/>
                  </a:lnTo>
                  <a:lnTo>
                    <a:pt x="375685" y="190677"/>
                  </a:lnTo>
                  <a:lnTo>
                    <a:pt x="374282" y="192734"/>
                  </a:lnTo>
                  <a:lnTo>
                    <a:pt x="371665" y="197843"/>
                  </a:lnTo>
                  <a:lnTo>
                    <a:pt x="347056" y="226509"/>
                  </a:lnTo>
                  <a:lnTo>
                    <a:pt x="340899" y="245669"/>
                  </a:lnTo>
                  <a:lnTo>
                    <a:pt x="336719" y="253119"/>
                  </a:lnTo>
                  <a:lnTo>
                    <a:pt x="334035" y="266526"/>
                  </a:lnTo>
                  <a:lnTo>
                    <a:pt x="333815" y="269759"/>
                  </a:lnTo>
                  <a:lnTo>
                    <a:pt x="330749" y="276174"/>
                  </a:lnTo>
                  <a:lnTo>
                    <a:pt x="328449" y="279366"/>
                  </a:lnTo>
                  <a:lnTo>
                    <a:pt x="327975" y="282552"/>
                  </a:lnTo>
                  <a:lnTo>
                    <a:pt x="328716" y="285735"/>
                  </a:lnTo>
                  <a:lnTo>
                    <a:pt x="332455" y="293391"/>
                  </a:lnTo>
                  <a:lnTo>
                    <a:pt x="333102" y="299773"/>
                  </a:lnTo>
                  <a:lnTo>
                    <a:pt x="334252" y="301448"/>
                  </a:lnTo>
                  <a:lnTo>
                    <a:pt x="336076" y="302566"/>
                  </a:lnTo>
                  <a:lnTo>
                    <a:pt x="343701" y="304138"/>
                  </a:lnTo>
                  <a:lnTo>
                    <a:pt x="346608" y="304359"/>
                  </a:lnTo>
                  <a:lnTo>
                    <a:pt x="352662" y="301782"/>
                  </a:lnTo>
                  <a:lnTo>
                    <a:pt x="358880" y="298167"/>
                  </a:lnTo>
                  <a:lnTo>
                    <a:pt x="368331" y="295073"/>
                  </a:lnTo>
                  <a:lnTo>
                    <a:pt x="390527" y="278850"/>
                  </a:lnTo>
                  <a:lnTo>
                    <a:pt x="396876" y="276333"/>
                  </a:lnTo>
                  <a:lnTo>
                    <a:pt x="428625" y="250419"/>
                  </a:lnTo>
                  <a:lnTo>
                    <a:pt x="431800" y="249496"/>
                  </a:lnTo>
                  <a:lnTo>
                    <a:pt x="433917" y="247822"/>
                  </a:lnTo>
                  <a:lnTo>
                    <a:pt x="437954" y="241468"/>
                  </a:lnTo>
                  <a:lnTo>
                    <a:pt x="442649" y="239611"/>
                  </a:lnTo>
                  <a:lnTo>
                    <a:pt x="444325" y="238057"/>
                  </a:lnTo>
                  <a:lnTo>
                    <a:pt x="447664" y="228638"/>
                  </a:lnTo>
                  <a:lnTo>
                    <a:pt x="447674" y="236804"/>
                  </a:lnTo>
                  <a:lnTo>
                    <a:pt x="441130" y="245469"/>
                  </a:lnTo>
                  <a:lnTo>
                    <a:pt x="438543" y="255425"/>
                  </a:lnTo>
                  <a:lnTo>
                    <a:pt x="438266" y="261713"/>
                  </a:lnTo>
                  <a:lnTo>
                    <a:pt x="435379" y="267306"/>
                  </a:lnTo>
                  <a:lnTo>
                    <a:pt x="431626" y="273319"/>
                  </a:lnTo>
                  <a:lnTo>
                    <a:pt x="429020" y="283904"/>
                  </a:lnTo>
                  <a:lnTo>
                    <a:pt x="428659" y="298846"/>
                  </a:lnTo>
                  <a:lnTo>
                    <a:pt x="429706" y="300830"/>
                  </a:lnTo>
                  <a:lnTo>
                    <a:pt x="431463" y="302154"/>
                  </a:lnTo>
                  <a:lnTo>
                    <a:pt x="433692" y="303036"/>
                  </a:lnTo>
                  <a:lnTo>
                    <a:pt x="435178" y="304682"/>
                  </a:lnTo>
                  <a:lnTo>
                    <a:pt x="436829" y="309334"/>
                  </a:lnTo>
                  <a:lnTo>
                    <a:pt x="438328" y="310997"/>
                  </a:lnTo>
                  <a:lnTo>
                    <a:pt x="446235" y="313887"/>
                  </a:lnTo>
                  <a:lnTo>
                    <a:pt x="452305" y="314195"/>
                  </a:lnTo>
                  <a:lnTo>
                    <a:pt x="457847" y="311445"/>
                  </a:lnTo>
                  <a:lnTo>
                    <a:pt x="463838" y="307753"/>
                  </a:lnTo>
                  <a:lnTo>
                    <a:pt x="473161" y="304617"/>
                  </a:lnTo>
                  <a:lnTo>
                    <a:pt x="516586" y="276167"/>
                  </a:lnTo>
                  <a:lnTo>
                    <a:pt x="545336" y="259284"/>
                  </a:lnTo>
                  <a:lnTo>
                    <a:pt x="564019" y="240110"/>
                  </a:lnTo>
                  <a:lnTo>
                    <a:pt x="574525" y="231599"/>
                  </a:lnTo>
                  <a:lnTo>
                    <a:pt x="616039" y="184259"/>
                  </a:lnTo>
                  <a:lnTo>
                    <a:pt x="647055" y="150234"/>
                  </a:lnTo>
                  <a:lnTo>
                    <a:pt x="654212" y="135531"/>
                  </a:lnTo>
                  <a:lnTo>
                    <a:pt x="656944" y="127969"/>
                  </a:lnTo>
                  <a:lnTo>
                    <a:pt x="674507" y="106694"/>
                  </a:lnTo>
                  <a:lnTo>
                    <a:pt x="675488" y="102806"/>
                  </a:lnTo>
                  <a:lnTo>
                    <a:pt x="676271" y="90232"/>
                  </a:lnTo>
                  <a:lnTo>
                    <a:pt x="675214" y="88730"/>
                  </a:lnTo>
                  <a:lnTo>
                    <a:pt x="673451" y="87728"/>
                  </a:lnTo>
                  <a:lnTo>
                    <a:pt x="671218" y="87061"/>
                  </a:lnTo>
                  <a:lnTo>
                    <a:pt x="669728" y="87674"/>
                  </a:lnTo>
                  <a:lnTo>
                    <a:pt x="668735" y="89141"/>
                  </a:lnTo>
                  <a:lnTo>
                    <a:pt x="668074" y="91177"/>
                  </a:lnTo>
                  <a:lnTo>
                    <a:pt x="666574" y="92535"/>
                  </a:lnTo>
                  <a:lnTo>
                    <a:pt x="662085" y="94043"/>
                  </a:lnTo>
                  <a:lnTo>
                    <a:pt x="660466" y="95504"/>
                  </a:lnTo>
                  <a:lnTo>
                    <a:pt x="656451" y="104880"/>
                  </a:lnTo>
                  <a:lnTo>
                    <a:pt x="644005" y="122964"/>
                  </a:lnTo>
                  <a:lnTo>
                    <a:pt x="628042" y="159782"/>
                  </a:lnTo>
                  <a:lnTo>
                    <a:pt x="625070" y="163671"/>
                  </a:lnTo>
                  <a:lnTo>
                    <a:pt x="621767" y="173637"/>
                  </a:lnTo>
                  <a:lnTo>
                    <a:pt x="617086" y="191148"/>
                  </a:lnTo>
                  <a:lnTo>
                    <a:pt x="611818" y="209742"/>
                  </a:lnTo>
                  <a:lnTo>
                    <a:pt x="609527" y="221277"/>
                  </a:lnTo>
                  <a:lnTo>
                    <a:pt x="603345" y="234779"/>
                  </a:lnTo>
                  <a:lnTo>
                    <a:pt x="600159" y="279303"/>
                  </a:lnTo>
                  <a:lnTo>
                    <a:pt x="600078" y="299646"/>
                  </a:lnTo>
                  <a:lnTo>
                    <a:pt x="602899" y="305332"/>
                  </a:lnTo>
                  <a:lnTo>
                    <a:pt x="608276" y="312549"/>
                  </a:lnTo>
                  <a:lnTo>
                    <a:pt x="611835" y="313536"/>
                  </a:lnTo>
                  <a:lnTo>
                    <a:pt x="623755" y="314279"/>
                  </a:lnTo>
                  <a:lnTo>
                    <a:pt x="629297" y="311482"/>
                  </a:lnTo>
                  <a:lnTo>
                    <a:pt x="635288" y="307770"/>
                  </a:lnTo>
                  <a:lnTo>
                    <a:pt x="644611" y="304622"/>
                  </a:lnTo>
                  <a:lnTo>
                    <a:pt x="650913" y="300135"/>
                  </a:lnTo>
                  <a:lnTo>
                    <a:pt x="654420" y="294612"/>
                  </a:lnTo>
                  <a:lnTo>
                    <a:pt x="655355" y="291658"/>
                  </a:lnTo>
                  <a:lnTo>
                    <a:pt x="657037" y="289689"/>
                  </a:lnTo>
                  <a:lnTo>
                    <a:pt x="661727" y="287500"/>
                  </a:lnTo>
                  <a:lnTo>
                    <a:pt x="663401" y="285859"/>
                  </a:lnTo>
                  <a:lnTo>
                    <a:pt x="665262" y="281212"/>
                  </a:lnTo>
                  <a:lnTo>
                    <a:pt x="666712" y="253965"/>
                  </a:lnTo>
                  <a:lnTo>
                    <a:pt x="665666" y="251860"/>
                  </a:lnTo>
                  <a:lnTo>
                    <a:pt x="663911" y="250457"/>
                  </a:lnTo>
                  <a:lnTo>
                    <a:pt x="658545" y="248204"/>
                  </a:lnTo>
                  <a:lnTo>
                    <a:pt x="634569" y="247654"/>
                  </a:lnTo>
                  <a:lnTo>
                    <a:pt x="628459" y="250474"/>
                  </a:lnTo>
                  <a:lnTo>
                    <a:pt x="622214" y="254197"/>
                  </a:lnTo>
                  <a:lnTo>
                    <a:pt x="612749" y="257351"/>
                  </a:lnTo>
                  <a:lnTo>
                    <a:pt x="606414" y="261839"/>
                  </a:lnTo>
                  <a:lnTo>
                    <a:pt x="602893" y="267362"/>
                  </a:lnTo>
                  <a:lnTo>
                    <a:pt x="600269" y="273344"/>
                  </a:lnTo>
                  <a:lnTo>
                    <a:pt x="593899" y="282662"/>
                  </a:lnTo>
                  <a:lnTo>
                    <a:pt x="590484" y="292126"/>
                  </a:lnTo>
                  <a:lnTo>
                    <a:pt x="582480" y="302922"/>
                  </a:lnTo>
                  <a:lnTo>
                    <a:pt x="581457" y="309300"/>
                  </a:lnTo>
                  <a:lnTo>
                    <a:pt x="582371" y="310975"/>
                  </a:lnTo>
                  <a:lnTo>
                    <a:pt x="584039" y="312092"/>
                  </a:lnTo>
                  <a:lnTo>
                    <a:pt x="591443" y="313663"/>
                  </a:lnTo>
                  <a:lnTo>
                    <a:pt x="612827" y="314286"/>
                  </a:lnTo>
                  <a:lnTo>
                    <a:pt x="619148" y="311486"/>
                  </a:lnTo>
                  <a:lnTo>
                    <a:pt x="660772" y="288814"/>
                  </a:lnTo>
                  <a:lnTo>
                    <a:pt x="697474" y="268807"/>
                  </a:lnTo>
                  <a:lnTo>
                    <a:pt x="716367" y="249634"/>
                  </a:lnTo>
                  <a:lnTo>
                    <a:pt x="745330" y="230978"/>
                  </a:lnTo>
                  <a:lnTo>
                    <a:pt x="769060" y="204106"/>
                  </a:lnTo>
                  <a:lnTo>
                    <a:pt x="792380" y="187444"/>
                  </a:lnTo>
                  <a:lnTo>
                    <a:pt x="796669" y="181028"/>
                  </a:lnTo>
                  <a:lnTo>
                    <a:pt x="799633" y="174648"/>
                  </a:lnTo>
                  <a:lnTo>
                    <a:pt x="804479" y="168285"/>
                  </a:lnTo>
                  <a:lnTo>
                    <a:pt x="810161" y="164752"/>
                  </a:lnTo>
                  <a:lnTo>
                    <a:pt x="813157" y="163809"/>
                  </a:lnTo>
                  <a:lnTo>
                    <a:pt x="815155" y="162123"/>
                  </a:lnTo>
                  <a:lnTo>
                    <a:pt x="819104" y="152531"/>
                  </a:lnTo>
                  <a:lnTo>
                    <a:pt x="819136" y="152439"/>
                  </a:lnTo>
                  <a:lnTo>
                    <a:pt x="819149" y="160604"/>
                  </a:lnTo>
                  <a:lnTo>
                    <a:pt x="818090" y="161044"/>
                  </a:lnTo>
                  <a:lnTo>
                    <a:pt x="814093" y="161534"/>
                  </a:lnTo>
                  <a:lnTo>
                    <a:pt x="812603" y="162722"/>
                  </a:lnTo>
                  <a:lnTo>
                    <a:pt x="810949" y="166865"/>
                  </a:lnTo>
                  <a:lnTo>
                    <a:pt x="808827" y="178149"/>
                  </a:lnTo>
                  <a:lnTo>
                    <a:pt x="803156" y="188487"/>
                  </a:lnTo>
                  <a:lnTo>
                    <a:pt x="799310" y="215026"/>
                  </a:lnTo>
                  <a:lnTo>
                    <a:pt x="793634" y="226224"/>
                  </a:lnTo>
                  <a:lnTo>
                    <a:pt x="790422" y="241419"/>
                  </a:lnTo>
                  <a:lnTo>
                    <a:pt x="783215" y="256571"/>
                  </a:lnTo>
                  <a:lnTo>
                    <a:pt x="781051" y="290757"/>
                  </a:lnTo>
                  <a:lnTo>
                    <a:pt x="782108" y="291205"/>
                  </a:lnTo>
                  <a:lnTo>
                    <a:pt x="789250" y="286677"/>
                  </a:lnTo>
                  <a:lnTo>
                    <a:pt x="789987" y="283340"/>
                  </a:lnTo>
                  <a:lnTo>
                    <a:pt x="790182" y="280968"/>
                  </a:lnTo>
                  <a:lnTo>
                    <a:pt x="791371" y="279387"/>
                  </a:lnTo>
                  <a:lnTo>
                    <a:pt x="795515" y="277630"/>
                  </a:lnTo>
                  <a:lnTo>
                    <a:pt x="797044" y="276104"/>
                  </a:lnTo>
                  <a:lnTo>
                    <a:pt x="798741" y="271585"/>
                  </a:lnTo>
                  <a:lnTo>
                    <a:pt x="800890" y="260061"/>
                  </a:lnTo>
                  <a:lnTo>
                    <a:pt x="806566" y="250739"/>
                  </a:lnTo>
                  <a:lnTo>
                    <a:pt x="809021" y="238108"/>
                  </a:lnTo>
                  <a:lnTo>
                    <a:pt x="809625" y="209554"/>
                  </a:lnTo>
                  <a:lnTo>
                    <a:pt x="809625" y="222808"/>
                  </a:lnTo>
                  <a:lnTo>
                    <a:pt x="810683" y="224738"/>
                  </a:lnTo>
                  <a:lnTo>
                    <a:pt x="812447" y="226026"/>
                  </a:lnTo>
                  <a:lnTo>
                    <a:pt x="814681" y="226884"/>
                  </a:lnTo>
                  <a:lnTo>
                    <a:pt x="816170" y="228514"/>
                  </a:lnTo>
                  <a:lnTo>
                    <a:pt x="817825" y="233148"/>
                  </a:lnTo>
                  <a:lnTo>
                    <a:pt x="818757" y="241707"/>
                  </a:lnTo>
                  <a:lnTo>
                    <a:pt x="819946" y="243688"/>
                  </a:lnTo>
                  <a:lnTo>
                    <a:pt x="821798" y="245008"/>
                  </a:lnTo>
                  <a:lnTo>
                    <a:pt x="827316" y="247128"/>
                  </a:lnTo>
                  <a:lnTo>
                    <a:pt x="836010" y="254093"/>
                  </a:lnTo>
                  <a:lnTo>
                    <a:pt x="841813" y="255805"/>
                  </a:lnTo>
                  <a:lnTo>
                    <a:pt x="844842" y="255204"/>
                  </a:lnTo>
                  <a:lnTo>
                    <a:pt x="857307" y="249456"/>
                  </a:lnTo>
                  <a:lnTo>
                    <a:pt x="860464" y="248854"/>
                  </a:lnTo>
                  <a:lnTo>
                    <a:pt x="869961" y="242950"/>
                  </a:lnTo>
                  <a:lnTo>
                    <a:pt x="882652" y="232532"/>
                  </a:lnTo>
                  <a:lnTo>
                    <a:pt x="912413" y="218469"/>
                  </a:lnTo>
                  <a:lnTo>
                    <a:pt x="936509" y="196815"/>
                  </a:lnTo>
                  <a:lnTo>
                    <a:pt x="940102" y="190484"/>
                  </a:lnTo>
                  <a:lnTo>
                    <a:pt x="942756" y="184143"/>
                  </a:lnTo>
                  <a:lnTo>
                    <a:pt x="962019" y="161931"/>
                  </a:lnTo>
                  <a:lnTo>
                    <a:pt x="962021" y="161929"/>
                  </a:lnTo>
                  <a:lnTo>
                    <a:pt x="962024" y="166983"/>
                  </a:lnTo>
                  <a:lnTo>
                    <a:pt x="959202" y="172287"/>
                  </a:lnTo>
                  <a:lnTo>
                    <a:pt x="955478" y="178172"/>
                  </a:lnTo>
                  <a:lnTo>
                    <a:pt x="952324" y="187435"/>
                  </a:lnTo>
                  <a:lnTo>
                    <a:pt x="946216" y="197941"/>
                  </a:lnTo>
                  <a:lnTo>
                    <a:pt x="943032" y="240773"/>
                  </a:lnTo>
                  <a:lnTo>
                    <a:pt x="942975" y="274424"/>
                  </a:lnTo>
                  <a:lnTo>
                    <a:pt x="944033" y="275025"/>
                  </a:lnTo>
                  <a:lnTo>
                    <a:pt x="965365" y="276178"/>
                  </a:lnTo>
                  <a:lnTo>
                    <a:pt x="971624" y="273382"/>
                  </a:lnTo>
                  <a:lnTo>
                    <a:pt x="977933" y="269670"/>
                  </a:lnTo>
                  <a:lnTo>
                    <a:pt x="987435" y="266522"/>
                  </a:lnTo>
                  <a:lnTo>
                    <a:pt x="1022350" y="234911"/>
                  </a:lnTo>
                  <a:lnTo>
                    <a:pt x="1025878" y="228583"/>
                  </a:lnTo>
                  <a:lnTo>
                    <a:pt x="1028504" y="222242"/>
                  </a:lnTo>
                  <a:lnTo>
                    <a:pt x="1034875" y="212723"/>
                  </a:lnTo>
                  <a:lnTo>
                    <a:pt x="1038291" y="203199"/>
                  </a:lnTo>
                  <a:lnTo>
                    <a:pt x="1046295" y="192381"/>
                  </a:lnTo>
                  <a:lnTo>
                    <a:pt x="1047739" y="181106"/>
                  </a:lnTo>
                  <a:lnTo>
                    <a:pt x="1047750" y="195168"/>
                  </a:lnTo>
                  <a:lnTo>
                    <a:pt x="1038618" y="231422"/>
                  </a:lnTo>
                  <a:lnTo>
                    <a:pt x="1038225" y="278211"/>
                  </a:lnTo>
                  <a:lnTo>
                    <a:pt x="1038225" y="280724"/>
                  </a:lnTo>
                  <a:lnTo>
                    <a:pt x="1039283" y="281341"/>
                  </a:lnTo>
                  <a:lnTo>
                    <a:pt x="1041047" y="280694"/>
                  </a:lnTo>
                  <a:lnTo>
                    <a:pt x="1045829" y="278211"/>
                  </a:lnTo>
                  <a:lnTo>
                    <a:pt x="1055558" y="276486"/>
                  </a:lnTo>
                  <a:lnTo>
                    <a:pt x="1078909" y="259994"/>
                  </a:lnTo>
                  <a:lnTo>
                    <a:pt x="1114463" y="216251"/>
                  </a:lnTo>
                  <a:lnTo>
                    <a:pt x="1121139" y="202010"/>
                  </a:lnTo>
                  <a:lnTo>
                    <a:pt x="1123876" y="179040"/>
                  </a:lnTo>
                  <a:lnTo>
                    <a:pt x="1123946" y="163693"/>
                  </a:lnTo>
                  <a:lnTo>
                    <a:pt x="1122889" y="163104"/>
                  </a:lnTo>
                  <a:lnTo>
                    <a:pt x="1100352" y="161939"/>
                  </a:lnTo>
                  <a:lnTo>
                    <a:pt x="1094765" y="164753"/>
                  </a:lnTo>
                  <a:lnTo>
                    <a:pt x="1047749" y="209556"/>
                  </a:lnTo>
                  <a:lnTo>
                    <a:pt x="1042458" y="215903"/>
                  </a:lnTo>
                  <a:lnTo>
                    <a:pt x="1036238" y="228601"/>
                  </a:lnTo>
                  <a:lnTo>
                    <a:pt x="1032050" y="234950"/>
                  </a:lnTo>
                  <a:lnTo>
                    <a:pt x="1029692" y="244475"/>
                  </a:lnTo>
                  <a:lnTo>
                    <a:pt x="1029141" y="250825"/>
                  </a:lnTo>
                  <a:lnTo>
                    <a:pt x="1027936" y="252942"/>
                  </a:lnTo>
                  <a:lnTo>
                    <a:pt x="1026074" y="254353"/>
                  </a:lnTo>
                  <a:lnTo>
                    <a:pt x="1023774" y="255294"/>
                  </a:lnTo>
                  <a:lnTo>
                    <a:pt x="1023300" y="256979"/>
                  </a:lnTo>
                  <a:lnTo>
                    <a:pt x="1024041" y="259161"/>
                  </a:lnTo>
                  <a:lnTo>
                    <a:pt x="1027780" y="265211"/>
                  </a:lnTo>
                  <a:lnTo>
                    <a:pt x="1028427" y="271315"/>
                  </a:lnTo>
                  <a:lnTo>
                    <a:pt x="1029577" y="272952"/>
                  </a:lnTo>
                  <a:lnTo>
                    <a:pt x="1031401" y="274043"/>
                  </a:lnTo>
                  <a:lnTo>
                    <a:pt x="1033676" y="274770"/>
                  </a:lnTo>
                  <a:lnTo>
                    <a:pt x="1036251" y="274197"/>
                  </a:lnTo>
                  <a:lnTo>
                    <a:pt x="1047987" y="268494"/>
                  </a:lnTo>
                  <a:lnTo>
                    <a:pt x="1063656" y="265878"/>
                  </a:lnTo>
                  <a:lnTo>
                    <a:pt x="1076331" y="259208"/>
                  </a:lnTo>
                  <a:lnTo>
                    <a:pt x="1116914" y="247553"/>
                  </a:lnTo>
                  <a:lnTo>
                    <a:pt x="1159282" y="225297"/>
                  </a:lnTo>
                  <a:lnTo>
                    <a:pt x="1168933" y="216196"/>
                  </a:lnTo>
                  <a:lnTo>
                    <a:pt x="1177810" y="206154"/>
                  </a:lnTo>
                  <a:lnTo>
                    <a:pt x="1205514" y="185468"/>
                  </a:lnTo>
                  <a:lnTo>
                    <a:pt x="1219005" y="179040"/>
                  </a:lnTo>
                  <a:lnTo>
                    <a:pt x="1235049" y="165903"/>
                  </a:lnTo>
                  <a:lnTo>
                    <a:pt x="1247770" y="159889"/>
                  </a:lnTo>
                  <a:lnTo>
                    <a:pt x="1255417" y="153879"/>
                  </a:lnTo>
                  <a:lnTo>
                    <a:pt x="1266384" y="152438"/>
                  </a:lnTo>
                  <a:lnTo>
                    <a:pt x="1271751" y="157468"/>
                  </a:lnTo>
                  <a:lnTo>
                    <a:pt x="1274306" y="162766"/>
                  </a:lnTo>
                  <a:lnTo>
                    <a:pt x="1276297" y="181585"/>
                  </a:lnTo>
                  <a:lnTo>
                    <a:pt x="1276339" y="193796"/>
                  </a:lnTo>
                  <a:lnTo>
                    <a:pt x="1266999" y="237952"/>
                  </a:lnTo>
                  <a:lnTo>
                    <a:pt x="1266825" y="275667"/>
                  </a:lnTo>
                  <a:lnTo>
                    <a:pt x="1275025" y="284377"/>
                  </a:lnTo>
                  <a:lnTo>
                    <a:pt x="1275467" y="283776"/>
                  </a:lnTo>
                  <a:lnTo>
                    <a:pt x="1275957" y="280287"/>
                  </a:lnTo>
                  <a:lnTo>
                    <a:pt x="1277146" y="278933"/>
                  </a:lnTo>
                  <a:lnTo>
                    <a:pt x="1281290" y="277429"/>
                  </a:lnTo>
                  <a:lnTo>
                    <a:pt x="1289573" y="276582"/>
                  </a:lnTo>
                  <a:lnTo>
                    <a:pt x="1291516" y="275405"/>
                  </a:lnTo>
                  <a:lnTo>
                    <a:pt x="1292810" y="273561"/>
                  </a:lnTo>
                  <a:lnTo>
                    <a:pt x="1295307" y="268691"/>
                  </a:lnTo>
                  <a:lnTo>
                    <a:pt x="1299945" y="262999"/>
                  </a:lnTo>
                  <a:lnTo>
                    <a:pt x="1305533" y="259763"/>
                  </a:lnTo>
                  <a:lnTo>
                    <a:pt x="1308505" y="258901"/>
                  </a:lnTo>
                  <a:lnTo>
                    <a:pt x="1310487" y="257267"/>
                  </a:lnTo>
                  <a:lnTo>
                    <a:pt x="1321757" y="237945"/>
                  </a:lnTo>
                  <a:lnTo>
                    <a:pt x="1323918" y="209545"/>
                  </a:lnTo>
                  <a:lnTo>
                    <a:pt x="1323964" y="196849"/>
                  </a:lnTo>
                  <a:lnTo>
                    <a:pt x="1321148" y="190500"/>
                  </a:lnTo>
                  <a:lnTo>
                    <a:pt x="1317427" y="184150"/>
                  </a:lnTo>
                  <a:lnTo>
                    <a:pt x="1314274" y="174625"/>
                  </a:lnTo>
                  <a:lnTo>
                    <a:pt x="1301309" y="158750"/>
                  </a:lnTo>
                  <a:lnTo>
                    <a:pt x="1295204" y="155222"/>
                  </a:lnTo>
                  <a:lnTo>
                    <a:pt x="1288962" y="152596"/>
                  </a:lnTo>
                  <a:lnTo>
                    <a:pt x="1266820" y="135998"/>
                  </a:lnTo>
                  <a:lnTo>
                    <a:pt x="1260473" y="133468"/>
                  </a:lnTo>
                  <a:lnTo>
                    <a:pt x="1230214" y="106254"/>
                  </a:lnTo>
                  <a:lnTo>
                    <a:pt x="1229166" y="100157"/>
                  </a:lnTo>
                  <a:lnTo>
                    <a:pt x="1228856" y="91647"/>
                  </a:lnTo>
                  <a:lnTo>
                    <a:pt x="1231605" y="85535"/>
                  </a:lnTo>
                  <a:lnTo>
                    <a:pt x="1233820" y="82423"/>
                  </a:lnTo>
                  <a:lnTo>
                    <a:pt x="1239103" y="78966"/>
                  </a:lnTo>
                  <a:lnTo>
                    <a:pt x="1241994" y="78044"/>
                  </a:lnTo>
                  <a:lnTo>
                    <a:pt x="1243921" y="76371"/>
                  </a:lnTo>
                  <a:lnTo>
                    <a:pt x="1257911" y="56974"/>
                  </a:lnTo>
                  <a:lnTo>
                    <a:pt x="1299900" y="14551"/>
                  </a:lnTo>
                  <a:lnTo>
                    <a:pt x="1305514" y="11759"/>
                  </a:lnTo>
                  <a:lnTo>
                    <a:pt x="1308493" y="11014"/>
                  </a:lnTo>
                  <a:lnTo>
                    <a:pt x="1310479" y="9459"/>
                  </a:lnTo>
                  <a:lnTo>
                    <a:pt x="1314420" y="85"/>
                  </a:lnTo>
                  <a:lnTo>
                    <a:pt x="1314448" y="5"/>
                  </a:lnTo>
                  <a:lnTo>
                    <a:pt x="1314449" y="3"/>
                  </a:lnTo>
                  <a:lnTo>
                    <a:pt x="1314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613"/>
            <p:cNvSpPr/>
            <p:nvPr>
              <p:custDataLst>
                <p:tags r:id="rId271"/>
              </p:custDataLst>
            </p:nvPr>
          </p:nvSpPr>
          <p:spPr>
            <a:xfrm>
              <a:off x="8562975" y="2219336"/>
              <a:ext cx="676275" cy="333237"/>
            </a:xfrm>
            <a:custGeom>
              <a:avLst/>
              <a:gdLst/>
              <a:ahLst/>
              <a:cxnLst/>
              <a:rect l="0" t="0" r="0" b="0"/>
              <a:pathLst>
                <a:path w="676275" h="333237">
                  <a:moveTo>
                    <a:pt x="0" y="133339"/>
                  </a:moveTo>
                  <a:lnTo>
                    <a:pt x="0" y="133339"/>
                  </a:lnTo>
                  <a:lnTo>
                    <a:pt x="33204" y="133339"/>
                  </a:lnTo>
                  <a:lnTo>
                    <a:pt x="34837" y="132281"/>
                  </a:lnTo>
                  <a:lnTo>
                    <a:pt x="35924" y="130517"/>
                  </a:lnTo>
                  <a:lnTo>
                    <a:pt x="36650" y="128283"/>
                  </a:lnTo>
                  <a:lnTo>
                    <a:pt x="38192" y="126793"/>
                  </a:lnTo>
                  <a:lnTo>
                    <a:pt x="42728" y="125138"/>
                  </a:lnTo>
                  <a:lnTo>
                    <a:pt x="60453" y="123930"/>
                  </a:lnTo>
                  <a:lnTo>
                    <a:pt x="62526" y="122833"/>
                  </a:lnTo>
                  <a:lnTo>
                    <a:pt x="63909" y="121043"/>
                  </a:lnTo>
                  <a:lnTo>
                    <a:pt x="64831" y="118792"/>
                  </a:lnTo>
                  <a:lnTo>
                    <a:pt x="66504" y="117291"/>
                  </a:lnTo>
                  <a:lnTo>
                    <a:pt x="93440" y="104104"/>
                  </a:lnTo>
                  <a:lnTo>
                    <a:pt x="100795" y="99179"/>
                  </a:lnTo>
                  <a:lnTo>
                    <a:pt x="127125" y="87981"/>
                  </a:lnTo>
                  <a:lnTo>
                    <a:pt x="174615" y="44436"/>
                  </a:lnTo>
                  <a:lnTo>
                    <a:pt x="188618" y="30445"/>
                  </a:lnTo>
                  <a:lnTo>
                    <a:pt x="189664" y="26578"/>
                  </a:lnTo>
                  <a:lnTo>
                    <a:pt x="190451" y="11279"/>
                  </a:lnTo>
                  <a:lnTo>
                    <a:pt x="182295" y="1468"/>
                  </a:lnTo>
                  <a:lnTo>
                    <a:pt x="178739" y="646"/>
                  </a:lnTo>
                  <a:lnTo>
                    <a:pt x="154243" y="0"/>
                  </a:lnTo>
                  <a:lnTo>
                    <a:pt x="145160" y="6537"/>
                  </a:lnTo>
                  <a:lnTo>
                    <a:pt x="136261" y="9691"/>
                  </a:lnTo>
                  <a:lnTo>
                    <a:pt x="130058" y="14179"/>
                  </a:lnTo>
                  <a:lnTo>
                    <a:pt x="126595" y="19701"/>
                  </a:lnTo>
                  <a:lnTo>
                    <a:pt x="125671" y="22655"/>
                  </a:lnTo>
                  <a:lnTo>
                    <a:pt x="123998" y="24625"/>
                  </a:lnTo>
                  <a:lnTo>
                    <a:pt x="110729" y="33102"/>
                  </a:lnTo>
                  <a:lnTo>
                    <a:pt x="107422" y="38695"/>
                  </a:lnTo>
                  <a:lnTo>
                    <a:pt x="105297" y="50909"/>
                  </a:lnTo>
                  <a:lnTo>
                    <a:pt x="104821" y="78050"/>
                  </a:lnTo>
                  <a:lnTo>
                    <a:pt x="101973" y="85130"/>
                  </a:lnTo>
                  <a:lnTo>
                    <a:pt x="99733" y="88500"/>
                  </a:lnTo>
                  <a:lnTo>
                    <a:pt x="99295" y="90746"/>
                  </a:lnTo>
                  <a:lnTo>
                    <a:pt x="100064" y="92244"/>
                  </a:lnTo>
                  <a:lnTo>
                    <a:pt x="101635" y="93242"/>
                  </a:lnTo>
                  <a:lnTo>
                    <a:pt x="102681" y="94966"/>
                  </a:lnTo>
                  <a:lnTo>
                    <a:pt x="105213" y="102449"/>
                  </a:lnTo>
                  <a:lnTo>
                    <a:pt x="117950" y="117577"/>
                  </a:lnTo>
                  <a:lnTo>
                    <a:pt x="124037" y="121042"/>
                  </a:lnTo>
                  <a:lnTo>
                    <a:pt x="136566" y="123266"/>
                  </a:lnTo>
                  <a:lnTo>
                    <a:pt x="184086" y="123805"/>
                  </a:lnTo>
                  <a:lnTo>
                    <a:pt x="196949" y="122753"/>
                  </a:lnTo>
                  <a:lnTo>
                    <a:pt x="238316" y="104516"/>
                  </a:lnTo>
                  <a:lnTo>
                    <a:pt x="277530" y="82524"/>
                  </a:lnTo>
                  <a:lnTo>
                    <a:pt x="288371" y="73010"/>
                  </a:lnTo>
                  <a:lnTo>
                    <a:pt x="297851" y="69485"/>
                  </a:lnTo>
                  <a:lnTo>
                    <a:pt x="308062" y="66859"/>
                  </a:lnTo>
                  <a:lnTo>
                    <a:pt x="323240" y="56550"/>
                  </a:lnTo>
                  <a:lnTo>
                    <a:pt x="331373" y="49379"/>
                  </a:lnTo>
                  <a:lnTo>
                    <a:pt x="335307" y="48398"/>
                  </a:lnTo>
                  <a:lnTo>
                    <a:pt x="342860" y="47618"/>
                  </a:lnTo>
                  <a:lnTo>
                    <a:pt x="342888" y="52672"/>
                  </a:lnTo>
                  <a:lnTo>
                    <a:pt x="341834" y="54161"/>
                  </a:lnTo>
                  <a:lnTo>
                    <a:pt x="340073" y="55154"/>
                  </a:lnTo>
                  <a:lnTo>
                    <a:pt x="337841" y="55815"/>
                  </a:lnTo>
                  <a:lnTo>
                    <a:pt x="336352" y="57315"/>
                  </a:lnTo>
                  <a:lnTo>
                    <a:pt x="334698" y="61803"/>
                  </a:lnTo>
                  <a:lnTo>
                    <a:pt x="333409" y="88928"/>
                  </a:lnTo>
                  <a:lnTo>
                    <a:pt x="336212" y="95256"/>
                  </a:lnTo>
                  <a:lnTo>
                    <a:pt x="341578" y="102886"/>
                  </a:lnTo>
                  <a:lnTo>
                    <a:pt x="342509" y="109264"/>
                  </a:lnTo>
                  <a:lnTo>
                    <a:pt x="343698" y="110939"/>
                  </a:lnTo>
                  <a:lnTo>
                    <a:pt x="345548" y="112056"/>
                  </a:lnTo>
                  <a:lnTo>
                    <a:pt x="352577" y="113995"/>
                  </a:lnTo>
                  <a:lnTo>
                    <a:pt x="357079" y="114158"/>
                  </a:lnTo>
                  <a:lnTo>
                    <a:pt x="362607" y="111409"/>
                  </a:lnTo>
                  <a:lnTo>
                    <a:pt x="377911" y="99093"/>
                  </a:lnTo>
                  <a:lnTo>
                    <a:pt x="384215" y="96952"/>
                  </a:lnTo>
                  <a:lnTo>
                    <a:pt x="390543" y="90356"/>
                  </a:lnTo>
                  <a:lnTo>
                    <a:pt x="395824" y="81427"/>
                  </a:lnTo>
                  <a:lnTo>
                    <a:pt x="402037" y="67072"/>
                  </a:lnTo>
                  <a:lnTo>
                    <a:pt x="406226" y="60495"/>
                  </a:lnTo>
                  <a:lnTo>
                    <a:pt x="408583" y="50843"/>
                  </a:lnTo>
                  <a:lnTo>
                    <a:pt x="409563" y="20921"/>
                  </a:lnTo>
                  <a:lnTo>
                    <a:pt x="395384" y="4899"/>
                  </a:lnTo>
                  <a:lnTo>
                    <a:pt x="389862" y="2171"/>
                  </a:lnTo>
                  <a:lnTo>
                    <a:pt x="386909" y="1444"/>
                  </a:lnTo>
                  <a:lnTo>
                    <a:pt x="383881" y="2017"/>
                  </a:lnTo>
                  <a:lnTo>
                    <a:pt x="373318" y="8318"/>
                  </a:lnTo>
                  <a:lnTo>
                    <a:pt x="347891" y="33103"/>
                  </a:lnTo>
                  <a:lnTo>
                    <a:pt x="345118" y="38695"/>
                  </a:lnTo>
                  <a:lnTo>
                    <a:pt x="343029" y="60349"/>
                  </a:lnTo>
                  <a:lnTo>
                    <a:pt x="342903" y="80689"/>
                  </a:lnTo>
                  <a:lnTo>
                    <a:pt x="343960" y="82364"/>
                  </a:lnTo>
                  <a:lnTo>
                    <a:pt x="345724" y="83481"/>
                  </a:lnTo>
                  <a:lnTo>
                    <a:pt x="347957" y="84225"/>
                  </a:lnTo>
                  <a:lnTo>
                    <a:pt x="349446" y="85780"/>
                  </a:lnTo>
                  <a:lnTo>
                    <a:pt x="352034" y="93784"/>
                  </a:lnTo>
                  <a:lnTo>
                    <a:pt x="355073" y="94592"/>
                  </a:lnTo>
                  <a:lnTo>
                    <a:pt x="357365" y="94808"/>
                  </a:lnTo>
                  <a:lnTo>
                    <a:pt x="358894" y="96010"/>
                  </a:lnTo>
                  <a:lnTo>
                    <a:pt x="360591" y="100168"/>
                  </a:lnTo>
                  <a:lnTo>
                    <a:pt x="361831" y="112561"/>
                  </a:lnTo>
                  <a:lnTo>
                    <a:pt x="368473" y="121552"/>
                  </a:lnTo>
                  <a:lnTo>
                    <a:pt x="370139" y="127395"/>
                  </a:lnTo>
                  <a:lnTo>
                    <a:pt x="369528" y="130435"/>
                  </a:lnTo>
                  <a:lnTo>
                    <a:pt x="364665" y="140827"/>
                  </a:lnTo>
                  <a:lnTo>
                    <a:pt x="361997" y="188330"/>
                  </a:lnTo>
                  <a:lnTo>
                    <a:pt x="361951" y="235483"/>
                  </a:lnTo>
                  <a:lnTo>
                    <a:pt x="360892" y="260189"/>
                  </a:lnTo>
                  <a:lnTo>
                    <a:pt x="354410" y="278379"/>
                  </a:lnTo>
                  <a:lnTo>
                    <a:pt x="352435" y="318775"/>
                  </a:lnTo>
                  <a:lnTo>
                    <a:pt x="351374" y="320463"/>
                  </a:lnTo>
                  <a:lnTo>
                    <a:pt x="349607" y="321589"/>
                  </a:lnTo>
                  <a:lnTo>
                    <a:pt x="347372" y="322339"/>
                  </a:lnTo>
                  <a:lnTo>
                    <a:pt x="345880" y="323897"/>
                  </a:lnTo>
                  <a:lnTo>
                    <a:pt x="343015" y="332932"/>
                  </a:lnTo>
                  <a:lnTo>
                    <a:pt x="337878" y="333236"/>
                  </a:lnTo>
                  <a:lnTo>
                    <a:pt x="336377" y="332220"/>
                  </a:lnTo>
                  <a:lnTo>
                    <a:pt x="335377" y="330485"/>
                  </a:lnTo>
                  <a:lnTo>
                    <a:pt x="334711" y="328270"/>
                  </a:lnTo>
                  <a:lnTo>
                    <a:pt x="333205" y="326793"/>
                  </a:lnTo>
                  <a:lnTo>
                    <a:pt x="328714" y="325152"/>
                  </a:lnTo>
                  <a:lnTo>
                    <a:pt x="317206" y="323040"/>
                  </a:lnTo>
                  <a:lnTo>
                    <a:pt x="295463" y="305940"/>
                  </a:lnTo>
                  <a:lnTo>
                    <a:pt x="290772" y="305301"/>
                  </a:lnTo>
                  <a:lnTo>
                    <a:pt x="285160" y="302194"/>
                  </a:lnTo>
                  <a:lnTo>
                    <a:pt x="279137" y="298344"/>
                  </a:lnTo>
                  <a:lnTo>
                    <a:pt x="268547" y="295670"/>
                  </a:lnTo>
                  <a:lnTo>
                    <a:pt x="258661" y="287099"/>
                  </a:lnTo>
                  <a:lnTo>
                    <a:pt x="252558" y="286141"/>
                  </a:lnTo>
                  <a:lnTo>
                    <a:pt x="250922" y="284949"/>
                  </a:lnTo>
                  <a:lnTo>
                    <a:pt x="249832" y="283096"/>
                  </a:lnTo>
                  <a:lnTo>
                    <a:pt x="248081" y="277574"/>
                  </a:lnTo>
                  <a:lnTo>
                    <a:pt x="252834" y="271561"/>
                  </a:lnTo>
                  <a:lnTo>
                    <a:pt x="258068" y="268854"/>
                  </a:lnTo>
                  <a:lnTo>
                    <a:pt x="260945" y="268132"/>
                  </a:lnTo>
                  <a:lnTo>
                    <a:pt x="262864" y="266593"/>
                  </a:lnTo>
                  <a:lnTo>
                    <a:pt x="264995" y="262060"/>
                  </a:lnTo>
                  <a:lnTo>
                    <a:pt x="271587" y="256518"/>
                  </a:lnTo>
                  <a:lnTo>
                    <a:pt x="280514" y="251585"/>
                  </a:lnTo>
                  <a:lnTo>
                    <a:pt x="291489" y="247750"/>
                  </a:lnTo>
                  <a:lnTo>
                    <a:pt x="324651" y="223693"/>
                  </a:lnTo>
                  <a:lnTo>
                    <a:pt x="336907" y="219005"/>
                  </a:lnTo>
                  <a:lnTo>
                    <a:pt x="381227" y="193297"/>
                  </a:lnTo>
                  <a:lnTo>
                    <a:pt x="428563" y="164974"/>
                  </a:lnTo>
                  <a:lnTo>
                    <a:pt x="476060" y="133983"/>
                  </a:lnTo>
                  <a:lnTo>
                    <a:pt x="520688" y="102951"/>
                  </a:lnTo>
                  <a:lnTo>
                    <a:pt x="564092" y="70802"/>
                  </a:lnTo>
                  <a:lnTo>
                    <a:pt x="572794" y="63917"/>
                  </a:lnTo>
                  <a:lnTo>
                    <a:pt x="577366" y="57329"/>
                  </a:lnTo>
                  <a:lnTo>
                    <a:pt x="580457" y="50873"/>
                  </a:lnTo>
                  <a:lnTo>
                    <a:pt x="594068" y="34925"/>
                  </a:lnTo>
                  <a:lnTo>
                    <a:pt x="600228" y="31391"/>
                  </a:lnTo>
                  <a:lnTo>
                    <a:pt x="603352" y="30449"/>
                  </a:lnTo>
                  <a:lnTo>
                    <a:pt x="605435" y="28762"/>
                  </a:lnTo>
                  <a:lnTo>
                    <a:pt x="609052" y="20528"/>
                  </a:lnTo>
                  <a:lnTo>
                    <a:pt x="609436" y="14424"/>
                  </a:lnTo>
                  <a:lnTo>
                    <a:pt x="610550" y="12787"/>
                  </a:lnTo>
                  <a:lnTo>
                    <a:pt x="612350" y="11696"/>
                  </a:lnTo>
                  <a:lnTo>
                    <a:pt x="614608" y="10969"/>
                  </a:lnTo>
                  <a:lnTo>
                    <a:pt x="616114" y="9426"/>
                  </a:lnTo>
                  <a:lnTo>
                    <a:pt x="619122" y="0"/>
                  </a:lnTo>
                  <a:lnTo>
                    <a:pt x="610924" y="8191"/>
                  </a:lnTo>
                  <a:lnTo>
                    <a:pt x="609991" y="14179"/>
                  </a:lnTo>
                  <a:lnTo>
                    <a:pt x="609634" y="31870"/>
                  </a:lnTo>
                  <a:lnTo>
                    <a:pt x="606793" y="38147"/>
                  </a:lnTo>
                  <a:lnTo>
                    <a:pt x="603061" y="44465"/>
                  </a:lnTo>
                  <a:lnTo>
                    <a:pt x="600959" y="55030"/>
                  </a:lnTo>
                  <a:lnTo>
                    <a:pt x="599279" y="70037"/>
                  </a:lnTo>
                  <a:lnTo>
                    <a:pt x="593607" y="82715"/>
                  </a:lnTo>
                  <a:lnTo>
                    <a:pt x="582469" y="130295"/>
                  </a:lnTo>
                  <a:lnTo>
                    <a:pt x="580251" y="149044"/>
                  </a:lnTo>
                  <a:lnTo>
                    <a:pt x="573543" y="172033"/>
                  </a:lnTo>
                  <a:lnTo>
                    <a:pt x="569283" y="190665"/>
                  </a:lnTo>
                  <a:lnTo>
                    <a:pt x="554626" y="235885"/>
                  </a:lnTo>
                  <a:lnTo>
                    <a:pt x="551476" y="271011"/>
                  </a:lnTo>
                  <a:lnTo>
                    <a:pt x="549684" y="272745"/>
                  </a:lnTo>
                  <a:lnTo>
                    <a:pt x="547431" y="273902"/>
                  </a:lnTo>
                  <a:lnTo>
                    <a:pt x="545929" y="275731"/>
                  </a:lnTo>
                  <a:lnTo>
                    <a:pt x="542928" y="285727"/>
                  </a:lnTo>
                  <a:lnTo>
                    <a:pt x="542925" y="263349"/>
                  </a:lnTo>
                  <a:lnTo>
                    <a:pt x="545747" y="257091"/>
                  </a:lnTo>
                  <a:lnTo>
                    <a:pt x="547982" y="253940"/>
                  </a:lnTo>
                  <a:lnTo>
                    <a:pt x="551126" y="239393"/>
                  </a:lnTo>
                  <a:lnTo>
                    <a:pt x="553432" y="203274"/>
                  </a:lnTo>
                  <a:lnTo>
                    <a:pt x="559973" y="177531"/>
                  </a:lnTo>
                  <a:lnTo>
                    <a:pt x="561858" y="132402"/>
                  </a:lnTo>
                  <a:lnTo>
                    <a:pt x="563026" y="92882"/>
                  </a:lnTo>
                  <a:lnTo>
                    <a:pt x="569513" y="74156"/>
                  </a:lnTo>
                  <a:lnTo>
                    <a:pt x="571466" y="35044"/>
                  </a:lnTo>
                  <a:lnTo>
                    <a:pt x="572536" y="32884"/>
                  </a:lnTo>
                  <a:lnTo>
                    <a:pt x="574307" y="31444"/>
                  </a:lnTo>
                  <a:lnTo>
                    <a:pt x="576545" y="30484"/>
                  </a:lnTo>
                  <a:lnTo>
                    <a:pt x="578039" y="28786"/>
                  </a:lnTo>
                  <a:lnTo>
                    <a:pt x="579698" y="24076"/>
                  </a:lnTo>
                  <a:lnTo>
                    <a:pt x="581199" y="22397"/>
                  </a:lnTo>
                  <a:lnTo>
                    <a:pt x="594166" y="14425"/>
                  </a:lnTo>
                  <a:lnTo>
                    <a:pt x="597449" y="8874"/>
                  </a:lnTo>
                  <a:lnTo>
                    <a:pt x="598324" y="5912"/>
                  </a:lnTo>
                  <a:lnTo>
                    <a:pt x="601025" y="3938"/>
                  </a:lnTo>
                  <a:lnTo>
                    <a:pt x="617744" y="769"/>
                  </a:lnTo>
                  <a:lnTo>
                    <a:pt x="641718" y="2"/>
                  </a:lnTo>
                  <a:lnTo>
                    <a:pt x="647864" y="2817"/>
                  </a:lnTo>
                  <a:lnTo>
                    <a:pt x="654124" y="6538"/>
                  </a:lnTo>
                  <a:lnTo>
                    <a:pt x="663597" y="9691"/>
                  </a:lnTo>
                  <a:lnTo>
                    <a:pt x="669934" y="14179"/>
                  </a:lnTo>
                  <a:lnTo>
                    <a:pt x="673457" y="19701"/>
                  </a:lnTo>
                  <a:lnTo>
                    <a:pt x="675718" y="26813"/>
                  </a:lnTo>
                  <a:lnTo>
                    <a:pt x="676274" y="73075"/>
                  </a:lnTo>
                  <a:lnTo>
                    <a:pt x="676274" y="79391"/>
                  </a:lnTo>
                  <a:lnTo>
                    <a:pt x="673453" y="85726"/>
                  </a:lnTo>
                  <a:lnTo>
                    <a:pt x="671218" y="88897"/>
                  </a:lnTo>
                  <a:lnTo>
                    <a:pt x="665914" y="92421"/>
                  </a:lnTo>
                  <a:lnTo>
                    <a:pt x="663018" y="93360"/>
                  </a:lnTo>
                  <a:lnTo>
                    <a:pt x="661088" y="95045"/>
                  </a:lnTo>
                  <a:lnTo>
                    <a:pt x="658940" y="99739"/>
                  </a:lnTo>
                  <a:lnTo>
                    <a:pt x="657312" y="101414"/>
                  </a:lnTo>
                  <a:lnTo>
                    <a:pt x="638290" y="113319"/>
                  </a:lnTo>
                  <a:lnTo>
                    <a:pt x="633640" y="113858"/>
                  </a:lnTo>
                  <a:lnTo>
                    <a:pt x="631978" y="115060"/>
                  </a:lnTo>
                  <a:lnTo>
                    <a:pt x="630868" y="116920"/>
                  </a:lnTo>
                  <a:lnTo>
                    <a:pt x="62865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174"/>
          <p:cNvGrpSpPr/>
          <p:nvPr/>
        </p:nvGrpSpPr>
        <p:grpSpPr>
          <a:xfrm>
            <a:off x="9258300" y="2124076"/>
            <a:ext cx="1438276" cy="247611"/>
            <a:chOff x="9258300" y="2124076"/>
            <a:chExt cx="1438276" cy="247611"/>
          </a:xfrm>
        </p:grpSpPr>
        <p:sp>
          <p:nvSpPr>
            <p:cNvPr id="51" name="SMARTInkShape-614"/>
            <p:cNvSpPr/>
            <p:nvPr>
              <p:custDataLst>
                <p:tags r:id="rId267"/>
              </p:custDataLst>
            </p:nvPr>
          </p:nvSpPr>
          <p:spPr>
            <a:xfrm>
              <a:off x="9258300" y="2200290"/>
              <a:ext cx="1266825" cy="171397"/>
            </a:xfrm>
            <a:custGeom>
              <a:avLst/>
              <a:gdLst/>
              <a:ahLst/>
              <a:cxnLst/>
              <a:rect l="0" t="0" r="0" b="0"/>
              <a:pathLst>
                <a:path w="1266825" h="171397">
                  <a:moveTo>
                    <a:pt x="0" y="142860"/>
                  </a:moveTo>
                  <a:lnTo>
                    <a:pt x="0" y="142860"/>
                  </a:lnTo>
                  <a:lnTo>
                    <a:pt x="9134" y="142860"/>
                  </a:lnTo>
                  <a:lnTo>
                    <a:pt x="17052" y="136314"/>
                  </a:lnTo>
                  <a:lnTo>
                    <a:pt x="26849" y="133727"/>
                  </a:lnTo>
                  <a:lnTo>
                    <a:pt x="33120" y="133451"/>
                  </a:lnTo>
                  <a:lnTo>
                    <a:pt x="38708" y="130564"/>
                  </a:lnTo>
                  <a:lnTo>
                    <a:pt x="44720" y="126812"/>
                  </a:lnTo>
                  <a:lnTo>
                    <a:pt x="54055" y="123641"/>
                  </a:lnTo>
                  <a:lnTo>
                    <a:pt x="63524" y="117527"/>
                  </a:lnTo>
                  <a:lnTo>
                    <a:pt x="104187" y="102582"/>
                  </a:lnTo>
                  <a:lnTo>
                    <a:pt x="131052" y="79511"/>
                  </a:lnTo>
                  <a:lnTo>
                    <a:pt x="136915" y="77663"/>
                  </a:lnTo>
                  <a:lnTo>
                    <a:pt x="138901" y="76112"/>
                  </a:lnTo>
                  <a:lnTo>
                    <a:pt x="151962" y="57655"/>
                  </a:lnTo>
                  <a:lnTo>
                    <a:pt x="152397" y="39529"/>
                  </a:lnTo>
                  <a:lnTo>
                    <a:pt x="151340" y="39048"/>
                  </a:lnTo>
                  <a:lnTo>
                    <a:pt x="128413" y="38085"/>
                  </a:lnTo>
                  <a:lnTo>
                    <a:pt x="126883" y="39144"/>
                  </a:lnTo>
                  <a:lnTo>
                    <a:pt x="125864" y="40907"/>
                  </a:lnTo>
                  <a:lnTo>
                    <a:pt x="125184" y="43141"/>
                  </a:lnTo>
                  <a:lnTo>
                    <a:pt x="116465" y="57383"/>
                  </a:lnTo>
                  <a:lnTo>
                    <a:pt x="115744" y="60475"/>
                  </a:lnTo>
                  <a:lnTo>
                    <a:pt x="109671" y="69884"/>
                  </a:lnTo>
                  <a:lnTo>
                    <a:pt x="91947" y="93946"/>
                  </a:lnTo>
                  <a:lnTo>
                    <a:pt x="78429" y="131175"/>
                  </a:lnTo>
                  <a:lnTo>
                    <a:pt x="76212" y="166398"/>
                  </a:lnTo>
                  <a:lnTo>
                    <a:pt x="77266" y="168077"/>
                  </a:lnTo>
                  <a:lnTo>
                    <a:pt x="79027" y="169196"/>
                  </a:lnTo>
                  <a:lnTo>
                    <a:pt x="86563" y="170772"/>
                  </a:lnTo>
                  <a:lnTo>
                    <a:pt x="113056" y="171396"/>
                  </a:lnTo>
                  <a:lnTo>
                    <a:pt x="144338" y="163231"/>
                  </a:lnTo>
                  <a:lnTo>
                    <a:pt x="172061" y="147006"/>
                  </a:lnTo>
                  <a:lnTo>
                    <a:pt x="178207" y="145624"/>
                  </a:lnTo>
                  <a:lnTo>
                    <a:pt x="222274" y="118133"/>
                  </a:lnTo>
                  <a:lnTo>
                    <a:pt x="266701" y="87735"/>
                  </a:lnTo>
                  <a:lnTo>
                    <a:pt x="287044" y="73410"/>
                  </a:lnTo>
                  <a:lnTo>
                    <a:pt x="311039" y="43224"/>
                  </a:lnTo>
                  <a:lnTo>
                    <a:pt x="319584" y="38549"/>
                  </a:lnTo>
                  <a:lnTo>
                    <a:pt x="331884" y="20811"/>
                  </a:lnTo>
                  <a:lnTo>
                    <a:pt x="333363" y="9640"/>
                  </a:lnTo>
                  <a:lnTo>
                    <a:pt x="333375" y="32177"/>
                  </a:lnTo>
                  <a:lnTo>
                    <a:pt x="330553" y="38282"/>
                  </a:lnTo>
                  <a:lnTo>
                    <a:pt x="326829" y="44522"/>
                  </a:lnTo>
                  <a:lnTo>
                    <a:pt x="323674" y="53986"/>
                  </a:lnTo>
                  <a:lnTo>
                    <a:pt x="317565" y="63493"/>
                  </a:lnTo>
                  <a:lnTo>
                    <a:pt x="302623" y="104172"/>
                  </a:lnTo>
                  <a:lnTo>
                    <a:pt x="278991" y="133320"/>
                  </a:lnTo>
                  <a:lnTo>
                    <a:pt x="276771" y="146032"/>
                  </a:lnTo>
                  <a:lnTo>
                    <a:pt x="275530" y="148150"/>
                  </a:lnTo>
                  <a:lnTo>
                    <a:pt x="273645" y="149561"/>
                  </a:lnTo>
                  <a:lnTo>
                    <a:pt x="271330" y="150502"/>
                  </a:lnTo>
                  <a:lnTo>
                    <a:pt x="269787" y="152188"/>
                  </a:lnTo>
                  <a:lnTo>
                    <a:pt x="266710" y="161871"/>
                  </a:lnTo>
                  <a:lnTo>
                    <a:pt x="266700" y="135085"/>
                  </a:lnTo>
                  <a:lnTo>
                    <a:pt x="273246" y="126077"/>
                  </a:lnTo>
                  <a:lnTo>
                    <a:pt x="275344" y="117191"/>
                  </a:lnTo>
                  <a:lnTo>
                    <a:pt x="276225" y="95246"/>
                  </a:lnTo>
                  <a:lnTo>
                    <a:pt x="284426" y="103437"/>
                  </a:lnTo>
                  <a:lnTo>
                    <a:pt x="285635" y="112845"/>
                  </a:lnTo>
                  <a:lnTo>
                    <a:pt x="285740" y="122360"/>
                  </a:lnTo>
                  <a:lnTo>
                    <a:pt x="286801" y="122843"/>
                  </a:lnTo>
                  <a:lnTo>
                    <a:pt x="299007" y="123683"/>
                  </a:lnTo>
                  <a:lnTo>
                    <a:pt x="300937" y="124783"/>
                  </a:lnTo>
                  <a:lnTo>
                    <a:pt x="302226" y="126576"/>
                  </a:lnTo>
                  <a:lnTo>
                    <a:pt x="303085" y="128828"/>
                  </a:lnTo>
                  <a:lnTo>
                    <a:pt x="304713" y="129273"/>
                  </a:lnTo>
                  <a:lnTo>
                    <a:pt x="314400" y="124429"/>
                  </a:lnTo>
                  <a:lnTo>
                    <a:pt x="318945" y="124085"/>
                  </a:lnTo>
                  <a:lnTo>
                    <a:pt x="324492" y="121110"/>
                  </a:lnTo>
                  <a:lnTo>
                    <a:pt x="330485" y="117318"/>
                  </a:lnTo>
                  <a:lnTo>
                    <a:pt x="339809" y="114125"/>
                  </a:lnTo>
                  <a:lnTo>
                    <a:pt x="349276" y="108005"/>
                  </a:lnTo>
                  <a:lnTo>
                    <a:pt x="355612" y="106202"/>
                  </a:lnTo>
                  <a:lnTo>
                    <a:pt x="357724" y="104663"/>
                  </a:lnTo>
                  <a:lnTo>
                    <a:pt x="359132" y="102579"/>
                  </a:lnTo>
                  <a:lnTo>
                    <a:pt x="361757" y="97440"/>
                  </a:lnTo>
                  <a:lnTo>
                    <a:pt x="398564" y="58623"/>
                  </a:lnTo>
                  <a:lnTo>
                    <a:pt x="399919" y="49065"/>
                  </a:lnTo>
                  <a:lnTo>
                    <a:pt x="401020" y="48580"/>
                  </a:lnTo>
                  <a:lnTo>
                    <a:pt x="409180" y="47648"/>
                  </a:lnTo>
                  <a:lnTo>
                    <a:pt x="402951" y="55222"/>
                  </a:lnTo>
                  <a:lnTo>
                    <a:pt x="400432" y="64945"/>
                  </a:lnTo>
                  <a:lnTo>
                    <a:pt x="400164" y="71208"/>
                  </a:lnTo>
                  <a:lnTo>
                    <a:pt x="397278" y="76795"/>
                  </a:lnTo>
                  <a:lnTo>
                    <a:pt x="395027" y="79767"/>
                  </a:lnTo>
                  <a:lnTo>
                    <a:pt x="392526" y="88713"/>
                  </a:lnTo>
                  <a:lnTo>
                    <a:pt x="389730" y="110251"/>
                  </a:lnTo>
                  <a:lnTo>
                    <a:pt x="383038" y="123640"/>
                  </a:lnTo>
                  <a:lnTo>
                    <a:pt x="381119" y="137824"/>
                  </a:lnTo>
                  <a:lnTo>
                    <a:pt x="382137" y="139503"/>
                  </a:lnTo>
                  <a:lnTo>
                    <a:pt x="383875" y="140622"/>
                  </a:lnTo>
                  <a:lnTo>
                    <a:pt x="389211" y="142418"/>
                  </a:lnTo>
                  <a:lnTo>
                    <a:pt x="398611" y="151022"/>
                  </a:lnTo>
                  <a:lnTo>
                    <a:pt x="400149" y="150418"/>
                  </a:lnTo>
                  <a:lnTo>
                    <a:pt x="407370" y="145570"/>
                  </a:lnTo>
                  <a:lnTo>
                    <a:pt x="416213" y="142605"/>
                  </a:lnTo>
                  <a:lnTo>
                    <a:pt x="426593" y="136552"/>
                  </a:lnTo>
                  <a:lnTo>
                    <a:pt x="441546" y="133230"/>
                  </a:lnTo>
                  <a:lnTo>
                    <a:pt x="453150" y="126013"/>
                  </a:lnTo>
                  <a:lnTo>
                    <a:pt x="483738" y="101881"/>
                  </a:lnTo>
                  <a:lnTo>
                    <a:pt x="525690" y="55399"/>
                  </a:lnTo>
                  <a:lnTo>
                    <a:pt x="567259" y="12692"/>
                  </a:lnTo>
                  <a:lnTo>
                    <a:pt x="569615" y="6338"/>
                  </a:lnTo>
                  <a:lnTo>
                    <a:pt x="571302" y="4221"/>
                  </a:lnTo>
                  <a:lnTo>
                    <a:pt x="580967" y="7"/>
                  </a:lnTo>
                  <a:lnTo>
                    <a:pt x="580987" y="0"/>
                  </a:lnTo>
                  <a:lnTo>
                    <a:pt x="581013" y="5046"/>
                  </a:lnTo>
                  <a:lnTo>
                    <a:pt x="578198" y="10348"/>
                  </a:lnTo>
                  <a:lnTo>
                    <a:pt x="574477" y="16233"/>
                  </a:lnTo>
                  <a:lnTo>
                    <a:pt x="571323" y="25495"/>
                  </a:lnTo>
                  <a:lnTo>
                    <a:pt x="556390" y="50991"/>
                  </a:lnTo>
                  <a:lnTo>
                    <a:pt x="542851" y="97646"/>
                  </a:lnTo>
                  <a:lnTo>
                    <a:pt x="525630" y="135032"/>
                  </a:lnTo>
                  <a:lnTo>
                    <a:pt x="524395" y="145597"/>
                  </a:lnTo>
                  <a:lnTo>
                    <a:pt x="523164" y="147860"/>
                  </a:lnTo>
                  <a:lnTo>
                    <a:pt x="521285" y="149368"/>
                  </a:lnTo>
                  <a:lnTo>
                    <a:pt x="518973" y="150374"/>
                  </a:lnTo>
                  <a:lnTo>
                    <a:pt x="517431" y="152102"/>
                  </a:lnTo>
                  <a:lnTo>
                    <a:pt x="514360" y="161871"/>
                  </a:lnTo>
                  <a:lnTo>
                    <a:pt x="514351" y="148649"/>
                  </a:lnTo>
                  <a:lnTo>
                    <a:pt x="517174" y="142611"/>
                  </a:lnTo>
                  <a:lnTo>
                    <a:pt x="520896" y="136399"/>
                  </a:lnTo>
                  <a:lnTo>
                    <a:pt x="523287" y="123788"/>
                  </a:lnTo>
                  <a:lnTo>
                    <a:pt x="523484" y="120620"/>
                  </a:lnTo>
                  <a:lnTo>
                    <a:pt x="526523" y="114279"/>
                  </a:lnTo>
                  <a:lnTo>
                    <a:pt x="530343" y="107932"/>
                  </a:lnTo>
                  <a:lnTo>
                    <a:pt x="532796" y="95234"/>
                  </a:lnTo>
                  <a:lnTo>
                    <a:pt x="533280" y="82535"/>
                  </a:lnTo>
                  <a:lnTo>
                    <a:pt x="534379" y="80418"/>
                  </a:lnTo>
                  <a:lnTo>
                    <a:pt x="536170" y="79007"/>
                  </a:lnTo>
                  <a:lnTo>
                    <a:pt x="538422" y="78066"/>
                  </a:lnTo>
                  <a:lnTo>
                    <a:pt x="539923" y="76381"/>
                  </a:lnTo>
                  <a:lnTo>
                    <a:pt x="542915" y="66699"/>
                  </a:lnTo>
                  <a:lnTo>
                    <a:pt x="542925" y="109689"/>
                  </a:lnTo>
                  <a:lnTo>
                    <a:pt x="543983" y="111221"/>
                  </a:lnTo>
                  <a:lnTo>
                    <a:pt x="545749" y="112242"/>
                  </a:lnTo>
                  <a:lnTo>
                    <a:pt x="552059" y="114165"/>
                  </a:lnTo>
                  <a:lnTo>
                    <a:pt x="559976" y="107715"/>
                  </a:lnTo>
                  <a:lnTo>
                    <a:pt x="568675" y="105635"/>
                  </a:lnTo>
                  <a:lnTo>
                    <a:pt x="574830" y="105149"/>
                  </a:lnTo>
                  <a:lnTo>
                    <a:pt x="581093" y="102111"/>
                  </a:lnTo>
                  <a:lnTo>
                    <a:pt x="587405" y="98291"/>
                  </a:lnTo>
                  <a:lnTo>
                    <a:pt x="596909" y="95082"/>
                  </a:lnTo>
                  <a:lnTo>
                    <a:pt x="619126" y="78813"/>
                  </a:lnTo>
                  <a:lnTo>
                    <a:pt x="625475" y="76294"/>
                  </a:lnTo>
                  <a:lnTo>
                    <a:pt x="657225" y="50379"/>
                  </a:lnTo>
                  <a:lnTo>
                    <a:pt x="663575" y="47782"/>
                  </a:lnTo>
                  <a:lnTo>
                    <a:pt x="674394" y="39571"/>
                  </a:lnTo>
                  <a:lnTo>
                    <a:pt x="675439" y="35923"/>
                  </a:lnTo>
                  <a:lnTo>
                    <a:pt x="675718" y="33469"/>
                  </a:lnTo>
                  <a:lnTo>
                    <a:pt x="676963" y="31833"/>
                  </a:lnTo>
                  <a:lnTo>
                    <a:pt x="681167" y="30015"/>
                  </a:lnTo>
                  <a:lnTo>
                    <a:pt x="682712" y="28471"/>
                  </a:lnTo>
                  <a:lnTo>
                    <a:pt x="685796" y="19052"/>
                  </a:lnTo>
                  <a:lnTo>
                    <a:pt x="685797" y="19046"/>
                  </a:lnTo>
                  <a:lnTo>
                    <a:pt x="680742" y="24095"/>
                  </a:lnTo>
                  <a:lnTo>
                    <a:pt x="678262" y="29398"/>
                  </a:lnTo>
                  <a:lnTo>
                    <a:pt x="676666" y="36369"/>
                  </a:lnTo>
                  <a:lnTo>
                    <a:pt x="671335" y="42633"/>
                  </a:lnTo>
                  <a:lnTo>
                    <a:pt x="668788" y="51043"/>
                  </a:lnTo>
                  <a:lnTo>
                    <a:pt x="666598" y="60777"/>
                  </a:lnTo>
                  <a:lnTo>
                    <a:pt x="659390" y="75650"/>
                  </a:lnTo>
                  <a:lnTo>
                    <a:pt x="658668" y="79003"/>
                  </a:lnTo>
                  <a:lnTo>
                    <a:pt x="649876" y="98010"/>
                  </a:lnTo>
                  <a:lnTo>
                    <a:pt x="647718" y="142808"/>
                  </a:lnTo>
                  <a:lnTo>
                    <a:pt x="647703" y="150493"/>
                  </a:lnTo>
                  <a:lnTo>
                    <a:pt x="648760" y="151124"/>
                  </a:lnTo>
                  <a:lnTo>
                    <a:pt x="666996" y="152311"/>
                  </a:lnTo>
                  <a:lnTo>
                    <a:pt x="679500" y="152370"/>
                  </a:lnTo>
                  <a:lnTo>
                    <a:pt x="685822" y="149556"/>
                  </a:lnTo>
                  <a:lnTo>
                    <a:pt x="727447" y="126875"/>
                  </a:lnTo>
                  <a:lnTo>
                    <a:pt x="752549" y="111441"/>
                  </a:lnTo>
                  <a:lnTo>
                    <a:pt x="795673" y="78562"/>
                  </a:lnTo>
                  <a:lnTo>
                    <a:pt x="807136" y="63366"/>
                  </a:lnTo>
                  <a:lnTo>
                    <a:pt x="826616" y="45392"/>
                  </a:lnTo>
                  <a:lnTo>
                    <a:pt x="834768" y="30725"/>
                  </a:lnTo>
                  <a:lnTo>
                    <a:pt x="837734" y="23173"/>
                  </a:lnTo>
                  <a:lnTo>
                    <a:pt x="846200" y="11518"/>
                  </a:lnTo>
                  <a:lnTo>
                    <a:pt x="849868" y="10403"/>
                  </a:lnTo>
                  <a:lnTo>
                    <a:pt x="855792" y="9687"/>
                  </a:lnTo>
                  <a:lnTo>
                    <a:pt x="856279" y="8569"/>
                  </a:lnTo>
                  <a:lnTo>
                    <a:pt x="857122" y="1324"/>
                  </a:lnTo>
                  <a:lnTo>
                    <a:pt x="857247" y="14209"/>
                  </a:lnTo>
                  <a:lnTo>
                    <a:pt x="856190" y="15818"/>
                  </a:lnTo>
                  <a:lnTo>
                    <a:pt x="854426" y="16890"/>
                  </a:lnTo>
                  <a:lnTo>
                    <a:pt x="852192" y="17605"/>
                  </a:lnTo>
                  <a:lnTo>
                    <a:pt x="850704" y="20198"/>
                  </a:lnTo>
                  <a:lnTo>
                    <a:pt x="846927" y="43840"/>
                  </a:lnTo>
                  <a:lnTo>
                    <a:pt x="840238" y="57017"/>
                  </a:lnTo>
                  <a:lnTo>
                    <a:pt x="835556" y="83714"/>
                  </a:lnTo>
                  <a:lnTo>
                    <a:pt x="831733" y="91173"/>
                  </a:lnTo>
                  <a:lnTo>
                    <a:pt x="829077" y="107818"/>
                  </a:lnTo>
                  <a:lnTo>
                    <a:pt x="828676" y="141371"/>
                  </a:lnTo>
                  <a:lnTo>
                    <a:pt x="829733" y="141867"/>
                  </a:lnTo>
                  <a:lnTo>
                    <a:pt x="836877" y="142729"/>
                  </a:lnTo>
                  <a:lnTo>
                    <a:pt x="837317" y="141714"/>
                  </a:lnTo>
                  <a:lnTo>
                    <a:pt x="838085" y="134648"/>
                  </a:lnTo>
                  <a:lnTo>
                    <a:pt x="840971" y="133918"/>
                  </a:lnTo>
                  <a:lnTo>
                    <a:pt x="843222" y="133724"/>
                  </a:lnTo>
                  <a:lnTo>
                    <a:pt x="844723" y="132536"/>
                  </a:lnTo>
                  <a:lnTo>
                    <a:pt x="846389" y="128394"/>
                  </a:lnTo>
                  <a:lnTo>
                    <a:pt x="847893" y="126866"/>
                  </a:lnTo>
                  <a:lnTo>
                    <a:pt x="852386" y="125168"/>
                  </a:lnTo>
                  <a:lnTo>
                    <a:pt x="854007" y="123657"/>
                  </a:lnTo>
                  <a:lnTo>
                    <a:pt x="855808" y="119156"/>
                  </a:lnTo>
                  <a:lnTo>
                    <a:pt x="857347" y="117532"/>
                  </a:lnTo>
                  <a:lnTo>
                    <a:pt x="861880" y="115728"/>
                  </a:lnTo>
                  <a:lnTo>
                    <a:pt x="863511" y="114189"/>
                  </a:lnTo>
                  <a:lnTo>
                    <a:pt x="866346" y="106211"/>
                  </a:lnTo>
                  <a:lnTo>
                    <a:pt x="866774" y="86140"/>
                  </a:lnTo>
                  <a:lnTo>
                    <a:pt x="861718" y="85837"/>
                  </a:lnTo>
                  <a:lnTo>
                    <a:pt x="860229" y="84737"/>
                  </a:lnTo>
                  <a:lnTo>
                    <a:pt x="857424" y="76779"/>
                  </a:lnTo>
                  <a:lnTo>
                    <a:pt x="857260" y="76220"/>
                  </a:lnTo>
                  <a:lnTo>
                    <a:pt x="857253" y="71139"/>
                  </a:lnTo>
                  <a:lnTo>
                    <a:pt x="858310" y="69646"/>
                  </a:lnTo>
                  <a:lnTo>
                    <a:pt x="860074" y="68651"/>
                  </a:lnTo>
                  <a:lnTo>
                    <a:pt x="866384" y="66776"/>
                  </a:lnTo>
                  <a:lnTo>
                    <a:pt x="874301" y="60137"/>
                  </a:lnTo>
                  <a:lnTo>
                    <a:pt x="883000" y="56966"/>
                  </a:lnTo>
                  <a:lnTo>
                    <a:pt x="892278" y="50852"/>
                  </a:lnTo>
                  <a:lnTo>
                    <a:pt x="901730" y="47512"/>
                  </a:lnTo>
                  <a:lnTo>
                    <a:pt x="911234" y="41349"/>
                  </a:lnTo>
                  <a:lnTo>
                    <a:pt x="920753" y="39052"/>
                  </a:lnTo>
                  <a:lnTo>
                    <a:pt x="927102" y="38515"/>
                  </a:lnTo>
                  <a:lnTo>
                    <a:pt x="933451" y="35454"/>
                  </a:lnTo>
                  <a:lnTo>
                    <a:pt x="939800" y="31624"/>
                  </a:lnTo>
                  <a:lnTo>
                    <a:pt x="949325" y="28409"/>
                  </a:lnTo>
                  <a:lnTo>
                    <a:pt x="958850" y="22283"/>
                  </a:lnTo>
                  <a:lnTo>
                    <a:pt x="968375" y="19997"/>
                  </a:lnTo>
                  <a:lnTo>
                    <a:pt x="980910" y="19046"/>
                  </a:lnTo>
                  <a:lnTo>
                    <a:pt x="981075" y="60438"/>
                  </a:lnTo>
                  <a:lnTo>
                    <a:pt x="980017" y="62512"/>
                  </a:lnTo>
                  <a:lnTo>
                    <a:pt x="978251" y="63894"/>
                  </a:lnTo>
                  <a:lnTo>
                    <a:pt x="976018" y="64817"/>
                  </a:lnTo>
                  <a:lnTo>
                    <a:pt x="974529" y="66489"/>
                  </a:lnTo>
                  <a:lnTo>
                    <a:pt x="969315" y="76779"/>
                  </a:lnTo>
                  <a:lnTo>
                    <a:pt x="965265" y="82799"/>
                  </a:lnTo>
                  <a:lnTo>
                    <a:pt x="962985" y="92138"/>
                  </a:lnTo>
                  <a:lnTo>
                    <a:pt x="962026" y="131570"/>
                  </a:lnTo>
                  <a:lnTo>
                    <a:pt x="963083" y="132158"/>
                  </a:lnTo>
                  <a:lnTo>
                    <a:pt x="984693" y="133321"/>
                  </a:lnTo>
                  <a:lnTo>
                    <a:pt x="990796" y="130507"/>
                  </a:lnTo>
                  <a:lnTo>
                    <a:pt x="997037" y="126786"/>
                  </a:lnTo>
                  <a:lnTo>
                    <a:pt x="1006500" y="123633"/>
                  </a:lnTo>
                  <a:lnTo>
                    <a:pt x="1049601" y="92021"/>
                  </a:lnTo>
                  <a:lnTo>
                    <a:pt x="1095185" y="57134"/>
                  </a:lnTo>
                  <a:lnTo>
                    <a:pt x="1110166" y="41260"/>
                  </a:lnTo>
                  <a:lnTo>
                    <a:pt x="1112531" y="34910"/>
                  </a:lnTo>
                  <a:lnTo>
                    <a:pt x="1114221" y="32793"/>
                  </a:lnTo>
                  <a:lnTo>
                    <a:pt x="1120597" y="28756"/>
                  </a:lnTo>
                  <a:lnTo>
                    <a:pt x="1123910" y="19166"/>
                  </a:lnTo>
                  <a:lnTo>
                    <a:pt x="1123947" y="27247"/>
                  </a:lnTo>
                  <a:lnTo>
                    <a:pt x="1117404" y="35905"/>
                  </a:lnTo>
                  <a:lnTo>
                    <a:pt x="1115308" y="44730"/>
                  </a:lnTo>
                  <a:lnTo>
                    <a:pt x="1114540" y="60349"/>
                  </a:lnTo>
                  <a:lnTo>
                    <a:pt x="1111654" y="66677"/>
                  </a:lnTo>
                  <a:lnTo>
                    <a:pt x="1107902" y="73018"/>
                  </a:lnTo>
                  <a:lnTo>
                    <a:pt x="1105790" y="83596"/>
                  </a:lnTo>
                  <a:lnTo>
                    <a:pt x="1104910" y="118668"/>
                  </a:lnTo>
                  <a:lnTo>
                    <a:pt x="1105967" y="120382"/>
                  </a:lnTo>
                  <a:lnTo>
                    <a:pt x="1107727" y="121525"/>
                  </a:lnTo>
                  <a:lnTo>
                    <a:pt x="1113102" y="123359"/>
                  </a:lnTo>
                  <a:lnTo>
                    <a:pt x="1136780" y="123798"/>
                  </a:lnTo>
                  <a:lnTo>
                    <a:pt x="1143059" y="120982"/>
                  </a:lnTo>
                  <a:lnTo>
                    <a:pt x="1149375" y="117262"/>
                  </a:lnTo>
                  <a:lnTo>
                    <a:pt x="1174948" y="106942"/>
                  </a:lnTo>
                  <a:lnTo>
                    <a:pt x="1221016" y="72999"/>
                  </a:lnTo>
                  <a:lnTo>
                    <a:pt x="1244520" y="51842"/>
                  </a:lnTo>
                  <a:lnTo>
                    <a:pt x="1250915" y="49491"/>
                  </a:lnTo>
                  <a:lnTo>
                    <a:pt x="1253043" y="47806"/>
                  </a:lnTo>
                  <a:lnTo>
                    <a:pt x="1257096" y="41435"/>
                  </a:lnTo>
                  <a:lnTo>
                    <a:pt x="1266813" y="38089"/>
                  </a:lnTo>
                  <a:lnTo>
                    <a:pt x="1266822" y="38086"/>
                  </a:lnTo>
                  <a:lnTo>
                    <a:pt x="1266824" y="43141"/>
                  </a:lnTo>
                  <a:lnTo>
                    <a:pt x="1264001" y="48446"/>
                  </a:lnTo>
                  <a:lnTo>
                    <a:pt x="1260279" y="54331"/>
                  </a:lnTo>
                  <a:lnTo>
                    <a:pt x="1257123" y="63595"/>
                  </a:lnTo>
                  <a:lnTo>
                    <a:pt x="1251015" y="73043"/>
                  </a:lnTo>
                  <a:lnTo>
                    <a:pt x="1247678" y="82544"/>
                  </a:lnTo>
                  <a:lnTo>
                    <a:pt x="1241514" y="92063"/>
                  </a:lnTo>
                  <a:lnTo>
                    <a:pt x="1238158" y="101586"/>
                  </a:lnTo>
                  <a:lnTo>
                    <a:pt x="1231990" y="111110"/>
                  </a:lnTo>
                  <a:lnTo>
                    <a:pt x="1229692" y="120635"/>
                  </a:lnTo>
                  <a:lnTo>
                    <a:pt x="1228725" y="152254"/>
                  </a:lnTo>
                  <a:lnTo>
                    <a:pt x="1236927" y="152374"/>
                  </a:lnTo>
                  <a:lnTo>
                    <a:pt x="1237367" y="151319"/>
                  </a:lnTo>
                  <a:lnTo>
                    <a:pt x="1237859" y="147325"/>
                  </a:lnTo>
                  <a:lnTo>
                    <a:pt x="1239048" y="145837"/>
                  </a:lnTo>
                  <a:lnTo>
                    <a:pt x="1243190" y="144183"/>
                  </a:lnTo>
                  <a:lnTo>
                    <a:pt x="1244718" y="142683"/>
                  </a:lnTo>
                  <a:lnTo>
                    <a:pt x="1247775" y="1333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615"/>
            <p:cNvSpPr/>
            <p:nvPr>
              <p:custDataLst>
                <p:tags r:id="rId268"/>
              </p:custDataLst>
            </p:nvPr>
          </p:nvSpPr>
          <p:spPr>
            <a:xfrm>
              <a:off x="10477500" y="22098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616"/>
            <p:cNvSpPr/>
            <p:nvPr>
              <p:custDataLst>
                <p:tags r:id="rId269"/>
              </p:custDataLst>
            </p:nvPr>
          </p:nvSpPr>
          <p:spPr>
            <a:xfrm>
              <a:off x="10515600" y="2124076"/>
              <a:ext cx="180976" cy="66675"/>
            </a:xfrm>
            <a:custGeom>
              <a:avLst/>
              <a:gdLst/>
              <a:ahLst/>
              <a:cxnLst/>
              <a:rect l="0" t="0" r="0" b="0"/>
              <a:pathLst>
                <a:path w="180976" h="66675">
                  <a:moveTo>
                    <a:pt x="0" y="66674"/>
                  </a:moveTo>
                  <a:lnTo>
                    <a:pt x="0" y="66674"/>
                  </a:lnTo>
                  <a:lnTo>
                    <a:pt x="9134" y="66674"/>
                  </a:lnTo>
                  <a:lnTo>
                    <a:pt x="17051" y="60128"/>
                  </a:lnTo>
                  <a:lnTo>
                    <a:pt x="25750" y="58032"/>
                  </a:lnTo>
                  <a:lnTo>
                    <a:pt x="42612" y="57183"/>
                  </a:lnTo>
                  <a:lnTo>
                    <a:pt x="48220" y="54342"/>
                  </a:lnTo>
                  <a:lnTo>
                    <a:pt x="54239" y="50610"/>
                  </a:lnTo>
                  <a:lnTo>
                    <a:pt x="91198" y="38001"/>
                  </a:lnTo>
                  <a:lnTo>
                    <a:pt x="104604" y="30750"/>
                  </a:lnTo>
                  <a:lnTo>
                    <a:pt x="107835" y="30024"/>
                  </a:lnTo>
                  <a:lnTo>
                    <a:pt x="121686" y="22314"/>
                  </a:lnTo>
                  <a:lnTo>
                    <a:pt x="147282" y="18277"/>
                  </a:lnTo>
                  <a:lnTo>
                    <a:pt x="148987" y="16418"/>
                  </a:lnTo>
                  <a:lnTo>
                    <a:pt x="150124" y="14120"/>
                  </a:lnTo>
                  <a:lnTo>
                    <a:pt x="151942" y="12588"/>
                  </a:lnTo>
                  <a:lnTo>
                    <a:pt x="156782" y="10886"/>
                  </a:lnTo>
                  <a:lnTo>
                    <a:pt x="165457" y="9927"/>
                  </a:lnTo>
                  <a:lnTo>
                    <a:pt x="167456" y="8735"/>
                  </a:lnTo>
                  <a:lnTo>
                    <a:pt x="168787" y="6881"/>
                  </a:lnTo>
                  <a:lnTo>
                    <a:pt x="171294" y="402"/>
                  </a:lnTo>
                  <a:lnTo>
                    <a:pt x="180940" y="0"/>
                  </a:lnTo>
                  <a:lnTo>
                    <a:pt x="180975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SMARTInkShape-617"/>
          <p:cNvSpPr/>
          <p:nvPr>
            <p:custDataLst>
              <p:tags r:id="rId7"/>
            </p:custDataLst>
          </p:nvPr>
        </p:nvSpPr>
        <p:spPr>
          <a:xfrm>
            <a:off x="10629900" y="2362200"/>
            <a:ext cx="47626" cy="114301"/>
          </a:xfrm>
          <a:custGeom>
            <a:avLst/>
            <a:gdLst/>
            <a:ahLst/>
            <a:cxnLst/>
            <a:rect l="0" t="0" r="0" b="0"/>
            <a:pathLst>
              <a:path w="47626" h="114301">
                <a:moveTo>
                  <a:pt x="0" y="9525"/>
                </a:moveTo>
                <a:lnTo>
                  <a:pt x="0" y="9525"/>
                </a:lnTo>
                <a:lnTo>
                  <a:pt x="8202" y="1324"/>
                </a:lnTo>
                <a:lnTo>
                  <a:pt x="17609" y="116"/>
                </a:lnTo>
                <a:lnTo>
                  <a:pt x="38062" y="0"/>
                </a:lnTo>
                <a:lnTo>
                  <a:pt x="47510" y="9409"/>
                </a:lnTo>
                <a:lnTo>
                  <a:pt x="47625" y="36349"/>
                </a:lnTo>
                <a:lnTo>
                  <a:pt x="41079" y="45358"/>
                </a:lnTo>
                <a:lnTo>
                  <a:pt x="38983" y="54244"/>
                </a:lnTo>
                <a:lnTo>
                  <a:pt x="38215" y="69885"/>
                </a:lnTo>
                <a:lnTo>
                  <a:pt x="35329" y="76216"/>
                </a:lnTo>
                <a:lnTo>
                  <a:pt x="31577" y="82557"/>
                </a:lnTo>
                <a:lnTo>
                  <a:pt x="29911" y="88903"/>
                </a:lnTo>
                <a:lnTo>
                  <a:pt x="28407" y="91019"/>
                </a:lnTo>
                <a:lnTo>
                  <a:pt x="26346" y="92429"/>
                </a:lnTo>
                <a:lnTo>
                  <a:pt x="21235" y="95055"/>
                </a:lnTo>
                <a:lnTo>
                  <a:pt x="11276" y="103286"/>
                </a:lnTo>
                <a:lnTo>
                  <a:pt x="10303" y="106935"/>
                </a:lnTo>
                <a:lnTo>
                  <a:pt x="10044" y="109390"/>
                </a:lnTo>
                <a:lnTo>
                  <a:pt x="8812" y="111027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SMARTInkShape-Group176"/>
          <p:cNvGrpSpPr/>
          <p:nvPr/>
        </p:nvGrpSpPr>
        <p:grpSpPr>
          <a:xfrm>
            <a:off x="10887075" y="2143128"/>
            <a:ext cx="609601" cy="276103"/>
            <a:chOff x="10887075" y="2143128"/>
            <a:chExt cx="609601" cy="276103"/>
          </a:xfrm>
        </p:grpSpPr>
        <p:sp>
          <p:nvSpPr>
            <p:cNvPr id="56" name="SMARTInkShape-618"/>
            <p:cNvSpPr/>
            <p:nvPr>
              <p:custDataLst>
                <p:tags r:id="rId263"/>
              </p:custDataLst>
            </p:nvPr>
          </p:nvSpPr>
          <p:spPr>
            <a:xfrm>
              <a:off x="10887075" y="2143128"/>
              <a:ext cx="133351" cy="276103"/>
            </a:xfrm>
            <a:custGeom>
              <a:avLst/>
              <a:gdLst/>
              <a:ahLst/>
              <a:cxnLst/>
              <a:rect l="0" t="0" r="0" b="0"/>
              <a:pathLst>
                <a:path w="133351" h="276103">
                  <a:moveTo>
                    <a:pt x="19050" y="38097"/>
                  </a:moveTo>
                  <a:lnTo>
                    <a:pt x="19050" y="38097"/>
                  </a:lnTo>
                  <a:lnTo>
                    <a:pt x="19050" y="69978"/>
                  </a:lnTo>
                  <a:lnTo>
                    <a:pt x="16226" y="76255"/>
                  </a:lnTo>
                  <a:lnTo>
                    <a:pt x="12504" y="82573"/>
                  </a:lnTo>
                  <a:lnTo>
                    <a:pt x="10113" y="95252"/>
                  </a:lnTo>
                  <a:lnTo>
                    <a:pt x="9529" y="142698"/>
                  </a:lnTo>
                  <a:lnTo>
                    <a:pt x="9525" y="190321"/>
                  </a:lnTo>
                  <a:lnTo>
                    <a:pt x="9525" y="203162"/>
                  </a:lnTo>
                  <a:lnTo>
                    <a:pt x="6701" y="209532"/>
                  </a:lnTo>
                  <a:lnTo>
                    <a:pt x="2979" y="215890"/>
                  </a:lnTo>
                  <a:lnTo>
                    <a:pt x="391" y="226714"/>
                  </a:lnTo>
                  <a:lnTo>
                    <a:pt x="0" y="247519"/>
                  </a:lnTo>
                  <a:lnTo>
                    <a:pt x="0" y="215766"/>
                  </a:lnTo>
                  <a:lnTo>
                    <a:pt x="2824" y="209489"/>
                  </a:lnTo>
                  <a:lnTo>
                    <a:pt x="6546" y="203171"/>
                  </a:lnTo>
                  <a:lnTo>
                    <a:pt x="8937" y="190492"/>
                  </a:lnTo>
                  <a:lnTo>
                    <a:pt x="10560" y="158551"/>
                  </a:lnTo>
                  <a:lnTo>
                    <a:pt x="17723" y="140089"/>
                  </a:lnTo>
                  <a:lnTo>
                    <a:pt x="19015" y="96943"/>
                  </a:lnTo>
                  <a:lnTo>
                    <a:pt x="19041" y="83990"/>
                  </a:lnTo>
                  <a:lnTo>
                    <a:pt x="21868" y="76839"/>
                  </a:lnTo>
                  <a:lnTo>
                    <a:pt x="25595" y="70132"/>
                  </a:lnTo>
                  <a:lnTo>
                    <a:pt x="28751" y="60406"/>
                  </a:lnTo>
                  <a:lnTo>
                    <a:pt x="34860" y="50822"/>
                  </a:lnTo>
                  <a:lnTo>
                    <a:pt x="37140" y="41279"/>
                  </a:lnTo>
                  <a:lnTo>
                    <a:pt x="37673" y="34925"/>
                  </a:lnTo>
                  <a:lnTo>
                    <a:pt x="40732" y="28574"/>
                  </a:lnTo>
                  <a:lnTo>
                    <a:pt x="55707" y="11011"/>
                  </a:lnTo>
                  <a:lnTo>
                    <a:pt x="61779" y="9963"/>
                  </a:lnTo>
                  <a:lnTo>
                    <a:pt x="63411" y="8758"/>
                  </a:lnTo>
                  <a:lnTo>
                    <a:pt x="65225" y="4596"/>
                  </a:lnTo>
                  <a:lnTo>
                    <a:pt x="66767" y="3063"/>
                  </a:lnTo>
                  <a:lnTo>
                    <a:pt x="74749" y="401"/>
                  </a:lnTo>
                  <a:lnTo>
                    <a:pt x="90654" y="0"/>
                  </a:lnTo>
                  <a:lnTo>
                    <a:pt x="92187" y="1057"/>
                  </a:lnTo>
                  <a:lnTo>
                    <a:pt x="93207" y="2821"/>
                  </a:lnTo>
                  <a:lnTo>
                    <a:pt x="93888" y="5054"/>
                  </a:lnTo>
                  <a:lnTo>
                    <a:pt x="93284" y="6543"/>
                  </a:lnTo>
                  <a:lnTo>
                    <a:pt x="91823" y="7536"/>
                  </a:lnTo>
                  <a:lnTo>
                    <a:pt x="89790" y="8198"/>
                  </a:lnTo>
                  <a:lnTo>
                    <a:pt x="88435" y="9698"/>
                  </a:lnTo>
                  <a:lnTo>
                    <a:pt x="86082" y="17607"/>
                  </a:lnTo>
                  <a:lnTo>
                    <a:pt x="79250" y="26367"/>
                  </a:lnTo>
                  <a:lnTo>
                    <a:pt x="76045" y="35210"/>
                  </a:lnTo>
                  <a:lnTo>
                    <a:pt x="69921" y="44532"/>
                  </a:lnTo>
                  <a:lnTo>
                    <a:pt x="66579" y="53997"/>
                  </a:lnTo>
                  <a:lnTo>
                    <a:pt x="50257" y="76199"/>
                  </a:lnTo>
                  <a:lnTo>
                    <a:pt x="47737" y="82548"/>
                  </a:lnTo>
                  <a:lnTo>
                    <a:pt x="41426" y="92072"/>
                  </a:lnTo>
                  <a:lnTo>
                    <a:pt x="39578" y="98422"/>
                  </a:lnTo>
                  <a:lnTo>
                    <a:pt x="38026" y="100539"/>
                  </a:lnTo>
                  <a:lnTo>
                    <a:pt x="35935" y="101950"/>
                  </a:lnTo>
                  <a:lnTo>
                    <a:pt x="33482" y="102891"/>
                  </a:lnTo>
                  <a:lnTo>
                    <a:pt x="31846" y="104576"/>
                  </a:lnTo>
                  <a:lnTo>
                    <a:pt x="28703" y="113856"/>
                  </a:lnTo>
                  <a:lnTo>
                    <a:pt x="28578" y="123418"/>
                  </a:lnTo>
                  <a:lnTo>
                    <a:pt x="45442" y="108005"/>
                  </a:lnTo>
                  <a:lnTo>
                    <a:pt x="54269" y="105730"/>
                  </a:lnTo>
                  <a:lnTo>
                    <a:pt x="69890" y="104898"/>
                  </a:lnTo>
                  <a:lnTo>
                    <a:pt x="76218" y="102006"/>
                  </a:lnTo>
                  <a:lnTo>
                    <a:pt x="82559" y="98251"/>
                  </a:lnTo>
                  <a:lnTo>
                    <a:pt x="95251" y="95841"/>
                  </a:lnTo>
                  <a:lnTo>
                    <a:pt x="98425" y="95643"/>
                  </a:lnTo>
                  <a:lnTo>
                    <a:pt x="104775" y="98245"/>
                  </a:lnTo>
                  <a:lnTo>
                    <a:pt x="111125" y="101871"/>
                  </a:lnTo>
                  <a:lnTo>
                    <a:pt x="117475" y="103483"/>
                  </a:lnTo>
                  <a:lnTo>
                    <a:pt x="119592" y="104971"/>
                  </a:lnTo>
                  <a:lnTo>
                    <a:pt x="121001" y="107021"/>
                  </a:lnTo>
                  <a:lnTo>
                    <a:pt x="121944" y="109446"/>
                  </a:lnTo>
                  <a:lnTo>
                    <a:pt x="123629" y="111063"/>
                  </a:lnTo>
                  <a:lnTo>
                    <a:pt x="128324" y="112860"/>
                  </a:lnTo>
                  <a:lnTo>
                    <a:pt x="129999" y="114397"/>
                  </a:lnTo>
                  <a:lnTo>
                    <a:pt x="131861" y="118928"/>
                  </a:lnTo>
                  <a:lnTo>
                    <a:pt x="133347" y="165100"/>
                  </a:lnTo>
                  <a:lnTo>
                    <a:pt x="133350" y="192348"/>
                  </a:lnTo>
                  <a:lnTo>
                    <a:pt x="132292" y="194906"/>
                  </a:lnTo>
                  <a:lnTo>
                    <a:pt x="130526" y="196612"/>
                  </a:lnTo>
                  <a:lnTo>
                    <a:pt x="122989" y="201834"/>
                  </a:lnTo>
                  <a:lnTo>
                    <a:pt x="120093" y="204405"/>
                  </a:lnTo>
                  <a:lnTo>
                    <a:pt x="116874" y="210084"/>
                  </a:lnTo>
                  <a:lnTo>
                    <a:pt x="114386" y="216136"/>
                  </a:lnTo>
                  <a:lnTo>
                    <a:pt x="82515" y="250825"/>
                  </a:lnTo>
                  <a:lnTo>
                    <a:pt x="76184" y="254351"/>
                  </a:lnTo>
                  <a:lnTo>
                    <a:pt x="69841" y="256976"/>
                  </a:lnTo>
                  <a:lnTo>
                    <a:pt x="60323" y="263347"/>
                  </a:lnTo>
                  <a:lnTo>
                    <a:pt x="50800" y="265704"/>
                  </a:lnTo>
                  <a:lnTo>
                    <a:pt x="44450" y="266256"/>
                  </a:lnTo>
                  <a:lnTo>
                    <a:pt x="42333" y="267461"/>
                  </a:lnTo>
                  <a:lnTo>
                    <a:pt x="40924" y="269323"/>
                  </a:lnTo>
                  <a:lnTo>
                    <a:pt x="39981" y="271623"/>
                  </a:lnTo>
                  <a:lnTo>
                    <a:pt x="38296" y="273156"/>
                  </a:lnTo>
                  <a:lnTo>
                    <a:pt x="29015" y="276102"/>
                  </a:lnTo>
                  <a:lnTo>
                    <a:pt x="28615" y="268010"/>
                  </a:lnTo>
                  <a:lnTo>
                    <a:pt x="35130" y="259352"/>
                  </a:lnTo>
                  <a:lnTo>
                    <a:pt x="38100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619"/>
            <p:cNvSpPr/>
            <p:nvPr>
              <p:custDataLst>
                <p:tags r:id="rId264"/>
              </p:custDataLst>
            </p:nvPr>
          </p:nvSpPr>
          <p:spPr>
            <a:xfrm>
              <a:off x="11087228" y="2171701"/>
              <a:ext cx="199898" cy="219072"/>
            </a:xfrm>
            <a:custGeom>
              <a:avLst/>
              <a:gdLst/>
              <a:ahLst/>
              <a:cxnLst/>
              <a:rect l="0" t="0" r="0" b="0"/>
              <a:pathLst>
                <a:path w="199898" h="219072">
                  <a:moveTo>
                    <a:pt x="104647" y="57149"/>
                  </a:moveTo>
                  <a:lnTo>
                    <a:pt x="104647" y="57149"/>
                  </a:lnTo>
                  <a:lnTo>
                    <a:pt x="104647" y="75797"/>
                  </a:lnTo>
                  <a:lnTo>
                    <a:pt x="98101" y="83724"/>
                  </a:lnTo>
                  <a:lnTo>
                    <a:pt x="95513" y="93523"/>
                  </a:lnTo>
                  <a:lnTo>
                    <a:pt x="95237" y="99794"/>
                  </a:lnTo>
                  <a:lnTo>
                    <a:pt x="92351" y="105383"/>
                  </a:lnTo>
                  <a:lnTo>
                    <a:pt x="88599" y="111395"/>
                  </a:lnTo>
                  <a:lnTo>
                    <a:pt x="85429" y="120729"/>
                  </a:lnTo>
                  <a:lnTo>
                    <a:pt x="69173" y="142879"/>
                  </a:lnTo>
                  <a:lnTo>
                    <a:pt x="66656" y="149226"/>
                  </a:lnTo>
                  <a:lnTo>
                    <a:pt x="34762" y="184149"/>
                  </a:lnTo>
                  <a:lnTo>
                    <a:pt x="28431" y="187677"/>
                  </a:lnTo>
                  <a:lnTo>
                    <a:pt x="25262" y="188618"/>
                  </a:lnTo>
                  <a:lnTo>
                    <a:pt x="23148" y="190303"/>
                  </a:lnTo>
                  <a:lnTo>
                    <a:pt x="19117" y="196673"/>
                  </a:lnTo>
                  <a:lnTo>
                    <a:pt x="9332" y="200788"/>
                  </a:lnTo>
                  <a:lnTo>
                    <a:pt x="1326" y="208186"/>
                  </a:lnTo>
                  <a:lnTo>
                    <a:pt x="842" y="207582"/>
                  </a:lnTo>
                  <a:lnTo>
                    <a:pt x="0" y="201228"/>
                  </a:lnTo>
                  <a:lnTo>
                    <a:pt x="8085" y="191929"/>
                  </a:lnTo>
                  <a:lnTo>
                    <a:pt x="10196" y="183177"/>
                  </a:lnTo>
                  <a:lnTo>
                    <a:pt x="14339" y="177367"/>
                  </a:lnTo>
                  <a:lnTo>
                    <a:pt x="19707" y="174079"/>
                  </a:lnTo>
                  <a:lnTo>
                    <a:pt x="25622" y="171560"/>
                  </a:lnTo>
                  <a:lnTo>
                    <a:pt x="34900" y="165249"/>
                  </a:lnTo>
                  <a:lnTo>
                    <a:pt x="44352" y="162909"/>
                  </a:lnTo>
                  <a:lnTo>
                    <a:pt x="50685" y="162362"/>
                  </a:lnTo>
                  <a:lnTo>
                    <a:pt x="52798" y="161158"/>
                  </a:lnTo>
                  <a:lnTo>
                    <a:pt x="54206" y="159296"/>
                  </a:lnTo>
                  <a:lnTo>
                    <a:pt x="55144" y="156997"/>
                  </a:lnTo>
                  <a:lnTo>
                    <a:pt x="56829" y="155465"/>
                  </a:lnTo>
                  <a:lnTo>
                    <a:pt x="61523" y="153762"/>
                  </a:lnTo>
                  <a:lnTo>
                    <a:pt x="80605" y="152434"/>
                  </a:lnTo>
                  <a:lnTo>
                    <a:pt x="82269" y="153481"/>
                  </a:lnTo>
                  <a:lnTo>
                    <a:pt x="83379" y="155237"/>
                  </a:lnTo>
                  <a:lnTo>
                    <a:pt x="84118" y="157466"/>
                  </a:lnTo>
                  <a:lnTo>
                    <a:pt x="85669" y="158952"/>
                  </a:lnTo>
                  <a:lnTo>
                    <a:pt x="93669" y="161533"/>
                  </a:lnTo>
                  <a:lnTo>
                    <a:pt x="94475" y="164572"/>
                  </a:lnTo>
                  <a:lnTo>
                    <a:pt x="94691" y="166864"/>
                  </a:lnTo>
                  <a:lnTo>
                    <a:pt x="95893" y="168393"/>
                  </a:lnTo>
                  <a:lnTo>
                    <a:pt x="100051" y="170091"/>
                  </a:lnTo>
                  <a:lnTo>
                    <a:pt x="101584" y="171602"/>
                  </a:lnTo>
                  <a:lnTo>
                    <a:pt x="104244" y="179531"/>
                  </a:lnTo>
                  <a:lnTo>
                    <a:pt x="104612" y="194105"/>
                  </a:lnTo>
                  <a:lnTo>
                    <a:pt x="105682" y="196078"/>
                  </a:lnTo>
                  <a:lnTo>
                    <a:pt x="107453" y="197393"/>
                  </a:lnTo>
                  <a:lnTo>
                    <a:pt x="109692" y="198270"/>
                  </a:lnTo>
                  <a:lnTo>
                    <a:pt x="111186" y="199913"/>
                  </a:lnTo>
                  <a:lnTo>
                    <a:pt x="113779" y="208071"/>
                  </a:lnTo>
                  <a:lnTo>
                    <a:pt x="114057" y="214168"/>
                  </a:lnTo>
                  <a:lnTo>
                    <a:pt x="115154" y="215803"/>
                  </a:lnTo>
                  <a:lnTo>
                    <a:pt x="116943" y="216893"/>
                  </a:lnTo>
                  <a:lnTo>
                    <a:pt x="123865" y="218787"/>
                  </a:lnTo>
                  <a:lnTo>
                    <a:pt x="146354" y="219071"/>
                  </a:lnTo>
                  <a:lnTo>
                    <a:pt x="148326" y="218013"/>
                  </a:lnTo>
                  <a:lnTo>
                    <a:pt x="149640" y="216250"/>
                  </a:lnTo>
                  <a:lnTo>
                    <a:pt x="152160" y="211469"/>
                  </a:lnTo>
                  <a:lnTo>
                    <a:pt x="186164" y="174615"/>
                  </a:lnTo>
                  <a:lnTo>
                    <a:pt x="197665" y="144859"/>
                  </a:lnTo>
                  <a:lnTo>
                    <a:pt x="199871" y="97650"/>
                  </a:lnTo>
                  <a:lnTo>
                    <a:pt x="198837" y="64211"/>
                  </a:lnTo>
                  <a:lnTo>
                    <a:pt x="192291" y="51951"/>
                  </a:lnTo>
                  <a:lnTo>
                    <a:pt x="182593" y="41615"/>
                  </a:lnTo>
                  <a:lnTo>
                    <a:pt x="142914" y="12352"/>
                  </a:lnTo>
                  <a:lnTo>
                    <a:pt x="136471" y="9722"/>
                  </a:lnTo>
                  <a:lnTo>
                    <a:pt x="125836" y="3351"/>
                  </a:lnTo>
                  <a:lnTo>
                    <a:pt x="78571" y="7"/>
                  </a:lnTo>
                  <a:lnTo>
                    <a:pt x="63283" y="0"/>
                  </a:lnTo>
                  <a:lnTo>
                    <a:pt x="56982" y="2822"/>
                  </a:lnTo>
                  <a:lnTo>
                    <a:pt x="49370" y="8200"/>
                  </a:lnTo>
                  <a:lnTo>
                    <a:pt x="40263" y="10321"/>
                  </a:lnTo>
                  <a:lnTo>
                    <a:pt x="34404" y="14464"/>
                  </a:lnTo>
                  <a:lnTo>
                    <a:pt x="31095" y="19833"/>
                  </a:lnTo>
                  <a:lnTo>
                    <a:pt x="30212" y="22747"/>
                  </a:lnTo>
                  <a:lnTo>
                    <a:pt x="28566" y="24690"/>
                  </a:lnTo>
                  <a:lnTo>
                    <a:pt x="23914" y="26848"/>
                  </a:lnTo>
                  <a:lnTo>
                    <a:pt x="22250" y="28481"/>
                  </a:lnTo>
                  <a:lnTo>
                    <a:pt x="20401" y="33119"/>
                  </a:lnTo>
                  <a:lnTo>
                    <a:pt x="18850" y="34779"/>
                  </a:lnTo>
                  <a:lnTo>
                    <a:pt x="14304" y="36623"/>
                  </a:lnTo>
                  <a:lnTo>
                    <a:pt x="12668" y="38173"/>
                  </a:lnTo>
                  <a:lnTo>
                    <a:pt x="9525" y="47193"/>
                  </a:lnTo>
                  <a:lnTo>
                    <a:pt x="9409" y="55787"/>
                  </a:lnTo>
                  <a:lnTo>
                    <a:pt x="10464" y="56241"/>
                  </a:lnTo>
                  <a:lnTo>
                    <a:pt x="57040" y="57149"/>
                  </a:lnTo>
                  <a:lnTo>
                    <a:pt x="60209" y="57149"/>
                  </a:lnTo>
                  <a:lnTo>
                    <a:pt x="106107" y="48016"/>
                  </a:lnTo>
                  <a:lnTo>
                    <a:pt x="113410" y="44976"/>
                  </a:lnTo>
                  <a:lnTo>
                    <a:pt x="116839" y="42684"/>
                  </a:lnTo>
                  <a:lnTo>
                    <a:pt x="131779" y="39457"/>
                  </a:lnTo>
                  <a:lnTo>
                    <a:pt x="156651" y="38134"/>
                  </a:lnTo>
                  <a:lnTo>
                    <a:pt x="162333" y="35292"/>
                  </a:lnTo>
                  <a:lnTo>
                    <a:pt x="168385" y="31560"/>
                  </a:lnTo>
                  <a:lnTo>
                    <a:pt x="178996" y="28967"/>
                  </a:lnTo>
                  <a:lnTo>
                    <a:pt x="199897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620"/>
            <p:cNvSpPr/>
            <p:nvPr>
              <p:custDataLst>
                <p:tags r:id="rId265"/>
              </p:custDataLst>
            </p:nvPr>
          </p:nvSpPr>
          <p:spPr>
            <a:xfrm>
              <a:off x="11401425" y="2200275"/>
              <a:ext cx="95241" cy="18659"/>
            </a:xfrm>
            <a:custGeom>
              <a:avLst/>
              <a:gdLst/>
              <a:ahLst/>
              <a:cxnLst/>
              <a:rect l="0" t="0" r="0" b="0"/>
              <a:pathLst>
                <a:path w="95241" h="18659">
                  <a:moveTo>
                    <a:pt x="0" y="9525"/>
                  </a:moveTo>
                  <a:lnTo>
                    <a:pt x="0" y="9525"/>
                  </a:lnTo>
                  <a:lnTo>
                    <a:pt x="0" y="18658"/>
                  </a:lnTo>
                  <a:lnTo>
                    <a:pt x="0" y="9526"/>
                  </a:lnTo>
                  <a:lnTo>
                    <a:pt x="46182" y="9525"/>
                  </a:lnTo>
                  <a:lnTo>
                    <a:pt x="54945" y="2979"/>
                  </a:lnTo>
                  <a:lnTo>
                    <a:pt x="64920" y="392"/>
                  </a:lnTo>
                  <a:lnTo>
                    <a:pt x="95240" y="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621"/>
            <p:cNvSpPr/>
            <p:nvPr>
              <p:custDataLst>
                <p:tags r:id="rId266"/>
              </p:custDataLst>
            </p:nvPr>
          </p:nvSpPr>
          <p:spPr>
            <a:xfrm>
              <a:off x="11382375" y="23050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5213" y="12504"/>
                  </a:lnTo>
                  <a:lnTo>
                    <a:pt x="45781" y="9917"/>
                  </a:lnTo>
                  <a:lnTo>
                    <a:pt x="71208" y="9528"/>
                  </a:lnTo>
                  <a:lnTo>
                    <a:pt x="76804" y="6704"/>
                  </a:lnTo>
                  <a:lnTo>
                    <a:pt x="83962" y="1325"/>
                  </a:lnTo>
                  <a:lnTo>
                    <a:pt x="93771" y="116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177"/>
          <p:cNvGrpSpPr/>
          <p:nvPr/>
        </p:nvGrpSpPr>
        <p:grpSpPr>
          <a:xfrm>
            <a:off x="11620500" y="2143125"/>
            <a:ext cx="409576" cy="257176"/>
            <a:chOff x="11620500" y="2143125"/>
            <a:chExt cx="409576" cy="257176"/>
          </a:xfrm>
        </p:grpSpPr>
        <p:sp>
          <p:nvSpPr>
            <p:cNvPr id="61" name="SMARTInkShape-622"/>
            <p:cNvSpPr/>
            <p:nvPr>
              <p:custDataLst>
                <p:tags r:id="rId261"/>
              </p:custDataLst>
            </p:nvPr>
          </p:nvSpPr>
          <p:spPr>
            <a:xfrm>
              <a:off x="11620500" y="2143125"/>
              <a:ext cx="138812" cy="228601"/>
            </a:xfrm>
            <a:custGeom>
              <a:avLst/>
              <a:gdLst/>
              <a:ahLst/>
              <a:cxnLst/>
              <a:rect l="0" t="0" r="0" b="0"/>
              <a:pathLst>
                <a:path w="138812" h="228601">
                  <a:moveTo>
                    <a:pt x="95250" y="19050"/>
                  </a:moveTo>
                  <a:lnTo>
                    <a:pt x="95250" y="19050"/>
                  </a:lnTo>
                  <a:lnTo>
                    <a:pt x="95250" y="9535"/>
                  </a:lnTo>
                  <a:lnTo>
                    <a:pt x="87048" y="9526"/>
                  </a:lnTo>
                  <a:lnTo>
                    <a:pt x="86608" y="10584"/>
                  </a:lnTo>
                  <a:lnTo>
                    <a:pt x="85734" y="27135"/>
                  </a:lnTo>
                  <a:lnTo>
                    <a:pt x="69915" y="46476"/>
                  </a:lnTo>
                  <a:lnTo>
                    <a:pt x="65902" y="72227"/>
                  </a:lnTo>
                  <a:lnTo>
                    <a:pt x="59193" y="85567"/>
                  </a:lnTo>
                  <a:lnTo>
                    <a:pt x="58511" y="88795"/>
                  </a:lnTo>
                  <a:lnTo>
                    <a:pt x="50874" y="102638"/>
                  </a:lnTo>
                  <a:lnTo>
                    <a:pt x="47530" y="117665"/>
                  </a:lnTo>
                  <a:lnTo>
                    <a:pt x="40276" y="132760"/>
                  </a:lnTo>
                  <a:lnTo>
                    <a:pt x="28484" y="167369"/>
                  </a:lnTo>
                  <a:lnTo>
                    <a:pt x="21227" y="180796"/>
                  </a:lnTo>
                  <a:lnTo>
                    <a:pt x="20501" y="184031"/>
                  </a:lnTo>
                  <a:lnTo>
                    <a:pt x="10492" y="199822"/>
                  </a:lnTo>
                  <a:lnTo>
                    <a:pt x="9955" y="204521"/>
                  </a:lnTo>
                  <a:lnTo>
                    <a:pt x="8753" y="206197"/>
                  </a:lnTo>
                  <a:lnTo>
                    <a:pt x="6893" y="207315"/>
                  </a:lnTo>
                  <a:lnTo>
                    <a:pt x="1361" y="209108"/>
                  </a:lnTo>
                  <a:lnTo>
                    <a:pt x="605" y="212176"/>
                  </a:lnTo>
                  <a:lnTo>
                    <a:pt x="36" y="218671"/>
                  </a:lnTo>
                  <a:lnTo>
                    <a:pt x="0" y="201731"/>
                  </a:lnTo>
                  <a:lnTo>
                    <a:pt x="6546" y="192758"/>
                  </a:lnTo>
                  <a:lnTo>
                    <a:pt x="8642" y="183878"/>
                  </a:lnTo>
                  <a:lnTo>
                    <a:pt x="9134" y="177679"/>
                  </a:lnTo>
                  <a:lnTo>
                    <a:pt x="12173" y="171396"/>
                  </a:lnTo>
                  <a:lnTo>
                    <a:pt x="14465" y="168239"/>
                  </a:lnTo>
                  <a:lnTo>
                    <a:pt x="27131" y="122365"/>
                  </a:lnTo>
                  <a:lnTo>
                    <a:pt x="37456" y="86380"/>
                  </a:lnTo>
                  <a:lnTo>
                    <a:pt x="39074" y="63390"/>
                  </a:lnTo>
                  <a:lnTo>
                    <a:pt x="46289" y="44854"/>
                  </a:lnTo>
                  <a:lnTo>
                    <a:pt x="47506" y="25435"/>
                  </a:lnTo>
                  <a:lnTo>
                    <a:pt x="48604" y="23307"/>
                  </a:lnTo>
                  <a:lnTo>
                    <a:pt x="50395" y="21888"/>
                  </a:lnTo>
                  <a:lnTo>
                    <a:pt x="52647" y="20942"/>
                  </a:lnTo>
                  <a:lnTo>
                    <a:pt x="54148" y="19253"/>
                  </a:lnTo>
                  <a:lnTo>
                    <a:pt x="55817" y="14554"/>
                  </a:lnTo>
                  <a:lnTo>
                    <a:pt x="57318" y="12878"/>
                  </a:lnTo>
                  <a:lnTo>
                    <a:pt x="61810" y="11015"/>
                  </a:lnTo>
                  <a:lnTo>
                    <a:pt x="63432" y="9460"/>
                  </a:lnTo>
                  <a:lnTo>
                    <a:pt x="65233" y="4910"/>
                  </a:lnTo>
                  <a:lnTo>
                    <a:pt x="66772" y="3273"/>
                  </a:lnTo>
                  <a:lnTo>
                    <a:pt x="71305" y="1455"/>
                  </a:lnTo>
                  <a:lnTo>
                    <a:pt x="103414" y="0"/>
                  </a:lnTo>
                  <a:lnTo>
                    <a:pt x="103867" y="1058"/>
                  </a:lnTo>
                  <a:lnTo>
                    <a:pt x="104373" y="5057"/>
                  </a:lnTo>
                  <a:lnTo>
                    <a:pt x="105566" y="6546"/>
                  </a:lnTo>
                  <a:lnTo>
                    <a:pt x="109713" y="8201"/>
                  </a:lnTo>
                  <a:lnTo>
                    <a:pt x="111242" y="9701"/>
                  </a:lnTo>
                  <a:lnTo>
                    <a:pt x="113898" y="17610"/>
                  </a:lnTo>
                  <a:lnTo>
                    <a:pt x="114181" y="23680"/>
                  </a:lnTo>
                  <a:lnTo>
                    <a:pt x="111425" y="29222"/>
                  </a:lnTo>
                  <a:lnTo>
                    <a:pt x="107731" y="35213"/>
                  </a:lnTo>
                  <a:lnTo>
                    <a:pt x="104592" y="44535"/>
                  </a:lnTo>
                  <a:lnTo>
                    <a:pt x="98487" y="54000"/>
                  </a:lnTo>
                  <a:lnTo>
                    <a:pt x="96209" y="63507"/>
                  </a:lnTo>
                  <a:lnTo>
                    <a:pt x="95677" y="69853"/>
                  </a:lnTo>
                  <a:lnTo>
                    <a:pt x="93418" y="73027"/>
                  </a:lnTo>
                  <a:lnTo>
                    <a:pt x="82243" y="82551"/>
                  </a:lnTo>
                  <a:lnTo>
                    <a:pt x="71939" y="98425"/>
                  </a:lnTo>
                  <a:lnTo>
                    <a:pt x="66192" y="101953"/>
                  </a:lnTo>
                  <a:lnTo>
                    <a:pt x="60110" y="104579"/>
                  </a:lnTo>
                  <a:lnTo>
                    <a:pt x="53878" y="109274"/>
                  </a:lnTo>
                  <a:lnTo>
                    <a:pt x="50404" y="114888"/>
                  </a:lnTo>
                  <a:lnTo>
                    <a:pt x="48174" y="122060"/>
                  </a:lnTo>
                  <a:lnTo>
                    <a:pt x="38221" y="133220"/>
                  </a:lnTo>
                  <a:lnTo>
                    <a:pt x="46313" y="125138"/>
                  </a:lnTo>
                  <a:lnTo>
                    <a:pt x="54971" y="123026"/>
                  </a:lnTo>
                  <a:lnTo>
                    <a:pt x="79658" y="108659"/>
                  </a:lnTo>
                  <a:lnTo>
                    <a:pt x="94679" y="105542"/>
                  </a:lnTo>
                  <a:lnTo>
                    <a:pt x="98044" y="105287"/>
                  </a:lnTo>
                  <a:lnTo>
                    <a:pt x="104605" y="102180"/>
                  </a:lnTo>
                  <a:lnTo>
                    <a:pt x="111051" y="98330"/>
                  </a:lnTo>
                  <a:lnTo>
                    <a:pt x="121934" y="95656"/>
                  </a:lnTo>
                  <a:lnTo>
                    <a:pt x="128321" y="95370"/>
                  </a:lnTo>
                  <a:lnTo>
                    <a:pt x="129998" y="96388"/>
                  </a:lnTo>
                  <a:lnTo>
                    <a:pt x="131115" y="98126"/>
                  </a:lnTo>
                  <a:lnTo>
                    <a:pt x="132910" y="103462"/>
                  </a:lnTo>
                  <a:lnTo>
                    <a:pt x="133219" y="109442"/>
                  </a:lnTo>
                  <a:lnTo>
                    <a:pt x="136113" y="114963"/>
                  </a:lnTo>
                  <a:lnTo>
                    <a:pt x="138367" y="117917"/>
                  </a:lnTo>
                  <a:lnTo>
                    <a:pt x="138811" y="120945"/>
                  </a:lnTo>
                  <a:lnTo>
                    <a:pt x="133533" y="149233"/>
                  </a:lnTo>
                  <a:lnTo>
                    <a:pt x="133375" y="160044"/>
                  </a:lnTo>
                  <a:lnTo>
                    <a:pt x="126809" y="169158"/>
                  </a:lnTo>
                  <a:lnTo>
                    <a:pt x="124709" y="178062"/>
                  </a:lnTo>
                  <a:lnTo>
                    <a:pt x="124218" y="184266"/>
                  </a:lnTo>
                  <a:lnTo>
                    <a:pt x="121177" y="190552"/>
                  </a:lnTo>
                  <a:lnTo>
                    <a:pt x="117357" y="196873"/>
                  </a:lnTo>
                  <a:lnTo>
                    <a:pt x="115659" y="203210"/>
                  </a:lnTo>
                  <a:lnTo>
                    <a:pt x="114148" y="205323"/>
                  </a:lnTo>
                  <a:lnTo>
                    <a:pt x="112082" y="206732"/>
                  </a:lnTo>
                  <a:lnTo>
                    <a:pt x="109647" y="207672"/>
                  </a:lnTo>
                  <a:lnTo>
                    <a:pt x="108022" y="209356"/>
                  </a:lnTo>
                  <a:lnTo>
                    <a:pt x="106219" y="214050"/>
                  </a:lnTo>
                  <a:lnTo>
                    <a:pt x="104680" y="215725"/>
                  </a:lnTo>
                  <a:lnTo>
                    <a:pt x="95158" y="219839"/>
                  </a:lnTo>
                  <a:lnTo>
                    <a:pt x="87932" y="225534"/>
                  </a:lnTo>
                  <a:lnTo>
                    <a:pt x="77955" y="228196"/>
                  </a:lnTo>
                  <a:lnTo>
                    <a:pt x="48995" y="228600"/>
                  </a:lnTo>
                  <a:lnTo>
                    <a:pt x="48537" y="227542"/>
                  </a:lnTo>
                  <a:lnTo>
                    <a:pt x="4762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623"/>
            <p:cNvSpPr/>
            <p:nvPr>
              <p:custDataLst>
                <p:tags r:id="rId262"/>
              </p:custDataLst>
            </p:nvPr>
          </p:nvSpPr>
          <p:spPr>
            <a:xfrm>
              <a:off x="11763375" y="2162186"/>
              <a:ext cx="266701" cy="238115"/>
            </a:xfrm>
            <a:custGeom>
              <a:avLst/>
              <a:gdLst/>
              <a:ahLst/>
              <a:cxnLst/>
              <a:rect l="0" t="0" r="0" b="0"/>
              <a:pathLst>
                <a:path w="266701" h="238115">
                  <a:moveTo>
                    <a:pt x="0" y="209539"/>
                  </a:moveTo>
                  <a:lnTo>
                    <a:pt x="0" y="209539"/>
                  </a:lnTo>
                  <a:lnTo>
                    <a:pt x="5058" y="209539"/>
                  </a:lnTo>
                  <a:lnTo>
                    <a:pt x="6546" y="210597"/>
                  </a:lnTo>
                  <a:lnTo>
                    <a:pt x="7538" y="212361"/>
                  </a:lnTo>
                  <a:lnTo>
                    <a:pt x="9410" y="218672"/>
                  </a:lnTo>
                  <a:lnTo>
                    <a:pt x="32191" y="219061"/>
                  </a:lnTo>
                  <a:lnTo>
                    <a:pt x="34160" y="218004"/>
                  </a:lnTo>
                  <a:lnTo>
                    <a:pt x="35474" y="216240"/>
                  </a:lnTo>
                  <a:lnTo>
                    <a:pt x="36350" y="214007"/>
                  </a:lnTo>
                  <a:lnTo>
                    <a:pt x="37991" y="212517"/>
                  </a:lnTo>
                  <a:lnTo>
                    <a:pt x="42638" y="210863"/>
                  </a:lnTo>
                  <a:lnTo>
                    <a:pt x="44301" y="209363"/>
                  </a:lnTo>
                  <a:lnTo>
                    <a:pt x="46147" y="204875"/>
                  </a:lnTo>
                  <a:lnTo>
                    <a:pt x="47699" y="203255"/>
                  </a:lnTo>
                  <a:lnTo>
                    <a:pt x="60752" y="195384"/>
                  </a:lnTo>
                  <a:lnTo>
                    <a:pt x="82575" y="173470"/>
                  </a:lnTo>
                  <a:lnTo>
                    <a:pt x="114300" y="130690"/>
                  </a:lnTo>
                  <a:lnTo>
                    <a:pt x="140051" y="87879"/>
                  </a:lnTo>
                  <a:lnTo>
                    <a:pt x="152465" y="51756"/>
                  </a:lnTo>
                  <a:lnTo>
                    <a:pt x="159745" y="38280"/>
                  </a:lnTo>
                  <a:lnTo>
                    <a:pt x="161925" y="0"/>
                  </a:lnTo>
                  <a:lnTo>
                    <a:pt x="161925" y="13248"/>
                  </a:lnTo>
                  <a:lnTo>
                    <a:pt x="160867" y="15178"/>
                  </a:lnTo>
                  <a:lnTo>
                    <a:pt x="159101" y="16465"/>
                  </a:lnTo>
                  <a:lnTo>
                    <a:pt x="156867" y="17323"/>
                  </a:lnTo>
                  <a:lnTo>
                    <a:pt x="155379" y="18954"/>
                  </a:lnTo>
                  <a:lnTo>
                    <a:pt x="153723" y="23587"/>
                  </a:lnTo>
                  <a:lnTo>
                    <a:pt x="151418" y="53162"/>
                  </a:lnTo>
                  <a:lnTo>
                    <a:pt x="145877" y="64309"/>
                  </a:lnTo>
                  <a:lnTo>
                    <a:pt x="140229" y="102176"/>
                  </a:lnTo>
                  <a:lnTo>
                    <a:pt x="136408" y="109963"/>
                  </a:lnTo>
                  <a:lnTo>
                    <a:pt x="123730" y="148301"/>
                  </a:lnTo>
                  <a:lnTo>
                    <a:pt x="116476" y="161734"/>
                  </a:lnTo>
                  <a:lnTo>
                    <a:pt x="114300" y="195507"/>
                  </a:lnTo>
                  <a:lnTo>
                    <a:pt x="115358" y="195951"/>
                  </a:lnTo>
                  <a:lnTo>
                    <a:pt x="124002" y="191108"/>
                  </a:lnTo>
                  <a:lnTo>
                    <a:pt x="128491" y="190764"/>
                  </a:lnTo>
                  <a:lnTo>
                    <a:pt x="134011" y="187789"/>
                  </a:lnTo>
                  <a:lnTo>
                    <a:pt x="139994" y="183997"/>
                  </a:lnTo>
                  <a:lnTo>
                    <a:pt x="149312" y="180804"/>
                  </a:lnTo>
                  <a:lnTo>
                    <a:pt x="195969" y="137371"/>
                  </a:lnTo>
                  <a:lnTo>
                    <a:pt x="209376" y="121161"/>
                  </a:lnTo>
                  <a:lnTo>
                    <a:pt x="241297" y="74457"/>
                  </a:lnTo>
                  <a:lnTo>
                    <a:pt x="252942" y="60599"/>
                  </a:lnTo>
                  <a:lnTo>
                    <a:pt x="255920" y="50873"/>
                  </a:lnTo>
                  <a:lnTo>
                    <a:pt x="256618" y="44476"/>
                  </a:lnTo>
                  <a:lnTo>
                    <a:pt x="259749" y="38106"/>
                  </a:lnTo>
                  <a:lnTo>
                    <a:pt x="265327" y="30449"/>
                  </a:lnTo>
                  <a:lnTo>
                    <a:pt x="266698" y="19078"/>
                  </a:lnTo>
                  <a:lnTo>
                    <a:pt x="266700" y="19050"/>
                  </a:lnTo>
                  <a:lnTo>
                    <a:pt x="266700" y="41705"/>
                  </a:lnTo>
                  <a:lnTo>
                    <a:pt x="263876" y="47810"/>
                  </a:lnTo>
                  <a:lnTo>
                    <a:pt x="261642" y="50920"/>
                  </a:lnTo>
                  <a:lnTo>
                    <a:pt x="247553" y="98351"/>
                  </a:lnTo>
                  <a:lnTo>
                    <a:pt x="241389" y="111213"/>
                  </a:lnTo>
                  <a:lnTo>
                    <a:pt x="237353" y="138722"/>
                  </a:lnTo>
                  <a:lnTo>
                    <a:pt x="231663" y="149985"/>
                  </a:lnTo>
                  <a:lnTo>
                    <a:pt x="228449" y="165200"/>
                  </a:lnTo>
                  <a:lnTo>
                    <a:pt x="221240" y="180359"/>
                  </a:lnTo>
                  <a:lnTo>
                    <a:pt x="218302" y="196759"/>
                  </a:lnTo>
                  <a:lnTo>
                    <a:pt x="210911" y="207647"/>
                  </a:lnTo>
                  <a:lnTo>
                    <a:pt x="209819" y="216770"/>
                  </a:lnTo>
                  <a:lnTo>
                    <a:pt x="209552" y="236635"/>
                  </a:lnTo>
                  <a:lnTo>
                    <a:pt x="210610" y="237128"/>
                  </a:lnTo>
                  <a:lnTo>
                    <a:pt x="219075" y="238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4" name="SMARTInkShape-624"/>
          <p:cNvSpPr/>
          <p:nvPr>
            <p:custDataLst>
              <p:tags r:id="rId8"/>
            </p:custDataLst>
          </p:nvPr>
        </p:nvSpPr>
        <p:spPr>
          <a:xfrm>
            <a:off x="3714750" y="2924175"/>
            <a:ext cx="266701" cy="123826"/>
          </a:xfrm>
          <a:custGeom>
            <a:avLst/>
            <a:gdLst/>
            <a:ahLst/>
            <a:cxnLst/>
            <a:rect l="0" t="0" r="0" b="0"/>
            <a:pathLst>
              <a:path w="266701" h="123826">
                <a:moveTo>
                  <a:pt x="171450" y="0"/>
                </a:moveTo>
                <a:lnTo>
                  <a:pt x="171450" y="0"/>
                </a:lnTo>
                <a:lnTo>
                  <a:pt x="161925" y="0"/>
                </a:lnTo>
                <a:lnTo>
                  <a:pt x="161925" y="8201"/>
                </a:lnTo>
                <a:lnTo>
                  <a:pt x="160867" y="8642"/>
                </a:lnTo>
                <a:lnTo>
                  <a:pt x="152793" y="9490"/>
                </a:lnTo>
                <a:lnTo>
                  <a:pt x="152517" y="14571"/>
                </a:lnTo>
                <a:lnTo>
                  <a:pt x="151419" y="16064"/>
                </a:lnTo>
                <a:lnTo>
                  <a:pt x="144209" y="18657"/>
                </a:lnTo>
                <a:lnTo>
                  <a:pt x="143468" y="21697"/>
                </a:lnTo>
                <a:lnTo>
                  <a:pt x="143271" y="23990"/>
                </a:lnTo>
                <a:lnTo>
                  <a:pt x="142080" y="25518"/>
                </a:lnTo>
                <a:lnTo>
                  <a:pt x="133197" y="29365"/>
                </a:lnTo>
                <a:lnTo>
                  <a:pt x="128696" y="33512"/>
                </a:lnTo>
                <a:lnTo>
                  <a:pt x="125990" y="38883"/>
                </a:lnTo>
                <a:lnTo>
                  <a:pt x="125269" y="41797"/>
                </a:lnTo>
                <a:lnTo>
                  <a:pt x="123729" y="43740"/>
                </a:lnTo>
                <a:lnTo>
                  <a:pt x="119196" y="45899"/>
                </a:lnTo>
                <a:lnTo>
                  <a:pt x="110694" y="47113"/>
                </a:lnTo>
                <a:lnTo>
                  <a:pt x="108721" y="48342"/>
                </a:lnTo>
                <a:lnTo>
                  <a:pt x="107406" y="50220"/>
                </a:lnTo>
                <a:lnTo>
                  <a:pt x="106529" y="52530"/>
                </a:lnTo>
                <a:lnTo>
                  <a:pt x="104886" y="54070"/>
                </a:lnTo>
                <a:lnTo>
                  <a:pt x="94645" y="59364"/>
                </a:lnTo>
                <a:lnTo>
                  <a:pt x="78469" y="72936"/>
                </a:lnTo>
                <a:lnTo>
                  <a:pt x="72622" y="74749"/>
                </a:lnTo>
                <a:lnTo>
                  <a:pt x="70640" y="76291"/>
                </a:lnTo>
                <a:lnTo>
                  <a:pt x="68437" y="80827"/>
                </a:lnTo>
                <a:lnTo>
                  <a:pt x="66792" y="82460"/>
                </a:lnTo>
                <a:lnTo>
                  <a:pt x="62141" y="84274"/>
                </a:lnTo>
                <a:lnTo>
                  <a:pt x="53572" y="85295"/>
                </a:lnTo>
                <a:lnTo>
                  <a:pt x="51590" y="86497"/>
                </a:lnTo>
                <a:lnTo>
                  <a:pt x="50269" y="88356"/>
                </a:lnTo>
                <a:lnTo>
                  <a:pt x="49387" y="90654"/>
                </a:lnTo>
                <a:lnTo>
                  <a:pt x="47742" y="92186"/>
                </a:lnTo>
                <a:lnTo>
                  <a:pt x="43091" y="93888"/>
                </a:lnTo>
                <a:lnTo>
                  <a:pt x="41427" y="95401"/>
                </a:lnTo>
                <a:lnTo>
                  <a:pt x="39579" y="99903"/>
                </a:lnTo>
                <a:lnTo>
                  <a:pt x="38028" y="101527"/>
                </a:lnTo>
                <a:lnTo>
                  <a:pt x="33481" y="103331"/>
                </a:lnTo>
                <a:lnTo>
                  <a:pt x="24972" y="104347"/>
                </a:lnTo>
                <a:lnTo>
                  <a:pt x="22998" y="105548"/>
                </a:lnTo>
                <a:lnTo>
                  <a:pt x="21682" y="107407"/>
                </a:lnTo>
                <a:lnTo>
                  <a:pt x="20805" y="109705"/>
                </a:lnTo>
                <a:lnTo>
                  <a:pt x="19162" y="111237"/>
                </a:lnTo>
                <a:lnTo>
                  <a:pt x="9963" y="114180"/>
                </a:lnTo>
                <a:lnTo>
                  <a:pt x="0" y="114300"/>
                </a:lnTo>
                <a:lnTo>
                  <a:pt x="46174" y="114300"/>
                </a:lnTo>
                <a:lnTo>
                  <a:pt x="64921" y="114300"/>
                </a:lnTo>
                <a:lnTo>
                  <a:pt x="73933" y="120846"/>
                </a:lnTo>
                <a:lnTo>
                  <a:pt x="83963" y="123433"/>
                </a:lnTo>
                <a:lnTo>
                  <a:pt x="130254" y="123825"/>
                </a:lnTo>
                <a:lnTo>
                  <a:pt x="177878" y="123825"/>
                </a:lnTo>
                <a:lnTo>
                  <a:pt x="223584" y="123825"/>
                </a:lnTo>
                <a:lnTo>
                  <a:pt x="26670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SMARTInkShape-Group179"/>
          <p:cNvGrpSpPr/>
          <p:nvPr/>
        </p:nvGrpSpPr>
        <p:grpSpPr>
          <a:xfrm>
            <a:off x="4181475" y="2809875"/>
            <a:ext cx="1095373" cy="219038"/>
            <a:chOff x="4181475" y="2809875"/>
            <a:chExt cx="1095373" cy="219038"/>
          </a:xfrm>
        </p:grpSpPr>
        <p:sp>
          <p:nvSpPr>
            <p:cNvPr id="65" name="SMARTInkShape-625"/>
            <p:cNvSpPr/>
            <p:nvPr>
              <p:custDataLst>
                <p:tags r:id="rId254"/>
              </p:custDataLst>
            </p:nvPr>
          </p:nvSpPr>
          <p:spPr>
            <a:xfrm>
              <a:off x="4181475" y="2809875"/>
              <a:ext cx="114301" cy="200026"/>
            </a:xfrm>
            <a:custGeom>
              <a:avLst/>
              <a:gdLst/>
              <a:ahLst/>
              <a:cxnLst/>
              <a:rect l="0" t="0" r="0" b="0"/>
              <a:pathLst>
                <a:path w="114301" h="200026">
                  <a:moveTo>
                    <a:pt x="114300" y="0"/>
                  </a:moveTo>
                  <a:lnTo>
                    <a:pt x="114300" y="0"/>
                  </a:lnTo>
                  <a:lnTo>
                    <a:pt x="104892" y="0"/>
                  </a:lnTo>
                  <a:lnTo>
                    <a:pt x="104809" y="5056"/>
                  </a:lnTo>
                  <a:lnTo>
                    <a:pt x="103740" y="6546"/>
                  </a:lnTo>
                  <a:lnTo>
                    <a:pt x="96577" y="9133"/>
                  </a:lnTo>
                  <a:lnTo>
                    <a:pt x="87166" y="9490"/>
                  </a:lnTo>
                  <a:lnTo>
                    <a:pt x="62048" y="33205"/>
                  </a:lnTo>
                  <a:lnTo>
                    <a:pt x="59327" y="38746"/>
                  </a:lnTo>
                  <a:lnTo>
                    <a:pt x="58601" y="41706"/>
                  </a:lnTo>
                  <a:lnTo>
                    <a:pt x="57059" y="43679"/>
                  </a:lnTo>
                  <a:lnTo>
                    <a:pt x="52523" y="45871"/>
                  </a:lnTo>
                  <a:lnTo>
                    <a:pt x="50890" y="47514"/>
                  </a:lnTo>
                  <a:lnTo>
                    <a:pt x="40277" y="66855"/>
                  </a:lnTo>
                  <a:lnTo>
                    <a:pt x="39551" y="69970"/>
                  </a:lnTo>
                  <a:lnTo>
                    <a:pt x="30752" y="85741"/>
                  </a:lnTo>
                  <a:lnTo>
                    <a:pt x="30026" y="88911"/>
                  </a:lnTo>
                  <a:lnTo>
                    <a:pt x="21227" y="104777"/>
                  </a:lnTo>
                  <a:lnTo>
                    <a:pt x="20501" y="107951"/>
                  </a:lnTo>
                  <a:lnTo>
                    <a:pt x="11702" y="123825"/>
                  </a:lnTo>
                  <a:lnTo>
                    <a:pt x="9536" y="160044"/>
                  </a:lnTo>
                  <a:lnTo>
                    <a:pt x="2981" y="169158"/>
                  </a:lnTo>
                  <a:lnTo>
                    <a:pt x="393" y="179210"/>
                  </a:lnTo>
                  <a:lnTo>
                    <a:pt x="0" y="200025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626"/>
            <p:cNvSpPr/>
            <p:nvPr>
              <p:custDataLst>
                <p:tags r:id="rId255"/>
              </p:custDataLst>
            </p:nvPr>
          </p:nvSpPr>
          <p:spPr>
            <a:xfrm>
              <a:off x="4295775" y="2828925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9525" y="9525"/>
                  </a:moveTo>
                  <a:lnTo>
                    <a:pt x="9525" y="9525"/>
                  </a:lnTo>
                  <a:lnTo>
                    <a:pt x="9525" y="116"/>
                  </a:lnTo>
                  <a:lnTo>
                    <a:pt x="19050" y="0"/>
                  </a:lnTo>
                  <a:lnTo>
                    <a:pt x="19050" y="14189"/>
                  </a:lnTo>
                  <a:lnTo>
                    <a:pt x="17992" y="15809"/>
                  </a:lnTo>
                  <a:lnTo>
                    <a:pt x="16228" y="16890"/>
                  </a:lnTo>
                  <a:lnTo>
                    <a:pt x="13993" y="17610"/>
                  </a:lnTo>
                  <a:lnTo>
                    <a:pt x="12504" y="19148"/>
                  </a:lnTo>
                  <a:lnTo>
                    <a:pt x="9918" y="27125"/>
                  </a:lnTo>
                  <a:lnTo>
                    <a:pt x="9535" y="50927"/>
                  </a:lnTo>
                  <a:lnTo>
                    <a:pt x="6707" y="57207"/>
                  </a:lnTo>
                  <a:lnTo>
                    <a:pt x="2981" y="63525"/>
                  </a:lnTo>
                  <a:lnTo>
                    <a:pt x="589" y="76205"/>
                  </a:lnTo>
                  <a:lnTo>
                    <a:pt x="5" y="123236"/>
                  </a:lnTo>
                  <a:lnTo>
                    <a:pt x="0" y="16956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627"/>
            <p:cNvSpPr/>
            <p:nvPr>
              <p:custDataLst>
                <p:tags r:id="rId256"/>
              </p:custDataLst>
            </p:nvPr>
          </p:nvSpPr>
          <p:spPr>
            <a:xfrm>
              <a:off x="4200525" y="2828925"/>
              <a:ext cx="428623" cy="199988"/>
            </a:xfrm>
            <a:custGeom>
              <a:avLst/>
              <a:gdLst/>
              <a:ahLst/>
              <a:cxnLst/>
              <a:rect l="0" t="0" r="0" b="0"/>
              <a:pathLst>
                <a:path w="428623" h="199988">
                  <a:moveTo>
                    <a:pt x="0" y="152400"/>
                  </a:moveTo>
                  <a:lnTo>
                    <a:pt x="0" y="152400"/>
                  </a:lnTo>
                  <a:lnTo>
                    <a:pt x="0" y="143267"/>
                  </a:lnTo>
                  <a:lnTo>
                    <a:pt x="23598" y="142878"/>
                  </a:lnTo>
                  <a:lnTo>
                    <a:pt x="29185" y="140054"/>
                  </a:lnTo>
                  <a:lnTo>
                    <a:pt x="35196" y="136329"/>
                  </a:lnTo>
                  <a:lnTo>
                    <a:pt x="47678" y="133939"/>
                  </a:lnTo>
                  <a:lnTo>
                    <a:pt x="50836" y="133742"/>
                  </a:lnTo>
                  <a:lnTo>
                    <a:pt x="57166" y="130703"/>
                  </a:lnTo>
                  <a:lnTo>
                    <a:pt x="63507" y="126881"/>
                  </a:lnTo>
                  <a:lnTo>
                    <a:pt x="76202" y="124429"/>
                  </a:lnTo>
                  <a:lnTo>
                    <a:pt x="79376" y="124227"/>
                  </a:lnTo>
                  <a:lnTo>
                    <a:pt x="81493" y="123035"/>
                  </a:lnTo>
                  <a:lnTo>
                    <a:pt x="82903" y="121182"/>
                  </a:lnTo>
                  <a:lnTo>
                    <a:pt x="83844" y="118888"/>
                  </a:lnTo>
                  <a:lnTo>
                    <a:pt x="86588" y="117358"/>
                  </a:lnTo>
                  <a:lnTo>
                    <a:pt x="110504" y="113510"/>
                  </a:lnTo>
                  <a:lnTo>
                    <a:pt x="123703" y="106814"/>
                  </a:lnTo>
                  <a:lnTo>
                    <a:pt x="126918" y="106135"/>
                  </a:lnTo>
                  <a:lnTo>
                    <a:pt x="155573" y="90621"/>
                  </a:lnTo>
                  <a:lnTo>
                    <a:pt x="177800" y="70823"/>
                  </a:lnTo>
                  <a:lnTo>
                    <a:pt x="190500" y="64672"/>
                  </a:lnTo>
                  <a:lnTo>
                    <a:pt x="224542" y="42255"/>
                  </a:lnTo>
                  <a:lnTo>
                    <a:pt x="237950" y="36099"/>
                  </a:lnTo>
                  <a:lnTo>
                    <a:pt x="244397" y="31919"/>
                  </a:lnTo>
                  <a:lnTo>
                    <a:pt x="250791" y="30061"/>
                  </a:lnTo>
                  <a:lnTo>
                    <a:pt x="252918" y="28508"/>
                  </a:lnTo>
                  <a:lnTo>
                    <a:pt x="254338" y="26413"/>
                  </a:lnTo>
                  <a:lnTo>
                    <a:pt x="255283" y="23959"/>
                  </a:lnTo>
                  <a:lnTo>
                    <a:pt x="256972" y="22322"/>
                  </a:lnTo>
                  <a:lnTo>
                    <a:pt x="266569" y="19088"/>
                  </a:lnTo>
                  <a:lnTo>
                    <a:pt x="276222" y="19050"/>
                  </a:lnTo>
                  <a:lnTo>
                    <a:pt x="276225" y="63585"/>
                  </a:lnTo>
                  <a:lnTo>
                    <a:pt x="276225" y="98426"/>
                  </a:lnTo>
                  <a:lnTo>
                    <a:pt x="273403" y="104776"/>
                  </a:lnTo>
                  <a:lnTo>
                    <a:pt x="269679" y="111125"/>
                  </a:lnTo>
                  <a:lnTo>
                    <a:pt x="267289" y="123825"/>
                  </a:lnTo>
                  <a:lnTo>
                    <a:pt x="266817" y="136525"/>
                  </a:lnTo>
                  <a:lnTo>
                    <a:pt x="263930" y="142875"/>
                  </a:lnTo>
                  <a:lnTo>
                    <a:pt x="260178" y="149225"/>
                  </a:lnTo>
                  <a:lnTo>
                    <a:pt x="257768" y="161925"/>
                  </a:lnTo>
                  <a:lnTo>
                    <a:pt x="257210" y="179094"/>
                  </a:lnTo>
                  <a:lnTo>
                    <a:pt x="248977" y="189011"/>
                  </a:lnTo>
                  <a:lnTo>
                    <a:pt x="247653" y="199987"/>
                  </a:lnTo>
                  <a:lnTo>
                    <a:pt x="247650" y="182415"/>
                  </a:lnTo>
                  <a:lnTo>
                    <a:pt x="252707" y="176345"/>
                  </a:lnTo>
                  <a:lnTo>
                    <a:pt x="255189" y="167981"/>
                  </a:lnTo>
                  <a:lnTo>
                    <a:pt x="257971" y="146847"/>
                  </a:lnTo>
                  <a:lnTo>
                    <a:pt x="267484" y="133507"/>
                  </a:lnTo>
                  <a:lnTo>
                    <a:pt x="270398" y="130280"/>
                  </a:lnTo>
                  <a:lnTo>
                    <a:pt x="273635" y="121049"/>
                  </a:lnTo>
                  <a:lnTo>
                    <a:pt x="276132" y="110950"/>
                  </a:lnTo>
                  <a:lnTo>
                    <a:pt x="286359" y="95842"/>
                  </a:lnTo>
                  <a:lnTo>
                    <a:pt x="289331" y="92470"/>
                  </a:lnTo>
                  <a:lnTo>
                    <a:pt x="292633" y="83078"/>
                  </a:lnTo>
                  <a:lnTo>
                    <a:pt x="295159" y="72907"/>
                  </a:lnTo>
                  <a:lnTo>
                    <a:pt x="305405" y="57754"/>
                  </a:lnTo>
                  <a:lnTo>
                    <a:pt x="337877" y="24079"/>
                  </a:lnTo>
                  <a:lnTo>
                    <a:pt x="343489" y="21285"/>
                  </a:lnTo>
                  <a:lnTo>
                    <a:pt x="346468" y="20540"/>
                  </a:lnTo>
                  <a:lnTo>
                    <a:pt x="362002" y="11707"/>
                  </a:lnTo>
                  <a:lnTo>
                    <a:pt x="365159" y="10980"/>
                  </a:lnTo>
                  <a:lnTo>
                    <a:pt x="367264" y="9437"/>
                  </a:lnTo>
                  <a:lnTo>
                    <a:pt x="368668" y="7349"/>
                  </a:lnTo>
                  <a:lnTo>
                    <a:pt x="369604" y="4900"/>
                  </a:lnTo>
                  <a:lnTo>
                    <a:pt x="371286" y="3266"/>
                  </a:lnTo>
                  <a:lnTo>
                    <a:pt x="375977" y="1452"/>
                  </a:lnTo>
                  <a:lnTo>
                    <a:pt x="418945" y="0"/>
                  </a:lnTo>
                  <a:lnTo>
                    <a:pt x="428508" y="9409"/>
                  </a:lnTo>
                  <a:lnTo>
                    <a:pt x="428622" y="18655"/>
                  </a:lnTo>
                  <a:lnTo>
                    <a:pt x="4191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628"/>
            <p:cNvSpPr/>
            <p:nvPr>
              <p:custDataLst>
                <p:tags r:id="rId257"/>
              </p:custDataLst>
            </p:nvPr>
          </p:nvSpPr>
          <p:spPr>
            <a:xfrm>
              <a:off x="4505325" y="29718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629"/>
            <p:cNvSpPr/>
            <p:nvPr>
              <p:custDataLst>
                <p:tags r:id="rId258"/>
              </p:custDataLst>
            </p:nvPr>
          </p:nvSpPr>
          <p:spPr>
            <a:xfrm>
              <a:off x="4524375" y="2971800"/>
              <a:ext cx="123826" cy="38100"/>
            </a:xfrm>
            <a:custGeom>
              <a:avLst/>
              <a:gdLst/>
              <a:ahLst/>
              <a:cxnLst/>
              <a:rect l="0" t="0" r="0" b="0"/>
              <a:pathLst>
                <a:path w="123826" h="38100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20108"/>
                  </a:lnTo>
                  <a:lnTo>
                    <a:pt x="7539" y="21872"/>
                  </a:lnTo>
                  <a:lnTo>
                    <a:pt x="8201" y="24106"/>
                  </a:lnTo>
                  <a:lnTo>
                    <a:pt x="9701" y="25596"/>
                  </a:lnTo>
                  <a:lnTo>
                    <a:pt x="18623" y="28459"/>
                  </a:lnTo>
                  <a:lnTo>
                    <a:pt x="23980" y="28540"/>
                  </a:lnTo>
                  <a:lnTo>
                    <a:pt x="25512" y="29610"/>
                  </a:lnTo>
                  <a:lnTo>
                    <a:pt x="26533" y="31382"/>
                  </a:lnTo>
                  <a:lnTo>
                    <a:pt x="27213" y="33621"/>
                  </a:lnTo>
                  <a:lnTo>
                    <a:pt x="28725" y="35114"/>
                  </a:lnTo>
                  <a:lnTo>
                    <a:pt x="33228" y="36773"/>
                  </a:lnTo>
                  <a:lnTo>
                    <a:pt x="71209" y="38099"/>
                  </a:lnTo>
                  <a:lnTo>
                    <a:pt x="76804" y="35277"/>
                  </a:lnTo>
                  <a:lnTo>
                    <a:pt x="82818" y="31554"/>
                  </a:lnTo>
                  <a:lnTo>
                    <a:pt x="92154" y="2839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630"/>
            <p:cNvSpPr/>
            <p:nvPr>
              <p:custDataLst>
                <p:tags r:id="rId259"/>
              </p:custDataLst>
            </p:nvPr>
          </p:nvSpPr>
          <p:spPr>
            <a:xfrm>
              <a:off x="4762500" y="2809880"/>
              <a:ext cx="200026" cy="209544"/>
            </a:xfrm>
            <a:custGeom>
              <a:avLst/>
              <a:gdLst/>
              <a:ahLst/>
              <a:cxnLst/>
              <a:rect l="0" t="0" r="0" b="0"/>
              <a:pathLst>
                <a:path w="200026" h="209544">
                  <a:moveTo>
                    <a:pt x="133350" y="19045"/>
                  </a:moveTo>
                  <a:lnTo>
                    <a:pt x="133350" y="19045"/>
                  </a:lnTo>
                  <a:lnTo>
                    <a:pt x="141551" y="19045"/>
                  </a:lnTo>
                  <a:lnTo>
                    <a:pt x="141992" y="17987"/>
                  </a:lnTo>
                  <a:lnTo>
                    <a:pt x="142759" y="10844"/>
                  </a:lnTo>
                  <a:lnTo>
                    <a:pt x="142875" y="41709"/>
                  </a:lnTo>
                  <a:lnTo>
                    <a:pt x="141817" y="43679"/>
                  </a:lnTo>
                  <a:lnTo>
                    <a:pt x="140053" y="44992"/>
                  </a:lnTo>
                  <a:lnTo>
                    <a:pt x="137819" y="45868"/>
                  </a:lnTo>
                  <a:lnTo>
                    <a:pt x="136330" y="47511"/>
                  </a:lnTo>
                  <a:lnTo>
                    <a:pt x="131116" y="57751"/>
                  </a:lnTo>
                  <a:lnTo>
                    <a:pt x="127065" y="63764"/>
                  </a:lnTo>
                  <a:lnTo>
                    <a:pt x="123727" y="73100"/>
                  </a:lnTo>
                  <a:lnTo>
                    <a:pt x="117563" y="82569"/>
                  </a:lnTo>
                  <a:lnTo>
                    <a:pt x="106982" y="108143"/>
                  </a:lnTo>
                  <a:lnTo>
                    <a:pt x="99197" y="119763"/>
                  </a:lnTo>
                  <a:lnTo>
                    <a:pt x="93207" y="133171"/>
                  </a:lnTo>
                  <a:lnTo>
                    <a:pt x="89051" y="139617"/>
                  </a:lnTo>
                  <a:lnTo>
                    <a:pt x="78413" y="165284"/>
                  </a:lnTo>
                  <a:lnTo>
                    <a:pt x="63373" y="183751"/>
                  </a:lnTo>
                  <a:lnTo>
                    <a:pt x="57094" y="187498"/>
                  </a:lnTo>
                  <a:lnTo>
                    <a:pt x="53937" y="188497"/>
                  </a:lnTo>
                  <a:lnTo>
                    <a:pt x="51834" y="190221"/>
                  </a:lnTo>
                  <a:lnTo>
                    <a:pt x="43123" y="203577"/>
                  </a:lnTo>
                  <a:lnTo>
                    <a:pt x="37511" y="206893"/>
                  </a:lnTo>
                  <a:lnTo>
                    <a:pt x="19597" y="209499"/>
                  </a:lnTo>
                  <a:lnTo>
                    <a:pt x="9932" y="209543"/>
                  </a:lnTo>
                  <a:lnTo>
                    <a:pt x="9525" y="191853"/>
                  </a:lnTo>
                  <a:lnTo>
                    <a:pt x="27217" y="172807"/>
                  </a:lnTo>
                  <a:lnTo>
                    <a:pt x="36657" y="171565"/>
                  </a:lnTo>
                  <a:lnTo>
                    <a:pt x="42729" y="171480"/>
                  </a:lnTo>
                  <a:lnTo>
                    <a:pt x="44361" y="170410"/>
                  </a:lnTo>
                  <a:lnTo>
                    <a:pt x="45449" y="168639"/>
                  </a:lnTo>
                  <a:lnTo>
                    <a:pt x="46174" y="166399"/>
                  </a:lnTo>
                  <a:lnTo>
                    <a:pt x="47716" y="164906"/>
                  </a:lnTo>
                  <a:lnTo>
                    <a:pt x="55699" y="162313"/>
                  </a:lnTo>
                  <a:lnTo>
                    <a:pt x="67320" y="169511"/>
                  </a:lnTo>
                  <a:lnTo>
                    <a:pt x="75680" y="171332"/>
                  </a:lnTo>
                  <a:lnTo>
                    <a:pt x="84356" y="179636"/>
                  </a:lnTo>
                  <a:lnTo>
                    <a:pt x="90375" y="180574"/>
                  </a:lnTo>
                  <a:lnTo>
                    <a:pt x="92001" y="181765"/>
                  </a:lnTo>
                  <a:lnTo>
                    <a:pt x="93084" y="183616"/>
                  </a:lnTo>
                  <a:lnTo>
                    <a:pt x="95123" y="190093"/>
                  </a:lnTo>
                  <a:lnTo>
                    <a:pt x="104379" y="199618"/>
                  </a:lnTo>
                  <a:lnTo>
                    <a:pt x="112942" y="199985"/>
                  </a:lnTo>
                  <a:lnTo>
                    <a:pt x="113394" y="201055"/>
                  </a:lnTo>
                  <a:lnTo>
                    <a:pt x="113897" y="205066"/>
                  </a:lnTo>
                  <a:lnTo>
                    <a:pt x="115090" y="206559"/>
                  </a:lnTo>
                  <a:lnTo>
                    <a:pt x="122466" y="209152"/>
                  </a:lnTo>
                  <a:lnTo>
                    <a:pt x="131907" y="201309"/>
                  </a:lnTo>
                  <a:lnTo>
                    <a:pt x="137979" y="200402"/>
                  </a:lnTo>
                  <a:lnTo>
                    <a:pt x="139610" y="199216"/>
                  </a:lnTo>
                  <a:lnTo>
                    <a:pt x="140699" y="197368"/>
                  </a:lnTo>
                  <a:lnTo>
                    <a:pt x="141424" y="195077"/>
                  </a:lnTo>
                  <a:lnTo>
                    <a:pt x="142966" y="193550"/>
                  </a:lnTo>
                  <a:lnTo>
                    <a:pt x="147501" y="191852"/>
                  </a:lnTo>
                  <a:lnTo>
                    <a:pt x="149134" y="190342"/>
                  </a:lnTo>
                  <a:lnTo>
                    <a:pt x="157026" y="177357"/>
                  </a:lnTo>
                  <a:lnTo>
                    <a:pt x="167503" y="165008"/>
                  </a:lnTo>
                  <a:lnTo>
                    <a:pt x="170280" y="155544"/>
                  </a:lnTo>
                  <a:lnTo>
                    <a:pt x="170930" y="149209"/>
                  </a:lnTo>
                  <a:lnTo>
                    <a:pt x="174042" y="142865"/>
                  </a:lnTo>
                  <a:lnTo>
                    <a:pt x="176352" y="139691"/>
                  </a:lnTo>
                  <a:lnTo>
                    <a:pt x="179606" y="125113"/>
                  </a:lnTo>
                  <a:lnTo>
                    <a:pt x="180967" y="78335"/>
                  </a:lnTo>
                  <a:lnTo>
                    <a:pt x="179915" y="63306"/>
                  </a:lnTo>
                  <a:lnTo>
                    <a:pt x="171274" y="42591"/>
                  </a:lnTo>
                  <a:lnTo>
                    <a:pt x="169216" y="41092"/>
                  </a:lnTo>
                  <a:lnTo>
                    <a:pt x="166786" y="40093"/>
                  </a:lnTo>
                  <a:lnTo>
                    <a:pt x="165165" y="38369"/>
                  </a:lnTo>
                  <a:lnTo>
                    <a:pt x="159743" y="27997"/>
                  </a:lnTo>
                  <a:lnTo>
                    <a:pt x="144628" y="11368"/>
                  </a:lnTo>
                  <a:lnTo>
                    <a:pt x="140832" y="10341"/>
                  </a:lnTo>
                  <a:lnTo>
                    <a:pt x="138338" y="10068"/>
                  </a:lnTo>
                  <a:lnTo>
                    <a:pt x="132745" y="6941"/>
                  </a:lnTo>
                  <a:lnTo>
                    <a:pt x="126731" y="3082"/>
                  </a:lnTo>
                  <a:lnTo>
                    <a:pt x="117396" y="910"/>
                  </a:lnTo>
                  <a:lnTo>
                    <a:pt x="73377" y="0"/>
                  </a:lnTo>
                  <a:lnTo>
                    <a:pt x="63304" y="1056"/>
                  </a:lnTo>
                  <a:lnTo>
                    <a:pt x="48082" y="8637"/>
                  </a:lnTo>
                  <a:lnTo>
                    <a:pt x="43242" y="9128"/>
                  </a:lnTo>
                  <a:lnTo>
                    <a:pt x="37563" y="12168"/>
                  </a:lnTo>
                  <a:lnTo>
                    <a:pt x="31511" y="15989"/>
                  </a:lnTo>
                  <a:lnTo>
                    <a:pt x="22154" y="19198"/>
                  </a:lnTo>
                  <a:lnTo>
                    <a:pt x="1488" y="36644"/>
                  </a:lnTo>
                  <a:lnTo>
                    <a:pt x="441" y="42722"/>
                  </a:lnTo>
                  <a:lnTo>
                    <a:pt x="0" y="71289"/>
                  </a:lnTo>
                  <a:lnTo>
                    <a:pt x="1059" y="72924"/>
                  </a:lnTo>
                  <a:lnTo>
                    <a:pt x="2823" y="74014"/>
                  </a:lnTo>
                  <a:lnTo>
                    <a:pt x="5057" y="74741"/>
                  </a:lnTo>
                  <a:lnTo>
                    <a:pt x="6546" y="76284"/>
                  </a:lnTo>
                  <a:lnTo>
                    <a:pt x="8201" y="80820"/>
                  </a:lnTo>
                  <a:lnTo>
                    <a:pt x="9701" y="82454"/>
                  </a:lnTo>
                  <a:lnTo>
                    <a:pt x="14189" y="84268"/>
                  </a:lnTo>
                  <a:lnTo>
                    <a:pt x="25694" y="86492"/>
                  </a:lnTo>
                  <a:lnTo>
                    <a:pt x="35012" y="92181"/>
                  </a:lnTo>
                  <a:lnTo>
                    <a:pt x="41314" y="93883"/>
                  </a:lnTo>
                  <a:lnTo>
                    <a:pt x="88784" y="85826"/>
                  </a:lnTo>
                  <a:lnTo>
                    <a:pt x="108123" y="84683"/>
                  </a:lnTo>
                  <a:lnTo>
                    <a:pt x="126605" y="77522"/>
                  </a:lnTo>
                  <a:lnTo>
                    <a:pt x="171449" y="76200"/>
                  </a:lnTo>
                  <a:lnTo>
                    <a:pt x="195521" y="76195"/>
                  </a:lnTo>
                  <a:lnTo>
                    <a:pt x="197022" y="77253"/>
                  </a:lnTo>
                  <a:lnTo>
                    <a:pt x="198023" y="79017"/>
                  </a:lnTo>
                  <a:lnTo>
                    <a:pt x="200025" y="857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631"/>
            <p:cNvSpPr/>
            <p:nvPr>
              <p:custDataLst>
                <p:tags r:id="rId260"/>
              </p:custDataLst>
            </p:nvPr>
          </p:nvSpPr>
          <p:spPr>
            <a:xfrm>
              <a:off x="5095875" y="2933700"/>
              <a:ext cx="180973" cy="9526"/>
            </a:xfrm>
            <a:custGeom>
              <a:avLst/>
              <a:gdLst/>
              <a:ahLst/>
              <a:cxnLst/>
              <a:rect l="0" t="0" r="0" b="0"/>
              <a:pathLst>
                <a:path w="180973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8605" y="9525"/>
                  </a:lnTo>
                  <a:lnTo>
                    <a:pt x="95079" y="9525"/>
                  </a:lnTo>
                  <a:lnTo>
                    <a:pt x="142681" y="9525"/>
                  </a:lnTo>
                  <a:lnTo>
                    <a:pt x="180972" y="9525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SMARTInkShape-Group180"/>
          <p:cNvGrpSpPr/>
          <p:nvPr/>
        </p:nvGrpSpPr>
        <p:grpSpPr>
          <a:xfrm>
            <a:off x="5505450" y="2657476"/>
            <a:ext cx="1924051" cy="285703"/>
            <a:chOff x="5505450" y="2657476"/>
            <a:chExt cx="1924051" cy="285703"/>
          </a:xfrm>
        </p:grpSpPr>
        <p:sp>
          <p:nvSpPr>
            <p:cNvPr id="73" name="SMARTInkShape-632"/>
            <p:cNvSpPr/>
            <p:nvPr>
              <p:custDataLst>
                <p:tags r:id="rId252"/>
              </p:custDataLst>
            </p:nvPr>
          </p:nvSpPr>
          <p:spPr>
            <a:xfrm>
              <a:off x="5505450" y="2657476"/>
              <a:ext cx="1838323" cy="285703"/>
            </a:xfrm>
            <a:custGeom>
              <a:avLst/>
              <a:gdLst/>
              <a:ahLst/>
              <a:cxnLst/>
              <a:rect l="0" t="0" r="0" b="0"/>
              <a:pathLst>
                <a:path w="1838323" h="285703">
                  <a:moveTo>
                    <a:pt x="0" y="209549"/>
                  </a:moveTo>
                  <a:lnTo>
                    <a:pt x="0" y="209549"/>
                  </a:lnTo>
                  <a:lnTo>
                    <a:pt x="5056" y="204493"/>
                  </a:lnTo>
                  <a:lnTo>
                    <a:pt x="10361" y="202010"/>
                  </a:lnTo>
                  <a:lnTo>
                    <a:pt x="17333" y="200416"/>
                  </a:lnTo>
                  <a:lnTo>
                    <a:pt x="17905" y="199227"/>
                  </a:lnTo>
                  <a:lnTo>
                    <a:pt x="18542" y="195084"/>
                  </a:lnTo>
                  <a:lnTo>
                    <a:pt x="19769" y="193555"/>
                  </a:lnTo>
                  <a:lnTo>
                    <a:pt x="32263" y="185845"/>
                  </a:lnTo>
                  <a:lnTo>
                    <a:pt x="41427" y="177361"/>
                  </a:lnTo>
                  <a:lnTo>
                    <a:pt x="50515" y="174077"/>
                  </a:lnTo>
                  <a:lnTo>
                    <a:pt x="55902" y="173201"/>
                  </a:lnTo>
                  <a:lnTo>
                    <a:pt x="59493" y="171558"/>
                  </a:lnTo>
                  <a:lnTo>
                    <a:pt x="61887" y="169405"/>
                  </a:lnTo>
                  <a:lnTo>
                    <a:pt x="63483" y="166911"/>
                  </a:lnTo>
                  <a:lnTo>
                    <a:pt x="107939" y="136500"/>
                  </a:lnTo>
                  <a:lnTo>
                    <a:pt x="119706" y="125933"/>
                  </a:lnTo>
                  <a:lnTo>
                    <a:pt x="152383" y="78359"/>
                  </a:lnTo>
                  <a:lnTo>
                    <a:pt x="186267" y="40241"/>
                  </a:lnTo>
                  <a:lnTo>
                    <a:pt x="190304" y="26269"/>
                  </a:lnTo>
                  <a:lnTo>
                    <a:pt x="192486" y="23862"/>
                  </a:lnTo>
                  <a:lnTo>
                    <a:pt x="194999" y="22258"/>
                  </a:lnTo>
                  <a:lnTo>
                    <a:pt x="196675" y="20130"/>
                  </a:lnTo>
                  <a:lnTo>
                    <a:pt x="198536" y="14943"/>
                  </a:lnTo>
                  <a:lnTo>
                    <a:pt x="200090" y="13137"/>
                  </a:lnTo>
                  <a:lnTo>
                    <a:pt x="204640" y="11130"/>
                  </a:lnTo>
                  <a:lnTo>
                    <a:pt x="206277" y="9536"/>
                  </a:lnTo>
                  <a:lnTo>
                    <a:pt x="209422" y="433"/>
                  </a:lnTo>
                  <a:lnTo>
                    <a:pt x="185870" y="0"/>
                  </a:lnTo>
                  <a:lnTo>
                    <a:pt x="184238" y="1058"/>
                  </a:lnTo>
                  <a:lnTo>
                    <a:pt x="183150" y="2822"/>
                  </a:lnTo>
                  <a:lnTo>
                    <a:pt x="182426" y="5056"/>
                  </a:lnTo>
                  <a:lnTo>
                    <a:pt x="180884" y="6545"/>
                  </a:lnTo>
                  <a:lnTo>
                    <a:pt x="176348" y="8200"/>
                  </a:lnTo>
                  <a:lnTo>
                    <a:pt x="174715" y="9700"/>
                  </a:lnTo>
                  <a:lnTo>
                    <a:pt x="163376" y="26823"/>
                  </a:lnTo>
                  <a:lnTo>
                    <a:pt x="146822" y="44718"/>
                  </a:lnTo>
                  <a:lnTo>
                    <a:pt x="132745" y="74229"/>
                  </a:lnTo>
                  <a:lnTo>
                    <a:pt x="118453" y="92873"/>
                  </a:lnTo>
                  <a:lnTo>
                    <a:pt x="112299" y="112262"/>
                  </a:lnTo>
                  <a:lnTo>
                    <a:pt x="109791" y="116116"/>
                  </a:lnTo>
                  <a:lnTo>
                    <a:pt x="96705" y="160203"/>
                  </a:lnTo>
                  <a:lnTo>
                    <a:pt x="93075" y="169273"/>
                  </a:lnTo>
                  <a:lnTo>
                    <a:pt x="90625" y="173174"/>
                  </a:lnTo>
                  <a:lnTo>
                    <a:pt x="87177" y="188776"/>
                  </a:lnTo>
                  <a:lnTo>
                    <a:pt x="85750" y="233982"/>
                  </a:lnTo>
                  <a:lnTo>
                    <a:pt x="85728" y="250696"/>
                  </a:lnTo>
                  <a:lnTo>
                    <a:pt x="88548" y="257117"/>
                  </a:lnTo>
                  <a:lnTo>
                    <a:pt x="100914" y="273042"/>
                  </a:lnTo>
                  <a:lnTo>
                    <a:pt x="103059" y="279396"/>
                  </a:lnTo>
                  <a:lnTo>
                    <a:pt x="104690" y="281514"/>
                  </a:lnTo>
                  <a:lnTo>
                    <a:pt x="109323" y="283866"/>
                  </a:lnTo>
                  <a:lnTo>
                    <a:pt x="136561" y="285700"/>
                  </a:lnTo>
                  <a:lnTo>
                    <a:pt x="167394" y="276045"/>
                  </a:lnTo>
                  <a:lnTo>
                    <a:pt x="187248" y="260055"/>
                  </a:lnTo>
                  <a:lnTo>
                    <a:pt x="215898" y="232825"/>
                  </a:lnTo>
                  <a:lnTo>
                    <a:pt x="222249" y="230477"/>
                  </a:lnTo>
                  <a:lnTo>
                    <a:pt x="224366" y="228793"/>
                  </a:lnTo>
                  <a:lnTo>
                    <a:pt x="234775" y="212462"/>
                  </a:lnTo>
                  <a:lnTo>
                    <a:pt x="236636" y="206258"/>
                  </a:lnTo>
                  <a:lnTo>
                    <a:pt x="236074" y="203121"/>
                  </a:lnTo>
                  <a:lnTo>
                    <a:pt x="229395" y="190688"/>
                  </a:lnTo>
                  <a:lnTo>
                    <a:pt x="228953" y="185997"/>
                  </a:lnTo>
                  <a:lnTo>
                    <a:pt x="227777" y="184323"/>
                  </a:lnTo>
                  <a:lnTo>
                    <a:pt x="225935" y="183206"/>
                  </a:lnTo>
                  <a:lnTo>
                    <a:pt x="223648" y="182462"/>
                  </a:lnTo>
                  <a:lnTo>
                    <a:pt x="209316" y="173631"/>
                  </a:lnTo>
                  <a:lnTo>
                    <a:pt x="187311" y="171577"/>
                  </a:lnTo>
                  <a:lnTo>
                    <a:pt x="180969" y="174328"/>
                  </a:lnTo>
                  <a:lnTo>
                    <a:pt x="174622" y="178020"/>
                  </a:lnTo>
                  <a:lnTo>
                    <a:pt x="164041" y="180099"/>
                  </a:lnTo>
                  <a:lnTo>
                    <a:pt x="149028" y="181773"/>
                  </a:lnTo>
                  <a:lnTo>
                    <a:pt x="137407" y="188501"/>
                  </a:lnTo>
                  <a:lnTo>
                    <a:pt x="127262" y="196140"/>
                  </a:lnTo>
                  <a:lnTo>
                    <a:pt x="120766" y="198298"/>
                  </a:lnTo>
                  <a:lnTo>
                    <a:pt x="118611" y="199932"/>
                  </a:lnTo>
                  <a:lnTo>
                    <a:pt x="108133" y="216170"/>
                  </a:lnTo>
                  <a:lnTo>
                    <a:pt x="96220" y="247636"/>
                  </a:lnTo>
                  <a:lnTo>
                    <a:pt x="95378" y="263771"/>
                  </a:lnTo>
                  <a:lnTo>
                    <a:pt x="98129" y="268220"/>
                  </a:lnTo>
                  <a:lnTo>
                    <a:pt x="112587" y="283956"/>
                  </a:lnTo>
                  <a:lnTo>
                    <a:pt x="116361" y="284952"/>
                  </a:lnTo>
                  <a:lnTo>
                    <a:pt x="144847" y="285702"/>
                  </a:lnTo>
                  <a:lnTo>
                    <a:pt x="178252" y="272487"/>
                  </a:lnTo>
                  <a:lnTo>
                    <a:pt x="209609" y="254277"/>
                  </a:lnTo>
                  <a:lnTo>
                    <a:pt x="250477" y="226358"/>
                  </a:lnTo>
                  <a:lnTo>
                    <a:pt x="294687" y="197841"/>
                  </a:lnTo>
                  <a:lnTo>
                    <a:pt x="325889" y="167986"/>
                  </a:lnTo>
                  <a:lnTo>
                    <a:pt x="339506" y="150197"/>
                  </a:lnTo>
                  <a:lnTo>
                    <a:pt x="384044" y="111172"/>
                  </a:lnTo>
                  <a:lnTo>
                    <a:pt x="408237" y="87062"/>
                  </a:lnTo>
                  <a:lnTo>
                    <a:pt x="408683" y="87675"/>
                  </a:lnTo>
                  <a:lnTo>
                    <a:pt x="409565" y="108401"/>
                  </a:lnTo>
                  <a:lnTo>
                    <a:pt x="406748" y="114500"/>
                  </a:lnTo>
                  <a:lnTo>
                    <a:pt x="403027" y="120738"/>
                  </a:lnTo>
                  <a:lnTo>
                    <a:pt x="400638" y="133367"/>
                  </a:lnTo>
                  <a:lnTo>
                    <a:pt x="399014" y="168450"/>
                  </a:lnTo>
                  <a:lnTo>
                    <a:pt x="388293" y="199384"/>
                  </a:lnTo>
                  <a:lnTo>
                    <a:pt x="377384" y="217654"/>
                  </a:lnTo>
                  <a:lnTo>
                    <a:pt x="369431" y="237519"/>
                  </a:lnTo>
                  <a:lnTo>
                    <a:pt x="365275" y="244205"/>
                  </a:lnTo>
                  <a:lnTo>
                    <a:pt x="363427" y="250704"/>
                  </a:lnTo>
                  <a:lnTo>
                    <a:pt x="361877" y="252861"/>
                  </a:lnTo>
                  <a:lnTo>
                    <a:pt x="359784" y="254299"/>
                  </a:lnTo>
                  <a:lnTo>
                    <a:pt x="357331" y="255257"/>
                  </a:lnTo>
                  <a:lnTo>
                    <a:pt x="355696" y="256955"/>
                  </a:lnTo>
                  <a:lnTo>
                    <a:pt x="352462" y="266568"/>
                  </a:lnTo>
                  <a:lnTo>
                    <a:pt x="352425" y="252507"/>
                  </a:lnTo>
                  <a:lnTo>
                    <a:pt x="355247" y="246986"/>
                  </a:lnTo>
                  <a:lnTo>
                    <a:pt x="358970" y="241004"/>
                  </a:lnTo>
                  <a:lnTo>
                    <a:pt x="361362" y="228541"/>
                  </a:lnTo>
                  <a:lnTo>
                    <a:pt x="361557" y="225385"/>
                  </a:lnTo>
                  <a:lnTo>
                    <a:pt x="364598" y="219057"/>
                  </a:lnTo>
                  <a:lnTo>
                    <a:pt x="368419" y="212716"/>
                  </a:lnTo>
                  <a:lnTo>
                    <a:pt x="371627" y="203197"/>
                  </a:lnTo>
                  <a:lnTo>
                    <a:pt x="377753" y="193673"/>
                  </a:lnTo>
                  <a:lnTo>
                    <a:pt x="380038" y="184149"/>
                  </a:lnTo>
                  <a:lnTo>
                    <a:pt x="381000" y="171464"/>
                  </a:lnTo>
                  <a:lnTo>
                    <a:pt x="386056" y="171453"/>
                  </a:lnTo>
                  <a:lnTo>
                    <a:pt x="387545" y="172510"/>
                  </a:lnTo>
                  <a:lnTo>
                    <a:pt x="388539" y="174273"/>
                  </a:lnTo>
                  <a:lnTo>
                    <a:pt x="390263" y="181150"/>
                  </a:lnTo>
                  <a:lnTo>
                    <a:pt x="390491" y="189059"/>
                  </a:lnTo>
                  <a:lnTo>
                    <a:pt x="391561" y="189539"/>
                  </a:lnTo>
                  <a:lnTo>
                    <a:pt x="395571" y="190072"/>
                  </a:lnTo>
                  <a:lnTo>
                    <a:pt x="397064" y="191273"/>
                  </a:lnTo>
                  <a:lnTo>
                    <a:pt x="399657" y="198662"/>
                  </a:lnTo>
                  <a:lnTo>
                    <a:pt x="402698" y="199419"/>
                  </a:lnTo>
                  <a:lnTo>
                    <a:pt x="414229" y="199989"/>
                  </a:lnTo>
                  <a:lnTo>
                    <a:pt x="419757" y="197186"/>
                  </a:lnTo>
                  <a:lnTo>
                    <a:pt x="425742" y="193471"/>
                  </a:lnTo>
                  <a:lnTo>
                    <a:pt x="435061" y="190321"/>
                  </a:lnTo>
                  <a:lnTo>
                    <a:pt x="466900" y="164555"/>
                  </a:lnTo>
                  <a:lnTo>
                    <a:pt x="473153" y="162035"/>
                  </a:lnTo>
                  <a:lnTo>
                    <a:pt x="479459" y="157387"/>
                  </a:lnTo>
                  <a:lnTo>
                    <a:pt x="482968" y="151794"/>
                  </a:lnTo>
                  <a:lnTo>
                    <a:pt x="483904" y="148820"/>
                  </a:lnTo>
                  <a:lnTo>
                    <a:pt x="485585" y="146838"/>
                  </a:lnTo>
                  <a:lnTo>
                    <a:pt x="493812" y="143396"/>
                  </a:lnTo>
                  <a:lnTo>
                    <a:pt x="494638" y="140284"/>
                  </a:lnTo>
                  <a:lnTo>
                    <a:pt x="495289" y="133469"/>
                  </a:lnTo>
                  <a:lnTo>
                    <a:pt x="495300" y="142485"/>
                  </a:lnTo>
                  <a:lnTo>
                    <a:pt x="488755" y="150401"/>
                  </a:lnTo>
                  <a:lnTo>
                    <a:pt x="486168" y="160198"/>
                  </a:lnTo>
                  <a:lnTo>
                    <a:pt x="479306" y="169187"/>
                  </a:lnTo>
                  <a:lnTo>
                    <a:pt x="477156" y="178070"/>
                  </a:lnTo>
                  <a:lnTo>
                    <a:pt x="476252" y="225425"/>
                  </a:lnTo>
                  <a:lnTo>
                    <a:pt x="476250" y="236243"/>
                  </a:lnTo>
                  <a:lnTo>
                    <a:pt x="484451" y="246160"/>
                  </a:lnTo>
                  <a:lnTo>
                    <a:pt x="488009" y="246988"/>
                  </a:lnTo>
                  <a:lnTo>
                    <a:pt x="508131" y="247610"/>
                  </a:lnTo>
                  <a:lnTo>
                    <a:pt x="522620" y="242581"/>
                  </a:lnTo>
                  <a:lnTo>
                    <a:pt x="542342" y="231172"/>
                  </a:lnTo>
                  <a:lnTo>
                    <a:pt x="578374" y="215492"/>
                  </a:lnTo>
                  <a:lnTo>
                    <a:pt x="587961" y="206546"/>
                  </a:lnTo>
                  <a:lnTo>
                    <a:pt x="591998" y="201197"/>
                  </a:lnTo>
                  <a:lnTo>
                    <a:pt x="602130" y="195253"/>
                  </a:lnTo>
                  <a:lnTo>
                    <a:pt x="607795" y="193669"/>
                  </a:lnTo>
                  <a:lnTo>
                    <a:pt x="616912" y="186263"/>
                  </a:lnTo>
                  <a:lnTo>
                    <a:pt x="625549" y="176975"/>
                  </a:lnTo>
                  <a:lnTo>
                    <a:pt x="659969" y="149316"/>
                  </a:lnTo>
                  <a:lnTo>
                    <a:pt x="663737" y="142915"/>
                  </a:lnTo>
                  <a:lnTo>
                    <a:pt x="666469" y="136542"/>
                  </a:lnTo>
                  <a:lnTo>
                    <a:pt x="672899" y="127005"/>
                  </a:lnTo>
                  <a:lnTo>
                    <a:pt x="674774" y="120652"/>
                  </a:lnTo>
                  <a:lnTo>
                    <a:pt x="676333" y="118534"/>
                  </a:lnTo>
                  <a:lnTo>
                    <a:pt x="678431" y="117122"/>
                  </a:lnTo>
                  <a:lnTo>
                    <a:pt x="680888" y="116181"/>
                  </a:lnTo>
                  <a:lnTo>
                    <a:pt x="682525" y="114495"/>
                  </a:lnTo>
                  <a:lnTo>
                    <a:pt x="685672" y="105215"/>
                  </a:lnTo>
                  <a:lnTo>
                    <a:pt x="680706" y="99848"/>
                  </a:lnTo>
                  <a:lnTo>
                    <a:pt x="675421" y="97293"/>
                  </a:lnTo>
                  <a:lnTo>
                    <a:pt x="667257" y="95369"/>
                  </a:lnTo>
                  <a:lnTo>
                    <a:pt x="659247" y="101819"/>
                  </a:lnTo>
                  <a:lnTo>
                    <a:pt x="649430" y="104385"/>
                  </a:lnTo>
                  <a:lnTo>
                    <a:pt x="643156" y="109715"/>
                  </a:lnTo>
                  <a:lnTo>
                    <a:pt x="640388" y="115084"/>
                  </a:lnTo>
                  <a:lnTo>
                    <a:pt x="637408" y="130277"/>
                  </a:lnTo>
                  <a:lnTo>
                    <a:pt x="621717" y="152405"/>
                  </a:lnTo>
                  <a:lnTo>
                    <a:pt x="610209" y="199435"/>
                  </a:lnTo>
                  <a:lnTo>
                    <a:pt x="609603" y="241296"/>
                  </a:lnTo>
                  <a:lnTo>
                    <a:pt x="612423" y="247648"/>
                  </a:lnTo>
                  <a:lnTo>
                    <a:pt x="616147" y="253998"/>
                  </a:lnTo>
                  <a:lnTo>
                    <a:pt x="617801" y="260349"/>
                  </a:lnTo>
                  <a:lnTo>
                    <a:pt x="619301" y="262466"/>
                  </a:lnTo>
                  <a:lnTo>
                    <a:pt x="621359" y="263877"/>
                  </a:lnTo>
                  <a:lnTo>
                    <a:pt x="629312" y="265863"/>
                  </a:lnTo>
                  <a:lnTo>
                    <a:pt x="660411" y="266684"/>
                  </a:lnTo>
                  <a:lnTo>
                    <a:pt x="674985" y="261638"/>
                  </a:lnTo>
                  <a:lnTo>
                    <a:pt x="694737" y="247401"/>
                  </a:lnTo>
                  <a:lnTo>
                    <a:pt x="703530" y="241189"/>
                  </a:lnTo>
                  <a:lnTo>
                    <a:pt x="750387" y="215895"/>
                  </a:lnTo>
                  <a:lnTo>
                    <a:pt x="797010" y="174448"/>
                  </a:lnTo>
                  <a:lnTo>
                    <a:pt x="823474" y="147009"/>
                  </a:lnTo>
                  <a:lnTo>
                    <a:pt x="833046" y="130300"/>
                  </a:lnTo>
                  <a:lnTo>
                    <a:pt x="843727" y="117499"/>
                  </a:lnTo>
                  <a:lnTo>
                    <a:pt x="849758" y="104779"/>
                  </a:lnTo>
                  <a:lnTo>
                    <a:pt x="857250" y="95250"/>
                  </a:lnTo>
                  <a:lnTo>
                    <a:pt x="857250" y="100306"/>
                  </a:lnTo>
                  <a:lnTo>
                    <a:pt x="854428" y="105610"/>
                  </a:lnTo>
                  <a:lnTo>
                    <a:pt x="849049" y="112583"/>
                  </a:lnTo>
                  <a:lnTo>
                    <a:pt x="846929" y="128110"/>
                  </a:lnTo>
                  <a:lnTo>
                    <a:pt x="840237" y="142466"/>
                  </a:lnTo>
                  <a:lnTo>
                    <a:pt x="839558" y="145777"/>
                  </a:lnTo>
                  <a:lnTo>
                    <a:pt x="830118" y="165075"/>
                  </a:lnTo>
                  <a:lnTo>
                    <a:pt x="827902" y="177795"/>
                  </a:lnTo>
                  <a:lnTo>
                    <a:pt x="821192" y="190498"/>
                  </a:lnTo>
                  <a:lnTo>
                    <a:pt x="819161" y="223573"/>
                  </a:lnTo>
                  <a:lnTo>
                    <a:pt x="820215" y="225248"/>
                  </a:lnTo>
                  <a:lnTo>
                    <a:pt x="821977" y="226366"/>
                  </a:lnTo>
                  <a:lnTo>
                    <a:pt x="828851" y="228305"/>
                  </a:lnTo>
                  <a:lnTo>
                    <a:pt x="836760" y="228560"/>
                  </a:lnTo>
                  <a:lnTo>
                    <a:pt x="857442" y="212122"/>
                  </a:lnTo>
                  <a:lnTo>
                    <a:pt x="863686" y="209634"/>
                  </a:lnTo>
                  <a:lnTo>
                    <a:pt x="879486" y="196442"/>
                  </a:lnTo>
                  <a:lnTo>
                    <a:pt x="917575" y="149337"/>
                  </a:lnTo>
                  <a:lnTo>
                    <a:pt x="921103" y="142924"/>
                  </a:lnTo>
                  <a:lnTo>
                    <a:pt x="924612" y="127005"/>
                  </a:lnTo>
                  <a:lnTo>
                    <a:pt x="931391" y="114300"/>
                  </a:lnTo>
                  <a:lnTo>
                    <a:pt x="933329" y="100275"/>
                  </a:lnTo>
                  <a:lnTo>
                    <a:pt x="934428" y="98600"/>
                  </a:lnTo>
                  <a:lnTo>
                    <a:pt x="936218" y="97482"/>
                  </a:lnTo>
                  <a:lnTo>
                    <a:pt x="942858" y="95288"/>
                  </a:lnTo>
                  <a:lnTo>
                    <a:pt x="934763" y="103453"/>
                  </a:lnTo>
                  <a:lnTo>
                    <a:pt x="933840" y="109439"/>
                  </a:lnTo>
                  <a:lnTo>
                    <a:pt x="933566" y="117916"/>
                  </a:lnTo>
                  <a:lnTo>
                    <a:pt x="930679" y="124020"/>
                  </a:lnTo>
                  <a:lnTo>
                    <a:pt x="926926" y="130261"/>
                  </a:lnTo>
                  <a:lnTo>
                    <a:pt x="924518" y="142891"/>
                  </a:lnTo>
                  <a:lnTo>
                    <a:pt x="924320" y="146060"/>
                  </a:lnTo>
                  <a:lnTo>
                    <a:pt x="921279" y="152404"/>
                  </a:lnTo>
                  <a:lnTo>
                    <a:pt x="918986" y="155577"/>
                  </a:lnTo>
                  <a:lnTo>
                    <a:pt x="915758" y="170157"/>
                  </a:lnTo>
                  <a:lnTo>
                    <a:pt x="913610" y="186442"/>
                  </a:lnTo>
                  <a:lnTo>
                    <a:pt x="906914" y="199850"/>
                  </a:lnTo>
                  <a:lnTo>
                    <a:pt x="906233" y="203083"/>
                  </a:lnTo>
                  <a:lnTo>
                    <a:pt x="906839" y="206296"/>
                  </a:lnTo>
                  <a:lnTo>
                    <a:pt x="913597" y="218871"/>
                  </a:lnTo>
                  <a:lnTo>
                    <a:pt x="914043" y="223570"/>
                  </a:lnTo>
                  <a:lnTo>
                    <a:pt x="915220" y="225246"/>
                  </a:lnTo>
                  <a:lnTo>
                    <a:pt x="917063" y="226364"/>
                  </a:lnTo>
                  <a:lnTo>
                    <a:pt x="922569" y="228157"/>
                  </a:lnTo>
                  <a:lnTo>
                    <a:pt x="934108" y="221002"/>
                  </a:lnTo>
                  <a:lnTo>
                    <a:pt x="951336" y="214398"/>
                  </a:lnTo>
                  <a:lnTo>
                    <a:pt x="974344" y="196717"/>
                  </a:lnTo>
                  <a:lnTo>
                    <a:pt x="987349" y="183065"/>
                  </a:lnTo>
                  <a:lnTo>
                    <a:pt x="1024466" y="136601"/>
                  </a:lnTo>
                  <a:lnTo>
                    <a:pt x="1030687" y="123839"/>
                  </a:lnTo>
                  <a:lnTo>
                    <a:pt x="1034875" y="117481"/>
                  </a:lnTo>
                  <a:lnTo>
                    <a:pt x="1038291" y="107951"/>
                  </a:lnTo>
                  <a:lnTo>
                    <a:pt x="1047739" y="95264"/>
                  </a:lnTo>
                  <a:lnTo>
                    <a:pt x="1039548" y="95250"/>
                  </a:lnTo>
                  <a:lnTo>
                    <a:pt x="1039107" y="96308"/>
                  </a:lnTo>
                  <a:lnTo>
                    <a:pt x="1037173" y="120943"/>
                  </a:lnTo>
                  <a:lnTo>
                    <a:pt x="1030687" y="133407"/>
                  </a:lnTo>
                  <a:lnTo>
                    <a:pt x="1028702" y="178006"/>
                  </a:lnTo>
                  <a:lnTo>
                    <a:pt x="1028701" y="184241"/>
                  </a:lnTo>
                  <a:lnTo>
                    <a:pt x="1029759" y="186327"/>
                  </a:lnTo>
                  <a:lnTo>
                    <a:pt x="1031522" y="187718"/>
                  </a:lnTo>
                  <a:lnTo>
                    <a:pt x="1033756" y="188645"/>
                  </a:lnTo>
                  <a:lnTo>
                    <a:pt x="1035245" y="190321"/>
                  </a:lnTo>
                  <a:lnTo>
                    <a:pt x="1036900" y="195006"/>
                  </a:lnTo>
                  <a:lnTo>
                    <a:pt x="1038401" y="196678"/>
                  </a:lnTo>
                  <a:lnTo>
                    <a:pt x="1046310" y="199583"/>
                  </a:lnTo>
                  <a:lnTo>
                    <a:pt x="1079538" y="200021"/>
                  </a:lnTo>
                  <a:lnTo>
                    <a:pt x="1085867" y="197200"/>
                  </a:lnTo>
                  <a:lnTo>
                    <a:pt x="1092207" y="193477"/>
                  </a:lnTo>
                  <a:lnTo>
                    <a:pt x="1101727" y="190323"/>
                  </a:lnTo>
                  <a:lnTo>
                    <a:pt x="1136846" y="163954"/>
                  </a:lnTo>
                  <a:lnTo>
                    <a:pt x="1158613" y="138457"/>
                  </a:lnTo>
                  <a:lnTo>
                    <a:pt x="1165109" y="135619"/>
                  </a:lnTo>
                  <a:lnTo>
                    <a:pt x="1171523" y="128714"/>
                  </a:lnTo>
                  <a:lnTo>
                    <a:pt x="1176844" y="119647"/>
                  </a:lnTo>
                  <a:lnTo>
                    <a:pt x="1183081" y="105203"/>
                  </a:lnTo>
                  <a:lnTo>
                    <a:pt x="1185596" y="101885"/>
                  </a:lnTo>
                  <a:lnTo>
                    <a:pt x="1191212" y="98199"/>
                  </a:lnTo>
                  <a:lnTo>
                    <a:pt x="1197235" y="95502"/>
                  </a:lnTo>
                  <a:lnTo>
                    <a:pt x="1207828" y="87221"/>
                  </a:lnTo>
                  <a:lnTo>
                    <a:pt x="1208854" y="83567"/>
                  </a:lnTo>
                  <a:lnTo>
                    <a:pt x="1209128" y="81111"/>
                  </a:lnTo>
                  <a:lnTo>
                    <a:pt x="1210369" y="79474"/>
                  </a:lnTo>
                  <a:lnTo>
                    <a:pt x="1219080" y="76237"/>
                  </a:lnTo>
                  <a:lnTo>
                    <a:pt x="1227390" y="76202"/>
                  </a:lnTo>
                  <a:lnTo>
                    <a:pt x="1227836" y="77260"/>
                  </a:lnTo>
                  <a:lnTo>
                    <a:pt x="1228691" y="90388"/>
                  </a:lnTo>
                  <a:lnTo>
                    <a:pt x="1227644" y="92008"/>
                  </a:lnTo>
                  <a:lnTo>
                    <a:pt x="1225887" y="93089"/>
                  </a:lnTo>
                  <a:lnTo>
                    <a:pt x="1223658" y="93809"/>
                  </a:lnTo>
                  <a:lnTo>
                    <a:pt x="1222172" y="95347"/>
                  </a:lnTo>
                  <a:lnTo>
                    <a:pt x="1220521" y="99879"/>
                  </a:lnTo>
                  <a:lnTo>
                    <a:pt x="1216551" y="117313"/>
                  </a:lnTo>
                  <a:lnTo>
                    <a:pt x="1211713" y="131420"/>
                  </a:lnTo>
                  <a:lnTo>
                    <a:pt x="1208885" y="148970"/>
                  </a:lnTo>
                  <a:lnTo>
                    <a:pt x="1202189" y="161874"/>
                  </a:lnTo>
                  <a:lnTo>
                    <a:pt x="1201509" y="165066"/>
                  </a:lnTo>
                  <a:lnTo>
                    <a:pt x="1181009" y="205316"/>
                  </a:lnTo>
                  <a:lnTo>
                    <a:pt x="1178923" y="206727"/>
                  </a:lnTo>
                  <a:lnTo>
                    <a:pt x="1172005" y="209384"/>
                  </a:lnTo>
                  <a:lnTo>
                    <a:pt x="1171612" y="217736"/>
                  </a:lnTo>
                  <a:lnTo>
                    <a:pt x="1179779" y="210756"/>
                  </a:lnTo>
                  <a:lnTo>
                    <a:pt x="1180709" y="204850"/>
                  </a:lnTo>
                  <a:lnTo>
                    <a:pt x="1181898" y="203241"/>
                  </a:lnTo>
                  <a:lnTo>
                    <a:pt x="1186040" y="201454"/>
                  </a:lnTo>
                  <a:lnTo>
                    <a:pt x="1187569" y="199919"/>
                  </a:lnTo>
                  <a:lnTo>
                    <a:pt x="1192843" y="189851"/>
                  </a:lnTo>
                  <a:lnTo>
                    <a:pt x="1195279" y="186892"/>
                  </a:lnTo>
                  <a:lnTo>
                    <a:pt x="1197985" y="177960"/>
                  </a:lnTo>
                  <a:lnTo>
                    <a:pt x="1200246" y="167993"/>
                  </a:lnTo>
                  <a:lnTo>
                    <a:pt x="1207499" y="152971"/>
                  </a:lnTo>
                  <a:lnTo>
                    <a:pt x="1209664" y="125316"/>
                  </a:lnTo>
                  <a:lnTo>
                    <a:pt x="1218807" y="114730"/>
                  </a:lnTo>
                  <a:lnTo>
                    <a:pt x="1219200" y="147501"/>
                  </a:lnTo>
                  <a:lnTo>
                    <a:pt x="1220258" y="149134"/>
                  </a:lnTo>
                  <a:lnTo>
                    <a:pt x="1222022" y="150222"/>
                  </a:lnTo>
                  <a:lnTo>
                    <a:pt x="1224256" y="150948"/>
                  </a:lnTo>
                  <a:lnTo>
                    <a:pt x="1225745" y="152490"/>
                  </a:lnTo>
                  <a:lnTo>
                    <a:pt x="1228332" y="160473"/>
                  </a:lnTo>
                  <a:lnTo>
                    <a:pt x="1231373" y="161279"/>
                  </a:lnTo>
                  <a:lnTo>
                    <a:pt x="1233665" y="161494"/>
                  </a:lnTo>
                  <a:lnTo>
                    <a:pt x="1239034" y="164555"/>
                  </a:lnTo>
                  <a:lnTo>
                    <a:pt x="1246049" y="170087"/>
                  </a:lnTo>
                  <a:lnTo>
                    <a:pt x="1247682" y="169483"/>
                  </a:lnTo>
                  <a:lnTo>
                    <a:pt x="1255038" y="164634"/>
                  </a:lnTo>
                  <a:lnTo>
                    <a:pt x="1267005" y="162459"/>
                  </a:lnTo>
                  <a:lnTo>
                    <a:pt x="1270120" y="162281"/>
                  </a:lnTo>
                  <a:lnTo>
                    <a:pt x="1276403" y="159260"/>
                  </a:lnTo>
                  <a:lnTo>
                    <a:pt x="1292232" y="146757"/>
                  </a:lnTo>
                  <a:lnTo>
                    <a:pt x="1313158" y="138329"/>
                  </a:lnTo>
                  <a:lnTo>
                    <a:pt x="1321990" y="129918"/>
                  </a:lnTo>
                  <a:lnTo>
                    <a:pt x="1329443" y="121241"/>
                  </a:lnTo>
                  <a:lnTo>
                    <a:pt x="1355690" y="101312"/>
                  </a:lnTo>
                  <a:lnTo>
                    <a:pt x="1359237" y="95122"/>
                  </a:lnTo>
                  <a:lnTo>
                    <a:pt x="1361872" y="88842"/>
                  </a:lnTo>
                  <a:lnTo>
                    <a:pt x="1368247" y="79357"/>
                  </a:lnTo>
                  <a:lnTo>
                    <a:pt x="1370109" y="73017"/>
                  </a:lnTo>
                  <a:lnTo>
                    <a:pt x="1371664" y="70902"/>
                  </a:lnTo>
                  <a:lnTo>
                    <a:pt x="1373760" y="69493"/>
                  </a:lnTo>
                  <a:lnTo>
                    <a:pt x="1380693" y="66839"/>
                  </a:lnTo>
                  <a:lnTo>
                    <a:pt x="1381087" y="58487"/>
                  </a:lnTo>
                  <a:lnTo>
                    <a:pt x="1372920" y="65467"/>
                  </a:lnTo>
                  <a:lnTo>
                    <a:pt x="1370802" y="74040"/>
                  </a:lnTo>
                  <a:lnTo>
                    <a:pt x="1365131" y="82850"/>
                  </a:lnTo>
                  <a:lnTo>
                    <a:pt x="1361922" y="92163"/>
                  </a:lnTo>
                  <a:lnTo>
                    <a:pt x="1355797" y="101625"/>
                  </a:lnTo>
                  <a:lnTo>
                    <a:pt x="1353512" y="111132"/>
                  </a:lnTo>
                  <a:lnTo>
                    <a:pt x="1351777" y="121710"/>
                  </a:lnTo>
                  <a:lnTo>
                    <a:pt x="1344387" y="144725"/>
                  </a:lnTo>
                  <a:lnTo>
                    <a:pt x="1343030" y="190494"/>
                  </a:lnTo>
                  <a:lnTo>
                    <a:pt x="1343026" y="198142"/>
                  </a:lnTo>
                  <a:lnTo>
                    <a:pt x="1352157" y="209108"/>
                  </a:lnTo>
                  <a:lnTo>
                    <a:pt x="1360716" y="209510"/>
                  </a:lnTo>
                  <a:lnTo>
                    <a:pt x="1369410" y="202996"/>
                  </a:lnTo>
                  <a:lnTo>
                    <a:pt x="1378242" y="199846"/>
                  </a:lnTo>
                  <a:lnTo>
                    <a:pt x="1422401" y="158738"/>
                  </a:lnTo>
                  <a:lnTo>
                    <a:pt x="1443567" y="127881"/>
                  </a:lnTo>
                  <a:lnTo>
                    <a:pt x="1449787" y="114473"/>
                  </a:lnTo>
                  <a:lnTo>
                    <a:pt x="1453975" y="108027"/>
                  </a:lnTo>
                  <a:lnTo>
                    <a:pt x="1456333" y="98447"/>
                  </a:lnTo>
                  <a:lnTo>
                    <a:pt x="1456884" y="92084"/>
                  </a:lnTo>
                  <a:lnTo>
                    <a:pt x="1458089" y="89964"/>
                  </a:lnTo>
                  <a:lnTo>
                    <a:pt x="1459951" y="88551"/>
                  </a:lnTo>
                  <a:lnTo>
                    <a:pt x="1462251" y="87608"/>
                  </a:lnTo>
                  <a:lnTo>
                    <a:pt x="1463784" y="85922"/>
                  </a:lnTo>
                  <a:lnTo>
                    <a:pt x="1466730" y="76640"/>
                  </a:lnTo>
                  <a:lnTo>
                    <a:pt x="1466847" y="90400"/>
                  </a:lnTo>
                  <a:lnTo>
                    <a:pt x="1464026" y="95916"/>
                  </a:lnTo>
                  <a:lnTo>
                    <a:pt x="1460303" y="101895"/>
                  </a:lnTo>
                  <a:lnTo>
                    <a:pt x="1457149" y="111212"/>
                  </a:lnTo>
                  <a:lnTo>
                    <a:pt x="1451041" y="120675"/>
                  </a:lnTo>
                  <a:lnTo>
                    <a:pt x="1448760" y="130182"/>
                  </a:lnTo>
                  <a:lnTo>
                    <a:pt x="1446826" y="155771"/>
                  </a:lnTo>
                  <a:lnTo>
                    <a:pt x="1439611" y="174232"/>
                  </a:lnTo>
                  <a:lnTo>
                    <a:pt x="1438309" y="198132"/>
                  </a:lnTo>
                  <a:lnTo>
                    <a:pt x="1447409" y="209107"/>
                  </a:lnTo>
                  <a:lnTo>
                    <a:pt x="1470180" y="209538"/>
                  </a:lnTo>
                  <a:lnTo>
                    <a:pt x="1476444" y="206722"/>
                  </a:lnTo>
                  <a:lnTo>
                    <a:pt x="1517650" y="168259"/>
                  </a:lnTo>
                  <a:lnTo>
                    <a:pt x="1548342" y="127260"/>
                  </a:lnTo>
                  <a:lnTo>
                    <a:pt x="1554562" y="114350"/>
                  </a:lnTo>
                  <a:lnTo>
                    <a:pt x="1567654" y="98431"/>
                  </a:lnTo>
                  <a:lnTo>
                    <a:pt x="1571102" y="87606"/>
                  </a:lnTo>
                  <a:lnTo>
                    <a:pt x="1571621" y="76330"/>
                  </a:lnTo>
                  <a:lnTo>
                    <a:pt x="1571625" y="93810"/>
                  </a:lnTo>
                  <a:lnTo>
                    <a:pt x="1565080" y="102569"/>
                  </a:lnTo>
                  <a:lnTo>
                    <a:pt x="1563425" y="108380"/>
                  </a:lnTo>
                  <a:lnTo>
                    <a:pt x="1561304" y="127280"/>
                  </a:lnTo>
                  <a:lnTo>
                    <a:pt x="1553934" y="145668"/>
                  </a:lnTo>
                  <a:lnTo>
                    <a:pt x="1552586" y="184146"/>
                  </a:lnTo>
                  <a:lnTo>
                    <a:pt x="1555402" y="190498"/>
                  </a:lnTo>
                  <a:lnTo>
                    <a:pt x="1559123" y="196848"/>
                  </a:lnTo>
                  <a:lnTo>
                    <a:pt x="1561709" y="207668"/>
                  </a:lnTo>
                  <a:lnTo>
                    <a:pt x="1562897" y="208294"/>
                  </a:lnTo>
                  <a:lnTo>
                    <a:pt x="1567040" y="208991"/>
                  </a:lnTo>
                  <a:lnTo>
                    <a:pt x="1568569" y="210236"/>
                  </a:lnTo>
                  <a:lnTo>
                    <a:pt x="1570266" y="214440"/>
                  </a:lnTo>
                  <a:lnTo>
                    <a:pt x="1571778" y="215985"/>
                  </a:lnTo>
                  <a:lnTo>
                    <a:pt x="1576279" y="217701"/>
                  </a:lnTo>
                  <a:lnTo>
                    <a:pt x="1578960" y="217100"/>
                  </a:lnTo>
                  <a:lnTo>
                    <a:pt x="1590870" y="211354"/>
                  </a:lnTo>
                  <a:lnTo>
                    <a:pt x="1601088" y="208729"/>
                  </a:lnTo>
                  <a:lnTo>
                    <a:pt x="1617857" y="199235"/>
                  </a:lnTo>
                  <a:lnTo>
                    <a:pt x="1641394" y="177753"/>
                  </a:lnTo>
                  <a:lnTo>
                    <a:pt x="1676399" y="130701"/>
                  </a:lnTo>
                  <a:lnTo>
                    <a:pt x="1692628" y="105378"/>
                  </a:lnTo>
                  <a:lnTo>
                    <a:pt x="1695254" y="98692"/>
                  </a:lnTo>
                  <a:lnTo>
                    <a:pt x="1699949" y="92193"/>
                  </a:lnTo>
                  <a:lnTo>
                    <a:pt x="1705563" y="88599"/>
                  </a:lnTo>
                  <a:lnTo>
                    <a:pt x="1708543" y="87641"/>
                  </a:lnTo>
                  <a:lnTo>
                    <a:pt x="1710529" y="85943"/>
                  </a:lnTo>
                  <a:lnTo>
                    <a:pt x="1714345" y="76641"/>
                  </a:lnTo>
                  <a:lnTo>
                    <a:pt x="1714499" y="98868"/>
                  </a:lnTo>
                  <a:lnTo>
                    <a:pt x="1711677" y="104971"/>
                  </a:lnTo>
                  <a:lnTo>
                    <a:pt x="1707953" y="111212"/>
                  </a:lnTo>
                  <a:lnTo>
                    <a:pt x="1705563" y="123841"/>
                  </a:lnTo>
                  <a:lnTo>
                    <a:pt x="1705366" y="127010"/>
                  </a:lnTo>
                  <a:lnTo>
                    <a:pt x="1702326" y="133354"/>
                  </a:lnTo>
                  <a:lnTo>
                    <a:pt x="1698506" y="139701"/>
                  </a:lnTo>
                  <a:lnTo>
                    <a:pt x="1696054" y="152400"/>
                  </a:lnTo>
                  <a:lnTo>
                    <a:pt x="1695852" y="155575"/>
                  </a:lnTo>
                  <a:lnTo>
                    <a:pt x="1692807" y="161924"/>
                  </a:lnTo>
                  <a:lnTo>
                    <a:pt x="1688984" y="168274"/>
                  </a:lnTo>
                  <a:lnTo>
                    <a:pt x="1686529" y="180974"/>
                  </a:lnTo>
                  <a:lnTo>
                    <a:pt x="1686327" y="184149"/>
                  </a:lnTo>
                  <a:lnTo>
                    <a:pt x="1688926" y="190499"/>
                  </a:lnTo>
                  <a:lnTo>
                    <a:pt x="1695068" y="199466"/>
                  </a:lnTo>
                  <a:lnTo>
                    <a:pt x="1717830" y="200009"/>
                  </a:lnTo>
                  <a:lnTo>
                    <a:pt x="1724094" y="197195"/>
                  </a:lnTo>
                  <a:lnTo>
                    <a:pt x="1771528" y="161866"/>
                  </a:lnTo>
                  <a:lnTo>
                    <a:pt x="1800222" y="130525"/>
                  </a:lnTo>
                  <a:lnTo>
                    <a:pt x="1819079" y="105232"/>
                  </a:lnTo>
                  <a:lnTo>
                    <a:pt x="1825450" y="97619"/>
                  </a:lnTo>
                  <a:lnTo>
                    <a:pt x="1828762" y="85880"/>
                  </a:lnTo>
                  <a:lnTo>
                    <a:pt x="1833845" y="85770"/>
                  </a:lnTo>
                  <a:lnTo>
                    <a:pt x="1835338" y="86813"/>
                  </a:lnTo>
                  <a:lnTo>
                    <a:pt x="1836334" y="88567"/>
                  </a:lnTo>
                  <a:lnTo>
                    <a:pt x="1838064" y="95427"/>
                  </a:lnTo>
                  <a:lnTo>
                    <a:pt x="1838322" y="118837"/>
                  </a:lnTo>
                  <a:lnTo>
                    <a:pt x="1829388" y="147147"/>
                  </a:lnTo>
                  <a:lnTo>
                    <a:pt x="1828834" y="174316"/>
                  </a:lnTo>
                  <a:lnTo>
                    <a:pt x="1825993" y="180837"/>
                  </a:lnTo>
                  <a:lnTo>
                    <a:pt x="1820602" y="188591"/>
                  </a:lnTo>
                  <a:lnTo>
                    <a:pt x="1819276" y="200013"/>
                  </a:lnTo>
                  <a:lnTo>
                    <a:pt x="1819275" y="200021"/>
                  </a:lnTo>
                  <a:lnTo>
                    <a:pt x="1819275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633"/>
            <p:cNvSpPr/>
            <p:nvPr>
              <p:custDataLst>
                <p:tags r:id="rId253"/>
              </p:custDataLst>
            </p:nvPr>
          </p:nvSpPr>
          <p:spPr>
            <a:xfrm>
              <a:off x="7286659" y="2667000"/>
              <a:ext cx="142842" cy="76201"/>
            </a:xfrm>
            <a:custGeom>
              <a:avLst/>
              <a:gdLst/>
              <a:ahLst/>
              <a:cxnLst/>
              <a:rect l="0" t="0" r="0" b="0"/>
              <a:pathLst>
                <a:path w="142842" h="76201">
                  <a:moveTo>
                    <a:pt x="9491" y="76200"/>
                  </a:moveTo>
                  <a:lnTo>
                    <a:pt x="9491" y="76200"/>
                  </a:lnTo>
                  <a:lnTo>
                    <a:pt x="1291" y="76200"/>
                  </a:lnTo>
                  <a:lnTo>
                    <a:pt x="849" y="75142"/>
                  </a:lnTo>
                  <a:lnTo>
                    <a:pt x="0" y="67067"/>
                  </a:lnTo>
                  <a:lnTo>
                    <a:pt x="8170" y="58508"/>
                  </a:lnTo>
                  <a:lnTo>
                    <a:pt x="9100" y="52496"/>
                  </a:lnTo>
                  <a:lnTo>
                    <a:pt x="10289" y="50872"/>
                  </a:lnTo>
                  <a:lnTo>
                    <a:pt x="14431" y="49068"/>
                  </a:lnTo>
                  <a:lnTo>
                    <a:pt x="15960" y="47529"/>
                  </a:lnTo>
                  <a:lnTo>
                    <a:pt x="18614" y="39551"/>
                  </a:lnTo>
                  <a:lnTo>
                    <a:pt x="21659" y="38745"/>
                  </a:lnTo>
                  <a:lnTo>
                    <a:pt x="23954" y="38530"/>
                  </a:lnTo>
                  <a:lnTo>
                    <a:pt x="25482" y="37328"/>
                  </a:lnTo>
                  <a:lnTo>
                    <a:pt x="27182" y="33171"/>
                  </a:lnTo>
                  <a:lnTo>
                    <a:pt x="28694" y="31639"/>
                  </a:lnTo>
                  <a:lnTo>
                    <a:pt x="38162" y="27785"/>
                  </a:lnTo>
                  <a:lnTo>
                    <a:pt x="45386" y="22109"/>
                  </a:lnTo>
                  <a:lnTo>
                    <a:pt x="54228" y="19956"/>
                  </a:lnTo>
                  <a:lnTo>
                    <a:pt x="60419" y="19452"/>
                  </a:lnTo>
                  <a:lnTo>
                    <a:pt x="62492" y="18260"/>
                  </a:lnTo>
                  <a:lnTo>
                    <a:pt x="63875" y="16407"/>
                  </a:lnTo>
                  <a:lnTo>
                    <a:pt x="64797" y="14113"/>
                  </a:lnTo>
                  <a:lnTo>
                    <a:pt x="66470" y="12583"/>
                  </a:lnTo>
                  <a:lnTo>
                    <a:pt x="71152" y="10884"/>
                  </a:lnTo>
                  <a:lnTo>
                    <a:pt x="92119" y="8546"/>
                  </a:lnTo>
                  <a:lnTo>
                    <a:pt x="104757" y="2001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SMARTInkShape-634"/>
          <p:cNvSpPr/>
          <p:nvPr>
            <p:custDataLst>
              <p:tags r:id="rId9"/>
            </p:custDataLst>
          </p:nvPr>
        </p:nvSpPr>
        <p:spPr>
          <a:xfrm>
            <a:off x="7662580" y="2667039"/>
            <a:ext cx="805146" cy="409406"/>
          </a:xfrm>
          <a:custGeom>
            <a:avLst/>
            <a:gdLst/>
            <a:ahLst/>
            <a:cxnLst/>
            <a:rect l="0" t="0" r="0" b="0"/>
            <a:pathLst>
              <a:path w="805146" h="409406">
                <a:moveTo>
                  <a:pt x="33620" y="28536"/>
                </a:moveTo>
                <a:lnTo>
                  <a:pt x="33620" y="28536"/>
                </a:lnTo>
                <a:lnTo>
                  <a:pt x="33620" y="9486"/>
                </a:lnTo>
                <a:lnTo>
                  <a:pt x="33620" y="17687"/>
                </a:lnTo>
                <a:lnTo>
                  <a:pt x="27075" y="26354"/>
                </a:lnTo>
                <a:lnTo>
                  <a:pt x="24978" y="35180"/>
                </a:lnTo>
                <a:lnTo>
                  <a:pt x="24488" y="41367"/>
                </a:lnTo>
                <a:lnTo>
                  <a:pt x="21447" y="47644"/>
                </a:lnTo>
                <a:lnTo>
                  <a:pt x="17626" y="53962"/>
                </a:lnTo>
                <a:lnTo>
                  <a:pt x="15476" y="64527"/>
                </a:lnTo>
                <a:lnTo>
                  <a:pt x="14586" y="112101"/>
                </a:lnTo>
                <a:lnTo>
                  <a:pt x="14571" y="136360"/>
                </a:lnTo>
                <a:lnTo>
                  <a:pt x="15629" y="138518"/>
                </a:lnTo>
                <a:lnTo>
                  <a:pt x="17392" y="139957"/>
                </a:lnTo>
                <a:lnTo>
                  <a:pt x="22174" y="141557"/>
                </a:lnTo>
                <a:lnTo>
                  <a:pt x="41312" y="142786"/>
                </a:lnTo>
                <a:lnTo>
                  <a:pt x="75170" y="116266"/>
                </a:lnTo>
                <a:lnTo>
                  <a:pt x="93564" y="93345"/>
                </a:lnTo>
                <a:lnTo>
                  <a:pt x="97303" y="83445"/>
                </a:lnTo>
                <a:lnTo>
                  <a:pt x="100023" y="73049"/>
                </a:lnTo>
                <a:lnTo>
                  <a:pt x="127022" y="25791"/>
                </a:lnTo>
                <a:lnTo>
                  <a:pt x="128870" y="0"/>
                </a:lnTo>
                <a:lnTo>
                  <a:pt x="128870" y="45479"/>
                </a:lnTo>
                <a:lnTo>
                  <a:pt x="127812" y="61543"/>
                </a:lnTo>
                <a:lnTo>
                  <a:pt x="120228" y="98496"/>
                </a:lnTo>
                <a:lnTo>
                  <a:pt x="118549" y="117469"/>
                </a:lnTo>
                <a:lnTo>
                  <a:pt x="107602" y="159065"/>
                </a:lnTo>
                <a:lnTo>
                  <a:pt x="103542" y="168041"/>
                </a:lnTo>
                <a:lnTo>
                  <a:pt x="92975" y="203423"/>
                </a:lnTo>
                <a:lnTo>
                  <a:pt x="83877" y="228613"/>
                </a:lnTo>
                <a:lnTo>
                  <a:pt x="79202" y="247626"/>
                </a:lnTo>
                <a:lnTo>
                  <a:pt x="62310" y="291866"/>
                </a:lnTo>
                <a:lnTo>
                  <a:pt x="54888" y="314875"/>
                </a:lnTo>
                <a:lnTo>
                  <a:pt x="52597" y="326189"/>
                </a:lnTo>
                <a:lnTo>
                  <a:pt x="45325" y="342077"/>
                </a:lnTo>
                <a:lnTo>
                  <a:pt x="32849" y="387040"/>
                </a:lnTo>
                <a:lnTo>
                  <a:pt x="25457" y="398094"/>
                </a:lnTo>
                <a:lnTo>
                  <a:pt x="24499" y="404499"/>
                </a:lnTo>
                <a:lnTo>
                  <a:pt x="23306" y="406178"/>
                </a:lnTo>
                <a:lnTo>
                  <a:pt x="21453" y="407297"/>
                </a:lnTo>
                <a:lnTo>
                  <a:pt x="14418" y="409241"/>
                </a:lnTo>
                <a:lnTo>
                  <a:pt x="9916" y="409405"/>
                </a:lnTo>
                <a:lnTo>
                  <a:pt x="8292" y="408390"/>
                </a:lnTo>
                <a:lnTo>
                  <a:pt x="7210" y="406656"/>
                </a:lnTo>
                <a:lnTo>
                  <a:pt x="5687" y="399158"/>
                </a:lnTo>
                <a:lnTo>
                  <a:pt x="4012" y="373519"/>
                </a:lnTo>
                <a:lnTo>
                  <a:pt x="0" y="363190"/>
                </a:lnTo>
                <a:lnTo>
                  <a:pt x="333" y="351543"/>
                </a:lnTo>
                <a:lnTo>
                  <a:pt x="4631" y="321751"/>
                </a:lnTo>
                <a:lnTo>
                  <a:pt x="6049" y="291790"/>
                </a:lnTo>
                <a:lnTo>
                  <a:pt x="18295" y="260275"/>
                </a:lnTo>
                <a:lnTo>
                  <a:pt x="27162" y="250417"/>
                </a:lnTo>
                <a:lnTo>
                  <a:pt x="37100" y="241450"/>
                </a:lnTo>
                <a:lnTo>
                  <a:pt x="64850" y="199811"/>
                </a:lnTo>
                <a:lnTo>
                  <a:pt x="82032" y="183706"/>
                </a:lnTo>
                <a:lnTo>
                  <a:pt x="106800" y="163727"/>
                </a:lnTo>
                <a:lnTo>
                  <a:pt x="130877" y="135957"/>
                </a:lnTo>
                <a:lnTo>
                  <a:pt x="173437" y="97984"/>
                </a:lnTo>
                <a:lnTo>
                  <a:pt x="202263" y="74122"/>
                </a:lnTo>
                <a:lnTo>
                  <a:pt x="211231" y="63613"/>
                </a:lnTo>
                <a:lnTo>
                  <a:pt x="255772" y="31798"/>
                </a:lnTo>
                <a:lnTo>
                  <a:pt x="267600" y="23270"/>
                </a:lnTo>
                <a:lnTo>
                  <a:pt x="281079" y="17030"/>
                </a:lnTo>
                <a:lnTo>
                  <a:pt x="287535" y="12839"/>
                </a:lnTo>
                <a:lnTo>
                  <a:pt x="299759" y="9617"/>
                </a:lnTo>
                <a:lnTo>
                  <a:pt x="305210" y="9525"/>
                </a:lnTo>
                <a:lnTo>
                  <a:pt x="306756" y="10570"/>
                </a:lnTo>
                <a:lnTo>
                  <a:pt x="307785" y="12325"/>
                </a:lnTo>
                <a:lnTo>
                  <a:pt x="309574" y="19189"/>
                </a:lnTo>
                <a:lnTo>
                  <a:pt x="309845" y="66641"/>
                </a:lnTo>
                <a:lnTo>
                  <a:pt x="309845" y="113672"/>
                </a:lnTo>
                <a:lnTo>
                  <a:pt x="309845" y="141508"/>
                </a:lnTo>
                <a:lnTo>
                  <a:pt x="310903" y="145126"/>
                </a:lnTo>
                <a:lnTo>
                  <a:pt x="312667" y="147537"/>
                </a:lnTo>
                <a:lnTo>
                  <a:pt x="314901" y="149145"/>
                </a:lnTo>
                <a:lnTo>
                  <a:pt x="316390" y="151276"/>
                </a:lnTo>
                <a:lnTo>
                  <a:pt x="318977" y="160280"/>
                </a:lnTo>
                <a:lnTo>
                  <a:pt x="320166" y="160815"/>
                </a:lnTo>
                <a:lnTo>
                  <a:pt x="341750" y="161844"/>
                </a:lnTo>
                <a:lnTo>
                  <a:pt x="348014" y="159045"/>
                </a:lnTo>
                <a:lnTo>
                  <a:pt x="379697" y="130087"/>
                </a:lnTo>
                <a:lnTo>
                  <a:pt x="393453" y="110880"/>
                </a:lnTo>
                <a:lnTo>
                  <a:pt x="412633" y="92975"/>
                </a:lnTo>
                <a:lnTo>
                  <a:pt x="430673" y="67276"/>
                </a:lnTo>
                <a:lnTo>
                  <a:pt x="433396" y="60570"/>
                </a:lnTo>
                <a:lnTo>
                  <a:pt x="439822" y="50845"/>
                </a:lnTo>
                <a:lnTo>
                  <a:pt x="441696" y="44449"/>
                </a:lnTo>
                <a:lnTo>
                  <a:pt x="443254" y="42319"/>
                </a:lnTo>
                <a:lnTo>
                  <a:pt x="445351" y="40900"/>
                </a:lnTo>
                <a:lnTo>
                  <a:pt x="447808" y="39954"/>
                </a:lnTo>
                <a:lnTo>
                  <a:pt x="449445" y="38265"/>
                </a:lnTo>
                <a:lnTo>
                  <a:pt x="452682" y="28667"/>
                </a:lnTo>
                <a:lnTo>
                  <a:pt x="452719" y="42728"/>
                </a:lnTo>
                <a:lnTo>
                  <a:pt x="449898" y="48249"/>
                </a:lnTo>
                <a:lnTo>
                  <a:pt x="446175" y="54231"/>
                </a:lnTo>
                <a:lnTo>
                  <a:pt x="444078" y="64606"/>
                </a:lnTo>
                <a:lnTo>
                  <a:pt x="443211" y="107385"/>
                </a:lnTo>
                <a:lnTo>
                  <a:pt x="444261" y="117555"/>
                </a:lnTo>
                <a:lnTo>
                  <a:pt x="451838" y="132846"/>
                </a:lnTo>
                <a:lnTo>
                  <a:pt x="452329" y="137691"/>
                </a:lnTo>
                <a:lnTo>
                  <a:pt x="455369" y="143371"/>
                </a:lnTo>
                <a:lnTo>
                  <a:pt x="457660" y="146368"/>
                </a:lnTo>
                <a:lnTo>
                  <a:pt x="463029" y="149697"/>
                </a:lnTo>
                <a:lnTo>
                  <a:pt x="471677" y="152010"/>
                </a:lnTo>
                <a:lnTo>
                  <a:pt x="479819" y="152315"/>
                </a:lnTo>
                <a:lnTo>
                  <a:pt x="500535" y="135884"/>
                </a:lnTo>
                <a:lnTo>
                  <a:pt x="506779" y="133396"/>
                </a:lnTo>
                <a:lnTo>
                  <a:pt x="513082" y="128763"/>
                </a:lnTo>
                <a:lnTo>
                  <a:pt x="516590" y="123176"/>
                </a:lnTo>
                <a:lnTo>
                  <a:pt x="519207" y="117165"/>
                </a:lnTo>
                <a:lnTo>
                  <a:pt x="523897" y="110966"/>
                </a:lnTo>
                <a:lnTo>
                  <a:pt x="526688" y="101860"/>
                </a:lnTo>
                <a:lnTo>
                  <a:pt x="528986" y="91816"/>
                </a:lnTo>
                <a:lnTo>
                  <a:pt x="536263" y="76745"/>
                </a:lnTo>
                <a:lnTo>
                  <a:pt x="538317" y="53970"/>
                </a:lnTo>
                <a:lnTo>
                  <a:pt x="535565" y="47601"/>
                </a:lnTo>
                <a:lnTo>
                  <a:pt x="530232" y="39945"/>
                </a:lnTo>
                <a:lnTo>
                  <a:pt x="529308" y="33563"/>
                </a:lnTo>
                <a:lnTo>
                  <a:pt x="528121" y="31887"/>
                </a:lnTo>
                <a:lnTo>
                  <a:pt x="526271" y="30770"/>
                </a:lnTo>
                <a:lnTo>
                  <a:pt x="518610" y="29198"/>
                </a:lnTo>
                <a:lnTo>
                  <a:pt x="515697" y="28977"/>
                </a:lnTo>
                <a:lnTo>
                  <a:pt x="509637" y="25910"/>
                </a:lnTo>
                <a:lnTo>
                  <a:pt x="506540" y="23610"/>
                </a:lnTo>
                <a:lnTo>
                  <a:pt x="504476" y="23136"/>
                </a:lnTo>
                <a:lnTo>
                  <a:pt x="503099" y="23877"/>
                </a:lnTo>
                <a:lnTo>
                  <a:pt x="502181" y="25430"/>
                </a:lnTo>
                <a:lnTo>
                  <a:pt x="500510" y="26466"/>
                </a:lnTo>
                <a:lnTo>
                  <a:pt x="493103" y="27922"/>
                </a:lnTo>
                <a:lnTo>
                  <a:pt x="487248" y="28263"/>
                </a:lnTo>
                <a:lnTo>
                  <a:pt x="481119" y="31237"/>
                </a:lnTo>
                <a:lnTo>
                  <a:pt x="474867" y="35028"/>
                </a:lnTo>
                <a:lnTo>
                  <a:pt x="465398" y="38221"/>
                </a:lnTo>
                <a:lnTo>
                  <a:pt x="459060" y="42718"/>
                </a:lnTo>
                <a:lnTo>
                  <a:pt x="455538" y="48245"/>
                </a:lnTo>
                <a:lnTo>
                  <a:pt x="452914" y="54228"/>
                </a:lnTo>
                <a:lnTo>
                  <a:pt x="436318" y="76178"/>
                </a:lnTo>
                <a:lnTo>
                  <a:pt x="424753" y="123198"/>
                </a:lnTo>
                <a:lnTo>
                  <a:pt x="424265" y="136370"/>
                </a:lnTo>
                <a:lnTo>
                  <a:pt x="427020" y="142785"/>
                </a:lnTo>
                <a:lnTo>
                  <a:pt x="430714" y="149163"/>
                </a:lnTo>
                <a:lnTo>
                  <a:pt x="432357" y="155526"/>
                </a:lnTo>
                <a:lnTo>
                  <a:pt x="433852" y="157646"/>
                </a:lnTo>
                <a:lnTo>
                  <a:pt x="435909" y="159059"/>
                </a:lnTo>
                <a:lnTo>
                  <a:pt x="443859" y="161049"/>
                </a:lnTo>
                <a:lnTo>
                  <a:pt x="446813" y="161328"/>
                </a:lnTo>
                <a:lnTo>
                  <a:pt x="452916" y="164460"/>
                </a:lnTo>
                <a:lnTo>
                  <a:pt x="456026" y="166777"/>
                </a:lnTo>
                <a:lnTo>
                  <a:pt x="459158" y="167263"/>
                </a:lnTo>
                <a:lnTo>
                  <a:pt x="462303" y="166529"/>
                </a:lnTo>
                <a:lnTo>
                  <a:pt x="468621" y="163950"/>
                </a:lnTo>
                <a:lnTo>
                  <a:pt x="498361" y="159184"/>
                </a:lnTo>
                <a:lnTo>
                  <a:pt x="506871" y="155394"/>
                </a:lnTo>
                <a:lnTo>
                  <a:pt x="522505" y="152201"/>
                </a:lnTo>
                <a:lnTo>
                  <a:pt x="559220" y="130006"/>
                </a:lnTo>
                <a:lnTo>
                  <a:pt x="569765" y="120572"/>
                </a:lnTo>
                <a:lnTo>
                  <a:pt x="579177" y="117066"/>
                </a:lnTo>
                <a:lnTo>
                  <a:pt x="589357" y="114449"/>
                </a:lnTo>
                <a:lnTo>
                  <a:pt x="604515" y="106968"/>
                </a:lnTo>
                <a:lnTo>
                  <a:pt x="607891" y="106224"/>
                </a:lnTo>
                <a:lnTo>
                  <a:pt x="610142" y="104670"/>
                </a:lnTo>
                <a:lnTo>
                  <a:pt x="611643" y="102575"/>
                </a:lnTo>
                <a:lnTo>
                  <a:pt x="612644" y="100120"/>
                </a:lnTo>
                <a:lnTo>
                  <a:pt x="614370" y="98484"/>
                </a:lnTo>
                <a:lnTo>
                  <a:pt x="623727" y="95339"/>
                </a:lnTo>
                <a:lnTo>
                  <a:pt x="624130" y="103423"/>
                </a:lnTo>
                <a:lnTo>
                  <a:pt x="632368" y="112822"/>
                </a:lnTo>
                <a:lnTo>
                  <a:pt x="633302" y="118891"/>
                </a:lnTo>
                <a:lnTo>
                  <a:pt x="633694" y="147455"/>
                </a:lnTo>
                <a:lnTo>
                  <a:pt x="634753" y="149090"/>
                </a:lnTo>
                <a:lnTo>
                  <a:pt x="636517" y="150180"/>
                </a:lnTo>
                <a:lnTo>
                  <a:pt x="642827" y="152233"/>
                </a:lnTo>
                <a:lnTo>
                  <a:pt x="648160" y="152323"/>
                </a:lnTo>
                <a:lnTo>
                  <a:pt x="649689" y="151277"/>
                </a:lnTo>
                <a:lnTo>
                  <a:pt x="650707" y="149522"/>
                </a:lnTo>
                <a:lnTo>
                  <a:pt x="651386" y="147293"/>
                </a:lnTo>
                <a:lnTo>
                  <a:pt x="657399" y="139100"/>
                </a:lnTo>
                <a:lnTo>
                  <a:pt x="662927" y="135884"/>
                </a:lnTo>
                <a:lnTo>
                  <a:pt x="668912" y="133396"/>
                </a:lnTo>
                <a:lnTo>
                  <a:pt x="703547" y="101525"/>
                </a:lnTo>
                <a:lnTo>
                  <a:pt x="707074" y="95195"/>
                </a:lnTo>
                <a:lnTo>
                  <a:pt x="709699" y="88854"/>
                </a:lnTo>
                <a:lnTo>
                  <a:pt x="735699" y="48174"/>
                </a:lnTo>
                <a:lnTo>
                  <a:pt x="736623" y="44803"/>
                </a:lnTo>
                <a:lnTo>
                  <a:pt x="738297" y="42556"/>
                </a:lnTo>
                <a:lnTo>
                  <a:pt x="740471" y="41057"/>
                </a:lnTo>
                <a:lnTo>
                  <a:pt x="742979" y="40059"/>
                </a:lnTo>
                <a:lnTo>
                  <a:pt x="744651" y="38334"/>
                </a:lnTo>
                <a:lnTo>
                  <a:pt x="746509" y="33596"/>
                </a:lnTo>
                <a:lnTo>
                  <a:pt x="747555" y="24979"/>
                </a:lnTo>
                <a:lnTo>
                  <a:pt x="748759" y="22990"/>
                </a:lnTo>
                <a:lnTo>
                  <a:pt x="750621" y="21663"/>
                </a:lnTo>
                <a:lnTo>
                  <a:pt x="756157" y="19535"/>
                </a:lnTo>
                <a:lnTo>
                  <a:pt x="756915" y="16421"/>
                </a:lnTo>
                <a:lnTo>
                  <a:pt x="757519" y="9497"/>
                </a:lnTo>
                <a:lnTo>
                  <a:pt x="757520" y="17688"/>
                </a:lnTo>
                <a:lnTo>
                  <a:pt x="750975" y="26354"/>
                </a:lnTo>
                <a:lnTo>
                  <a:pt x="748878" y="35180"/>
                </a:lnTo>
                <a:lnTo>
                  <a:pt x="748005" y="69814"/>
                </a:lnTo>
                <a:lnTo>
                  <a:pt x="745177" y="76163"/>
                </a:lnTo>
                <a:lnTo>
                  <a:pt x="741451" y="82512"/>
                </a:lnTo>
                <a:lnTo>
                  <a:pt x="739795" y="88862"/>
                </a:lnTo>
                <a:lnTo>
                  <a:pt x="740413" y="92036"/>
                </a:lnTo>
                <a:lnTo>
                  <a:pt x="746183" y="104736"/>
                </a:lnTo>
                <a:lnTo>
                  <a:pt x="748814" y="120611"/>
                </a:lnTo>
                <a:lnTo>
                  <a:pt x="756164" y="131430"/>
                </a:lnTo>
                <a:lnTo>
                  <a:pt x="759739" y="132475"/>
                </a:lnTo>
                <a:lnTo>
                  <a:pt x="762175" y="132753"/>
                </a:lnTo>
                <a:lnTo>
                  <a:pt x="767703" y="135885"/>
                </a:lnTo>
                <a:lnTo>
                  <a:pt x="774818" y="141463"/>
                </a:lnTo>
                <a:lnTo>
                  <a:pt x="781108" y="142429"/>
                </a:lnTo>
                <a:lnTo>
                  <a:pt x="786700" y="139833"/>
                </a:lnTo>
                <a:lnTo>
                  <a:pt x="792714" y="136209"/>
                </a:lnTo>
                <a:lnTo>
                  <a:pt x="805145" y="13331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SMARTInkShape-635"/>
          <p:cNvSpPr/>
          <p:nvPr>
            <p:custDataLst>
              <p:tags r:id="rId10"/>
            </p:custDataLst>
          </p:nvPr>
        </p:nvSpPr>
        <p:spPr>
          <a:xfrm>
            <a:off x="8810626" y="2647961"/>
            <a:ext cx="200022" cy="180965"/>
          </a:xfrm>
          <a:custGeom>
            <a:avLst/>
            <a:gdLst/>
            <a:ahLst/>
            <a:cxnLst/>
            <a:rect l="0" t="0" r="0" b="0"/>
            <a:pathLst>
              <a:path w="200022" h="180965">
                <a:moveTo>
                  <a:pt x="104774" y="19039"/>
                </a:moveTo>
                <a:lnTo>
                  <a:pt x="104774" y="19039"/>
                </a:lnTo>
                <a:lnTo>
                  <a:pt x="104774" y="10838"/>
                </a:lnTo>
                <a:lnTo>
                  <a:pt x="103716" y="10397"/>
                </a:lnTo>
                <a:lnTo>
                  <a:pt x="95640" y="9549"/>
                </a:lnTo>
                <a:lnTo>
                  <a:pt x="95283" y="17718"/>
                </a:lnTo>
                <a:lnTo>
                  <a:pt x="94213" y="18158"/>
                </a:lnTo>
                <a:lnTo>
                  <a:pt x="90204" y="18648"/>
                </a:lnTo>
                <a:lnTo>
                  <a:pt x="88710" y="19836"/>
                </a:lnTo>
                <a:lnTo>
                  <a:pt x="87051" y="23979"/>
                </a:lnTo>
                <a:lnTo>
                  <a:pt x="85550" y="25508"/>
                </a:lnTo>
                <a:lnTo>
                  <a:pt x="81061" y="27206"/>
                </a:lnTo>
                <a:lnTo>
                  <a:pt x="79440" y="28717"/>
                </a:lnTo>
                <a:lnTo>
                  <a:pt x="77640" y="33218"/>
                </a:lnTo>
                <a:lnTo>
                  <a:pt x="75425" y="44731"/>
                </a:lnTo>
                <a:lnTo>
                  <a:pt x="59740" y="66681"/>
                </a:lnTo>
                <a:lnTo>
                  <a:pt x="57243" y="73022"/>
                </a:lnTo>
                <a:lnTo>
                  <a:pt x="50944" y="82541"/>
                </a:lnTo>
                <a:lnTo>
                  <a:pt x="47550" y="92065"/>
                </a:lnTo>
                <a:lnTo>
                  <a:pt x="31206" y="114289"/>
                </a:lnTo>
                <a:lnTo>
                  <a:pt x="29094" y="121933"/>
                </a:lnTo>
                <a:lnTo>
                  <a:pt x="27863" y="122559"/>
                </a:lnTo>
                <a:lnTo>
                  <a:pt x="23671" y="123256"/>
                </a:lnTo>
                <a:lnTo>
                  <a:pt x="22130" y="124501"/>
                </a:lnTo>
                <a:lnTo>
                  <a:pt x="19455" y="131966"/>
                </a:lnTo>
                <a:lnTo>
                  <a:pt x="19085" y="125018"/>
                </a:lnTo>
                <a:lnTo>
                  <a:pt x="25601" y="116448"/>
                </a:lnTo>
                <a:lnTo>
                  <a:pt x="28753" y="107638"/>
                </a:lnTo>
                <a:lnTo>
                  <a:pt x="53003" y="72810"/>
                </a:lnTo>
                <a:lnTo>
                  <a:pt x="56979" y="61194"/>
                </a:lnTo>
                <a:lnTo>
                  <a:pt x="63331" y="49991"/>
                </a:lnTo>
                <a:lnTo>
                  <a:pt x="66742" y="34796"/>
                </a:lnTo>
                <a:lnTo>
                  <a:pt x="74017" y="19643"/>
                </a:lnTo>
                <a:lnTo>
                  <a:pt x="74745" y="16266"/>
                </a:lnTo>
                <a:lnTo>
                  <a:pt x="76288" y="14015"/>
                </a:lnTo>
                <a:lnTo>
                  <a:pt x="78375" y="12515"/>
                </a:lnTo>
                <a:lnTo>
                  <a:pt x="80824" y="11515"/>
                </a:lnTo>
                <a:lnTo>
                  <a:pt x="82457" y="9789"/>
                </a:lnTo>
                <a:lnTo>
                  <a:pt x="85686" y="121"/>
                </a:lnTo>
                <a:lnTo>
                  <a:pt x="93921" y="0"/>
                </a:lnTo>
                <a:lnTo>
                  <a:pt x="94363" y="1055"/>
                </a:lnTo>
                <a:lnTo>
                  <a:pt x="95215" y="9122"/>
                </a:lnTo>
                <a:lnTo>
                  <a:pt x="101788" y="17041"/>
                </a:lnTo>
                <a:lnTo>
                  <a:pt x="103447" y="22737"/>
                </a:lnTo>
                <a:lnTo>
                  <a:pt x="104948" y="24680"/>
                </a:lnTo>
                <a:lnTo>
                  <a:pt x="117915" y="33109"/>
                </a:lnTo>
                <a:lnTo>
                  <a:pt x="121198" y="38698"/>
                </a:lnTo>
                <a:lnTo>
                  <a:pt x="122073" y="41670"/>
                </a:lnTo>
                <a:lnTo>
                  <a:pt x="123715" y="43651"/>
                </a:lnTo>
                <a:lnTo>
                  <a:pt x="144913" y="59304"/>
                </a:lnTo>
                <a:lnTo>
                  <a:pt x="185509" y="99773"/>
                </a:lnTo>
                <a:lnTo>
                  <a:pt x="188281" y="105368"/>
                </a:lnTo>
                <a:lnTo>
                  <a:pt x="190061" y="112527"/>
                </a:lnTo>
                <a:lnTo>
                  <a:pt x="198662" y="122335"/>
                </a:lnTo>
                <a:lnTo>
                  <a:pt x="199905" y="131885"/>
                </a:lnTo>
                <a:lnTo>
                  <a:pt x="200021" y="142434"/>
                </a:lnTo>
                <a:lnTo>
                  <a:pt x="185559" y="157326"/>
                </a:lnTo>
                <a:lnTo>
                  <a:pt x="180190" y="159875"/>
                </a:lnTo>
                <a:lnTo>
                  <a:pt x="164996" y="162704"/>
                </a:lnTo>
                <a:lnTo>
                  <a:pt x="152378" y="169400"/>
                </a:lnTo>
                <a:lnTo>
                  <a:pt x="107772" y="171416"/>
                </a:lnTo>
                <a:lnTo>
                  <a:pt x="63587" y="171438"/>
                </a:lnTo>
                <a:lnTo>
                  <a:pt x="19067" y="171439"/>
                </a:lnTo>
                <a:lnTo>
                  <a:pt x="0" y="171439"/>
                </a:lnTo>
                <a:lnTo>
                  <a:pt x="9524" y="1809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SMARTInkShape-Group183"/>
          <p:cNvGrpSpPr/>
          <p:nvPr/>
        </p:nvGrpSpPr>
        <p:grpSpPr>
          <a:xfrm>
            <a:off x="9286875" y="2533650"/>
            <a:ext cx="771523" cy="247651"/>
            <a:chOff x="9286875" y="2533650"/>
            <a:chExt cx="771523" cy="247651"/>
          </a:xfrm>
        </p:grpSpPr>
        <p:sp>
          <p:nvSpPr>
            <p:cNvPr id="78" name="SMARTInkShape-636"/>
            <p:cNvSpPr/>
            <p:nvPr>
              <p:custDataLst>
                <p:tags r:id="rId246"/>
              </p:custDataLst>
            </p:nvPr>
          </p:nvSpPr>
          <p:spPr>
            <a:xfrm>
              <a:off x="9286875" y="2533650"/>
              <a:ext cx="123826" cy="228562"/>
            </a:xfrm>
            <a:custGeom>
              <a:avLst/>
              <a:gdLst/>
              <a:ahLst/>
              <a:cxnLst/>
              <a:rect l="0" t="0" r="0" b="0"/>
              <a:pathLst>
                <a:path w="123826" h="228562">
                  <a:moveTo>
                    <a:pt x="123825" y="0"/>
                  </a:moveTo>
                  <a:lnTo>
                    <a:pt x="123825" y="0"/>
                  </a:lnTo>
                  <a:lnTo>
                    <a:pt x="118768" y="0"/>
                  </a:lnTo>
                  <a:lnTo>
                    <a:pt x="117279" y="1058"/>
                  </a:lnTo>
                  <a:lnTo>
                    <a:pt x="116285" y="2822"/>
                  </a:lnTo>
                  <a:lnTo>
                    <a:pt x="114691" y="8201"/>
                  </a:lnTo>
                  <a:lnTo>
                    <a:pt x="111652" y="8937"/>
                  </a:lnTo>
                  <a:lnTo>
                    <a:pt x="106134" y="9409"/>
                  </a:lnTo>
                  <a:lnTo>
                    <a:pt x="90621" y="23711"/>
                  </a:lnTo>
                  <a:lnTo>
                    <a:pt x="87901" y="29235"/>
                  </a:lnTo>
                  <a:lnTo>
                    <a:pt x="87175" y="32190"/>
                  </a:lnTo>
                  <a:lnTo>
                    <a:pt x="81098" y="41405"/>
                  </a:lnTo>
                  <a:lnTo>
                    <a:pt x="75554" y="44861"/>
                  </a:lnTo>
                  <a:lnTo>
                    <a:pt x="72594" y="45782"/>
                  </a:lnTo>
                  <a:lnTo>
                    <a:pt x="70622" y="47455"/>
                  </a:lnTo>
                  <a:lnTo>
                    <a:pt x="50269" y="76252"/>
                  </a:lnTo>
                  <a:lnTo>
                    <a:pt x="47742" y="82573"/>
                  </a:lnTo>
                  <a:lnTo>
                    <a:pt x="31219" y="104776"/>
                  </a:lnTo>
                  <a:lnTo>
                    <a:pt x="24040" y="122532"/>
                  </a:lnTo>
                  <a:lnTo>
                    <a:pt x="12169" y="142286"/>
                  </a:lnTo>
                  <a:lnTo>
                    <a:pt x="8815" y="158672"/>
                  </a:lnTo>
                  <a:lnTo>
                    <a:pt x="2055" y="171435"/>
                  </a:lnTo>
                  <a:lnTo>
                    <a:pt x="2" y="218879"/>
                  </a:lnTo>
                  <a:lnTo>
                    <a:pt x="0" y="228469"/>
                  </a:lnTo>
                  <a:lnTo>
                    <a:pt x="5057" y="228561"/>
                  </a:lnTo>
                  <a:lnTo>
                    <a:pt x="10361" y="225761"/>
                  </a:lnTo>
                  <a:lnTo>
                    <a:pt x="13257" y="223532"/>
                  </a:lnTo>
                  <a:lnTo>
                    <a:pt x="16476" y="218234"/>
                  </a:lnTo>
                  <a:lnTo>
                    <a:pt x="190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637"/>
            <p:cNvSpPr/>
            <p:nvPr>
              <p:custDataLst>
                <p:tags r:id="rId247"/>
              </p:custDataLst>
            </p:nvPr>
          </p:nvSpPr>
          <p:spPr>
            <a:xfrm>
              <a:off x="9401175" y="2571751"/>
              <a:ext cx="19051" cy="189130"/>
            </a:xfrm>
            <a:custGeom>
              <a:avLst/>
              <a:gdLst/>
              <a:ahLst/>
              <a:cxnLst/>
              <a:rect l="0" t="0" r="0" b="0"/>
              <a:pathLst>
                <a:path w="19051" h="189130">
                  <a:moveTo>
                    <a:pt x="9525" y="9524"/>
                  </a:moveTo>
                  <a:lnTo>
                    <a:pt x="9525" y="9524"/>
                  </a:lnTo>
                  <a:lnTo>
                    <a:pt x="17726" y="9524"/>
                  </a:lnTo>
                  <a:lnTo>
                    <a:pt x="18169" y="8466"/>
                  </a:lnTo>
                  <a:lnTo>
                    <a:pt x="19050" y="0"/>
                  </a:lnTo>
                  <a:lnTo>
                    <a:pt x="19050" y="8200"/>
                  </a:lnTo>
                  <a:lnTo>
                    <a:pt x="12504" y="16867"/>
                  </a:lnTo>
                  <a:lnTo>
                    <a:pt x="10406" y="25693"/>
                  </a:lnTo>
                  <a:lnTo>
                    <a:pt x="9530" y="69498"/>
                  </a:lnTo>
                  <a:lnTo>
                    <a:pt x="8468" y="79571"/>
                  </a:lnTo>
                  <a:lnTo>
                    <a:pt x="1324" y="98032"/>
                  </a:lnTo>
                  <a:lnTo>
                    <a:pt x="10" y="141577"/>
                  </a:lnTo>
                  <a:lnTo>
                    <a:pt x="0" y="174982"/>
                  </a:lnTo>
                  <a:lnTo>
                    <a:pt x="1058" y="176979"/>
                  </a:lnTo>
                  <a:lnTo>
                    <a:pt x="2822" y="178311"/>
                  </a:lnTo>
                  <a:lnTo>
                    <a:pt x="8201" y="180448"/>
                  </a:lnTo>
                  <a:lnTo>
                    <a:pt x="8937" y="183562"/>
                  </a:lnTo>
                  <a:lnTo>
                    <a:pt x="9410" y="189129"/>
                  </a:lnTo>
                  <a:lnTo>
                    <a:pt x="9491" y="185037"/>
                  </a:lnTo>
                  <a:lnTo>
                    <a:pt x="10561" y="183682"/>
                  </a:lnTo>
                  <a:lnTo>
                    <a:pt x="1905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638"/>
            <p:cNvSpPr/>
            <p:nvPr>
              <p:custDataLst>
                <p:tags r:id="rId248"/>
              </p:custDataLst>
            </p:nvPr>
          </p:nvSpPr>
          <p:spPr>
            <a:xfrm>
              <a:off x="9286875" y="2562225"/>
              <a:ext cx="466691" cy="180937"/>
            </a:xfrm>
            <a:custGeom>
              <a:avLst/>
              <a:gdLst/>
              <a:ahLst/>
              <a:cxnLst/>
              <a:rect l="0" t="0" r="0" b="0"/>
              <a:pathLst>
                <a:path w="466691" h="180937">
                  <a:moveTo>
                    <a:pt x="0" y="133350"/>
                  </a:moveTo>
                  <a:lnTo>
                    <a:pt x="0" y="133350"/>
                  </a:lnTo>
                  <a:lnTo>
                    <a:pt x="31799" y="133350"/>
                  </a:lnTo>
                  <a:lnTo>
                    <a:pt x="38122" y="130528"/>
                  </a:lnTo>
                  <a:lnTo>
                    <a:pt x="41290" y="128294"/>
                  </a:lnTo>
                  <a:lnTo>
                    <a:pt x="55861" y="125149"/>
                  </a:lnTo>
                  <a:lnTo>
                    <a:pt x="78690" y="123028"/>
                  </a:lnTo>
                  <a:lnTo>
                    <a:pt x="97310" y="116338"/>
                  </a:lnTo>
                  <a:lnTo>
                    <a:pt x="107807" y="114147"/>
                  </a:lnTo>
                  <a:lnTo>
                    <a:pt x="120725" y="108022"/>
                  </a:lnTo>
                  <a:lnTo>
                    <a:pt x="136430" y="104679"/>
                  </a:lnTo>
                  <a:lnTo>
                    <a:pt x="169273" y="88356"/>
                  </a:lnTo>
                  <a:lnTo>
                    <a:pt x="188776" y="81188"/>
                  </a:lnTo>
                  <a:lnTo>
                    <a:pt x="208904" y="66495"/>
                  </a:lnTo>
                  <a:lnTo>
                    <a:pt x="233260" y="47609"/>
                  </a:lnTo>
                  <a:lnTo>
                    <a:pt x="234882" y="44439"/>
                  </a:lnTo>
                  <a:lnTo>
                    <a:pt x="238079" y="42326"/>
                  </a:lnTo>
                  <a:lnTo>
                    <a:pt x="250576" y="38294"/>
                  </a:lnTo>
                  <a:lnTo>
                    <a:pt x="252775" y="36113"/>
                  </a:lnTo>
                  <a:lnTo>
                    <a:pt x="261363" y="25008"/>
                  </a:lnTo>
                  <a:lnTo>
                    <a:pt x="267150" y="21697"/>
                  </a:lnTo>
                  <a:lnTo>
                    <a:pt x="274433" y="19573"/>
                  </a:lnTo>
                  <a:lnTo>
                    <a:pt x="285621" y="9645"/>
                  </a:lnTo>
                  <a:lnTo>
                    <a:pt x="295241" y="9525"/>
                  </a:lnTo>
                  <a:lnTo>
                    <a:pt x="295274" y="23714"/>
                  </a:lnTo>
                  <a:lnTo>
                    <a:pt x="294217" y="25334"/>
                  </a:lnTo>
                  <a:lnTo>
                    <a:pt x="292453" y="26415"/>
                  </a:lnTo>
                  <a:lnTo>
                    <a:pt x="290218" y="27135"/>
                  </a:lnTo>
                  <a:lnTo>
                    <a:pt x="288729" y="28673"/>
                  </a:lnTo>
                  <a:lnTo>
                    <a:pt x="287074" y="33205"/>
                  </a:lnTo>
                  <a:lnTo>
                    <a:pt x="285753" y="79378"/>
                  </a:lnTo>
                  <a:lnTo>
                    <a:pt x="285750" y="107950"/>
                  </a:lnTo>
                  <a:lnTo>
                    <a:pt x="282928" y="114300"/>
                  </a:lnTo>
                  <a:lnTo>
                    <a:pt x="279204" y="120650"/>
                  </a:lnTo>
                  <a:lnTo>
                    <a:pt x="276813" y="133350"/>
                  </a:lnTo>
                  <a:lnTo>
                    <a:pt x="276259" y="155575"/>
                  </a:lnTo>
                  <a:lnTo>
                    <a:pt x="273418" y="161925"/>
                  </a:lnTo>
                  <a:lnTo>
                    <a:pt x="268027" y="169569"/>
                  </a:lnTo>
                  <a:lnTo>
                    <a:pt x="266703" y="180936"/>
                  </a:lnTo>
                  <a:lnTo>
                    <a:pt x="266700" y="166785"/>
                  </a:lnTo>
                  <a:lnTo>
                    <a:pt x="269522" y="161262"/>
                  </a:lnTo>
                  <a:lnTo>
                    <a:pt x="273246" y="155281"/>
                  </a:lnTo>
                  <a:lnTo>
                    <a:pt x="276401" y="145963"/>
                  </a:lnTo>
                  <a:lnTo>
                    <a:pt x="282510" y="136499"/>
                  </a:lnTo>
                  <a:lnTo>
                    <a:pt x="284790" y="126992"/>
                  </a:lnTo>
                  <a:lnTo>
                    <a:pt x="285323" y="120647"/>
                  </a:lnTo>
                  <a:lnTo>
                    <a:pt x="288382" y="114298"/>
                  </a:lnTo>
                  <a:lnTo>
                    <a:pt x="323871" y="66850"/>
                  </a:lnTo>
                  <a:lnTo>
                    <a:pt x="329151" y="60403"/>
                  </a:lnTo>
                  <a:lnTo>
                    <a:pt x="337876" y="39404"/>
                  </a:lnTo>
                  <a:lnTo>
                    <a:pt x="340609" y="35794"/>
                  </a:lnTo>
                  <a:lnTo>
                    <a:pt x="355422" y="27179"/>
                  </a:lnTo>
                  <a:lnTo>
                    <a:pt x="369541" y="21458"/>
                  </a:lnTo>
                  <a:lnTo>
                    <a:pt x="376965" y="19062"/>
                  </a:lnTo>
                  <a:lnTo>
                    <a:pt x="387095" y="12822"/>
                  </a:lnTo>
                  <a:lnTo>
                    <a:pt x="426348" y="430"/>
                  </a:lnTo>
                  <a:lnTo>
                    <a:pt x="466690" y="0"/>
                  </a:lnTo>
                  <a:lnTo>
                    <a:pt x="457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639"/>
            <p:cNvSpPr/>
            <p:nvPr>
              <p:custDataLst>
                <p:tags r:id="rId249"/>
              </p:custDataLst>
            </p:nvPr>
          </p:nvSpPr>
          <p:spPr>
            <a:xfrm>
              <a:off x="9591675" y="2695575"/>
              <a:ext cx="171451" cy="57151"/>
            </a:xfrm>
            <a:custGeom>
              <a:avLst/>
              <a:gdLst/>
              <a:ahLst/>
              <a:cxnLst/>
              <a:rect l="0" t="0" r="0" b="0"/>
              <a:pathLst>
                <a:path w="171451" h="57151">
                  <a:moveTo>
                    <a:pt x="0" y="0"/>
                  </a:moveTo>
                  <a:lnTo>
                    <a:pt x="0" y="0"/>
                  </a:lnTo>
                  <a:lnTo>
                    <a:pt x="27131" y="0"/>
                  </a:lnTo>
                  <a:lnTo>
                    <a:pt x="35895" y="6546"/>
                  </a:lnTo>
                  <a:lnTo>
                    <a:pt x="44738" y="8642"/>
                  </a:lnTo>
                  <a:lnTo>
                    <a:pt x="55306" y="9409"/>
                  </a:lnTo>
                  <a:lnTo>
                    <a:pt x="64390" y="16048"/>
                  </a:lnTo>
                  <a:lnTo>
                    <a:pt x="73289" y="19219"/>
                  </a:lnTo>
                  <a:lnTo>
                    <a:pt x="93378" y="36349"/>
                  </a:lnTo>
                  <a:lnTo>
                    <a:pt x="97241" y="37322"/>
                  </a:lnTo>
                  <a:lnTo>
                    <a:pt x="99752" y="37581"/>
                  </a:lnTo>
                  <a:lnTo>
                    <a:pt x="105365" y="40692"/>
                  </a:lnTo>
                  <a:lnTo>
                    <a:pt x="111388" y="44544"/>
                  </a:lnTo>
                  <a:lnTo>
                    <a:pt x="117592" y="46256"/>
                  </a:lnTo>
                  <a:lnTo>
                    <a:pt x="119669" y="47770"/>
                  </a:lnTo>
                  <a:lnTo>
                    <a:pt x="121054" y="49839"/>
                  </a:lnTo>
                  <a:lnTo>
                    <a:pt x="121978" y="52276"/>
                  </a:lnTo>
                  <a:lnTo>
                    <a:pt x="123652" y="53901"/>
                  </a:lnTo>
                  <a:lnTo>
                    <a:pt x="128334" y="55706"/>
                  </a:lnTo>
                  <a:lnTo>
                    <a:pt x="1714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640"/>
            <p:cNvSpPr/>
            <p:nvPr>
              <p:custDataLst>
                <p:tags r:id="rId250"/>
              </p:custDataLst>
            </p:nvPr>
          </p:nvSpPr>
          <p:spPr>
            <a:xfrm>
              <a:off x="9848850" y="2571750"/>
              <a:ext cx="28576" cy="190455"/>
            </a:xfrm>
            <a:custGeom>
              <a:avLst/>
              <a:gdLst/>
              <a:ahLst/>
              <a:cxnLst/>
              <a:rect l="0" t="0" r="0" b="0"/>
              <a:pathLst>
                <a:path w="28576" h="190455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42925"/>
                  </a:lnTo>
                  <a:lnTo>
                    <a:pt x="9525" y="88876"/>
                  </a:lnTo>
                  <a:lnTo>
                    <a:pt x="12349" y="95240"/>
                  </a:lnTo>
                  <a:lnTo>
                    <a:pt x="14582" y="98418"/>
                  </a:lnTo>
                  <a:lnTo>
                    <a:pt x="17727" y="113005"/>
                  </a:lnTo>
                  <a:lnTo>
                    <a:pt x="19043" y="158727"/>
                  </a:lnTo>
                  <a:lnTo>
                    <a:pt x="19050" y="189977"/>
                  </a:lnTo>
                  <a:lnTo>
                    <a:pt x="27252" y="190454"/>
                  </a:lnTo>
                  <a:lnTo>
                    <a:pt x="27692" y="189411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641"/>
            <p:cNvSpPr/>
            <p:nvPr>
              <p:custDataLst>
                <p:tags r:id="rId251"/>
              </p:custDataLst>
            </p:nvPr>
          </p:nvSpPr>
          <p:spPr>
            <a:xfrm>
              <a:off x="9848860" y="2537713"/>
              <a:ext cx="209538" cy="243588"/>
            </a:xfrm>
            <a:custGeom>
              <a:avLst/>
              <a:gdLst/>
              <a:ahLst/>
              <a:cxnLst/>
              <a:rect l="0" t="0" r="0" b="0"/>
              <a:pathLst>
                <a:path w="209538" h="243588">
                  <a:moveTo>
                    <a:pt x="19040" y="129287"/>
                  </a:moveTo>
                  <a:lnTo>
                    <a:pt x="19040" y="129287"/>
                  </a:lnTo>
                  <a:lnTo>
                    <a:pt x="19040" y="119174"/>
                  </a:lnTo>
                  <a:lnTo>
                    <a:pt x="17982" y="116195"/>
                  </a:lnTo>
                  <a:lnTo>
                    <a:pt x="16216" y="114209"/>
                  </a:lnTo>
                  <a:lnTo>
                    <a:pt x="13983" y="112885"/>
                  </a:lnTo>
                  <a:lnTo>
                    <a:pt x="12494" y="110944"/>
                  </a:lnTo>
                  <a:lnTo>
                    <a:pt x="10838" y="105965"/>
                  </a:lnTo>
                  <a:lnTo>
                    <a:pt x="8717" y="88658"/>
                  </a:lnTo>
                  <a:lnTo>
                    <a:pt x="6867" y="86326"/>
                  </a:lnTo>
                  <a:lnTo>
                    <a:pt x="4575" y="84771"/>
                  </a:lnTo>
                  <a:lnTo>
                    <a:pt x="3047" y="82676"/>
                  </a:lnTo>
                  <a:lnTo>
                    <a:pt x="1349" y="77527"/>
                  </a:lnTo>
                  <a:lnTo>
                    <a:pt x="0" y="45436"/>
                  </a:lnTo>
                  <a:lnTo>
                    <a:pt x="16880" y="23872"/>
                  </a:lnTo>
                  <a:lnTo>
                    <a:pt x="17599" y="20910"/>
                  </a:lnTo>
                  <a:lnTo>
                    <a:pt x="19139" y="18936"/>
                  </a:lnTo>
                  <a:lnTo>
                    <a:pt x="38280" y="7680"/>
                  </a:lnTo>
                  <a:lnTo>
                    <a:pt x="55270" y="5592"/>
                  </a:lnTo>
                  <a:lnTo>
                    <a:pt x="61643" y="444"/>
                  </a:lnTo>
                  <a:lnTo>
                    <a:pt x="64376" y="0"/>
                  </a:lnTo>
                  <a:lnTo>
                    <a:pt x="67256" y="762"/>
                  </a:lnTo>
                  <a:lnTo>
                    <a:pt x="74425" y="4534"/>
                  </a:lnTo>
                  <a:lnTo>
                    <a:pt x="80723" y="5187"/>
                  </a:lnTo>
                  <a:lnTo>
                    <a:pt x="82387" y="6337"/>
                  </a:lnTo>
                  <a:lnTo>
                    <a:pt x="83497" y="8162"/>
                  </a:lnTo>
                  <a:lnTo>
                    <a:pt x="84236" y="10437"/>
                  </a:lnTo>
                  <a:lnTo>
                    <a:pt x="85787" y="11954"/>
                  </a:lnTo>
                  <a:lnTo>
                    <a:pt x="90333" y="13639"/>
                  </a:lnTo>
                  <a:lnTo>
                    <a:pt x="91969" y="15147"/>
                  </a:lnTo>
                  <a:lnTo>
                    <a:pt x="93787" y="19644"/>
                  </a:lnTo>
                  <a:lnTo>
                    <a:pt x="95239" y="65823"/>
                  </a:lnTo>
                  <a:lnTo>
                    <a:pt x="92416" y="72153"/>
                  </a:lnTo>
                  <a:lnTo>
                    <a:pt x="88694" y="78494"/>
                  </a:lnTo>
                  <a:lnTo>
                    <a:pt x="85538" y="88014"/>
                  </a:lnTo>
                  <a:lnTo>
                    <a:pt x="79430" y="97538"/>
                  </a:lnTo>
                  <a:lnTo>
                    <a:pt x="77631" y="103888"/>
                  </a:lnTo>
                  <a:lnTo>
                    <a:pt x="76091" y="106004"/>
                  </a:lnTo>
                  <a:lnTo>
                    <a:pt x="74010" y="107415"/>
                  </a:lnTo>
                  <a:lnTo>
                    <a:pt x="71560" y="108356"/>
                  </a:lnTo>
                  <a:lnTo>
                    <a:pt x="69929" y="110041"/>
                  </a:lnTo>
                  <a:lnTo>
                    <a:pt x="64488" y="120351"/>
                  </a:lnTo>
                  <a:lnTo>
                    <a:pt x="57570" y="128764"/>
                  </a:lnTo>
                  <a:lnTo>
                    <a:pt x="47650" y="129286"/>
                  </a:lnTo>
                  <a:lnTo>
                    <a:pt x="61806" y="129287"/>
                  </a:lnTo>
                  <a:lnTo>
                    <a:pt x="63426" y="128229"/>
                  </a:lnTo>
                  <a:lnTo>
                    <a:pt x="64506" y="126465"/>
                  </a:lnTo>
                  <a:lnTo>
                    <a:pt x="65226" y="124231"/>
                  </a:lnTo>
                  <a:lnTo>
                    <a:pt x="66764" y="122741"/>
                  </a:lnTo>
                  <a:lnTo>
                    <a:pt x="71295" y="121086"/>
                  </a:lnTo>
                  <a:lnTo>
                    <a:pt x="118546" y="119764"/>
                  </a:lnTo>
                  <a:lnTo>
                    <a:pt x="126059" y="119763"/>
                  </a:lnTo>
                  <a:lnTo>
                    <a:pt x="132927" y="122585"/>
                  </a:lnTo>
                  <a:lnTo>
                    <a:pt x="139506" y="126308"/>
                  </a:lnTo>
                  <a:lnTo>
                    <a:pt x="152353" y="128698"/>
                  </a:lnTo>
                  <a:lnTo>
                    <a:pt x="155540" y="128895"/>
                  </a:lnTo>
                  <a:lnTo>
                    <a:pt x="161903" y="131934"/>
                  </a:lnTo>
                  <a:lnTo>
                    <a:pt x="168260" y="135756"/>
                  </a:lnTo>
                  <a:lnTo>
                    <a:pt x="177788" y="138965"/>
                  </a:lnTo>
                  <a:lnTo>
                    <a:pt x="208051" y="165910"/>
                  </a:lnTo>
                  <a:lnTo>
                    <a:pt x="209097" y="172006"/>
                  </a:lnTo>
                  <a:lnTo>
                    <a:pt x="209537" y="200472"/>
                  </a:lnTo>
                  <a:lnTo>
                    <a:pt x="206716" y="206081"/>
                  </a:lnTo>
                  <a:lnTo>
                    <a:pt x="195349" y="219546"/>
                  </a:lnTo>
                  <a:lnTo>
                    <a:pt x="189827" y="222319"/>
                  </a:lnTo>
                  <a:lnTo>
                    <a:pt x="186872" y="223058"/>
                  </a:lnTo>
                  <a:lnTo>
                    <a:pt x="171382" y="231881"/>
                  </a:lnTo>
                  <a:lnTo>
                    <a:pt x="146038" y="235036"/>
                  </a:lnTo>
                  <a:lnTo>
                    <a:pt x="135457" y="240583"/>
                  </a:lnTo>
                  <a:lnTo>
                    <a:pt x="88968" y="243564"/>
                  </a:lnTo>
                  <a:lnTo>
                    <a:pt x="42598" y="243587"/>
                  </a:lnTo>
                  <a:lnTo>
                    <a:pt x="38485" y="243587"/>
                  </a:lnTo>
                  <a:lnTo>
                    <a:pt x="47615" y="243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5" name="SMARTInkShape-642"/>
          <p:cNvSpPr/>
          <p:nvPr>
            <p:custDataLst>
              <p:tags r:id="rId11"/>
            </p:custDataLst>
          </p:nvPr>
        </p:nvSpPr>
        <p:spPr>
          <a:xfrm>
            <a:off x="10248900" y="2762250"/>
            <a:ext cx="47591" cy="114301"/>
          </a:xfrm>
          <a:custGeom>
            <a:avLst/>
            <a:gdLst/>
            <a:ahLst/>
            <a:cxnLst/>
            <a:rect l="0" t="0" r="0" b="0"/>
            <a:pathLst>
              <a:path w="47591" h="114301">
                <a:moveTo>
                  <a:pt x="38100" y="0"/>
                </a:moveTo>
                <a:lnTo>
                  <a:pt x="38100" y="0"/>
                </a:lnTo>
                <a:lnTo>
                  <a:pt x="47234" y="9133"/>
                </a:lnTo>
                <a:lnTo>
                  <a:pt x="47590" y="22748"/>
                </a:lnTo>
                <a:lnTo>
                  <a:pt x="46544" y="24691"/>
                </a:lnTo>
                <a:lnTo>
                  <a:pt x="44788" y="25985"/>
                </a:lnTo>
                <a:lnTo>
                  <a:pt x="42559" y="26849"/>
                </a:lnTo>
                <a:lnTo>
                  <a:pt x="41073" y="28482"/>
                </a:lnTo>
                <a:lnTo>
                  <a:pt x="39422" y="33120"/>
                </a:lnTo>
                <a:lnTo>
                  <a:pt x="38215" y="50920"/>
                </a:lnTo>
                <a:lnTo>
                  <a:pt x="37118" y="52997"/>
                </a:lnTo>
                <a:lnTo>
                  <a:pt x="35329" y="54381"/>
                </a:lnTo>
                <a:lnTo>
                  <a:pt x="33078" y="55304"/>
                </a:lnTo>
                <a:lnTo>
                  <a:pt x="31577" y="56978"/>
                </a:lnTo>
                <a:lnTo>
                  <a:pt x="26346" y="67268"/>
                </a:lnTo>
                <a:lnTo>
                  <a:pt x="22293" y="73289"/>
                </a:lnTo>
                <a:lnTo>
                  <a:pt x="18953" y="82628"/>
                </a:lnTo>
                <a:lnTo>
                  <a:pt x="12789" y="92098"/>
                </a:lnTo>
                <a:lnTo>
                  <a:pt x="9433" y="101607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" name="SMARTInkShape-Group185"/>
          <p:cNvGrpSpPr/>
          <p:nvPr/>
        </p:nvGrpSpPr>
        <p:grpSpPr>
          <a:xfrm>
            <a:off x="3829050" y="3156838"/>
            <a:ext cx="1276231" cy="291213"/>
            <a:chOff x="3829050" y="3156838"/>
            <a:chExt cx="1276231" cy="291213"/>
          </a:xfrm>
        </p:grpSpPr>
        <p:sp>
          <p:nvSpPr>
            <p:cNvPr id="86" name="SMARTInkShape-643"/>
            <p:cNvSpPr/>
            <p:nvPr>
              <p:custDataLst>
                <p:tags r:id="rId240"/>
              </p:custDataLst>
            </p:nvPr>
          </p:nvSpPr>
          <p:spPr>
            <a:xfrm>
              <a:off x="3829050" y="3305175"/>
              <a:ext cx="219076" cy="142876"/>
            </a:xfrm>
            <a:custGeom>
              <a:avLst/>
              <a:gdLst/>
              <a:ahLst/>
              <a:cxnLst/>
              <a:rect l="0" t="0" r="0" b="0"/>
              <a:pathLst>
                <a:path w="219076" h="142876">
                  <a:moveTo>
                    <a:pt x="133350" y="0"/>
                  </a:moveTo>
                  <a:lnTo>
                    <a:pt x="133350" y="0"/>
                  </a:lnTo>
                  <a:lnTo>
                    <a:pt x="123835" y="0"/>
                  </a:lnTo>
                  <a:lnTo>
                    <a:pt x="115625" y="8201"/>
                  </a:lnTo>
                  <a:lnTo>
                    <a:pt x="109636" y="9132"/>
                  </a:lnTo>
                  <a:lnTo>
                    <a:pt x="108016" y="10322"/>
                  </a:lnTo>
                  <a:lnTo>
                    <a:pt x="106215" y="14465"/>
                  </a:lnTo>
                  <a:lnTo>
                    <a:pt x="104677" y="15994"/>
                  </a:lnTo>
                  <a:lnTo>
                    <a:pt x="94603" y="21268"/>
                  </a:lnTo>
                  <a:lnTo>
                    <a:pt x="68960" y="44300"/>
                  </a:lnTo>
                  <a:lnTo>
                    <a:pt x="60061" y="47698"/>
                  </a:lnTo>
                  <a:lnTo>
                    <a:pt x="23959" y="80819"/>
                  </a:lnTo>
                  <a:lnTo>
                    <a:pt x="21232" y="86366"/>
                  </a:lnTo>
                  <a:lnTo>
                    <a:pt x="20505" y="89328"/>
                  </a:lnTo>
                  <a:lnTo>
                    <a:pt x="18961" y="91302"/>
                  </a:lnTo>
                  <a:lnTo>
                    <a:pt x="10976" y="94729"/>
                  </a:lnTo>
                  <a:lnTo>
                    <a:pt x="10170" y="97841"/>
                  </a:lnTo>
                  <a:lnTo>
                    <a:pt x="9955" y="100152"/>
                  </a:lnTo>
                  <a:lnTo>
                    <a:pt x="8753" y="101693"/>
                  </a:lnTo>
                  <a:lnTo>
                    <a:pt x="80" y="104751"/>
                  </a:lnTo>
                  <a:lnTo>
                    <a:pt x="3" y="104774"/>
                  </a:lnTo>
                  <a:lnTo>
                    <a:pt x="0" y="113907"/>
                  </a:lnTo>
                  <a:lnTo>
                    <a:pt x="17692" y="114300"/>
                  </a:lnTo>
                  <a:lnTo>
                    <a:pt x="27131" y="122501"/>
                  </a:lnTo>
                  <a:lnTo>
                    <a:pt x="36649" y="123708"/>
                  </a:lnTo>
                  <a:lnTo>
                    <a:pt x="46174" y="132016"/>
                  </a:lnTo>
                  <a:lnTo>
                    <a:pt x="52252" y="132954"/>
                  </a:lnTo>
                  <a:lnTo>
                    <a:pt x="98542" y="133350"/>
                  </a:lnTo>
                  <a:lnTo>
                    <a:pt x="146050" y="133350"/>
                  </a:lnTo>
                  <a:lnTo>
                    <a:pt x="192675" y="133350"/>
                  </a:lnTo>
                  <a:lnTo>
                    <a:pt x="209120" y="133350"/>
                  </a:lnTo>
                  <a:lnTo>
                    <a:pt x="209512" y="141551"/>
                  </a:lnTo>
                  <a:lnTo>
                    <a:pt x="210583" y="141992"/>
                  </a:lnTo>
                  <a:lnTo>
                    <a:pt x="219075" y="142875"/>
                  </a:lnTo>
                  <a:lnTo>
                    <a:pt x="2190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644"/>
            <p:cNvSpPr/>
            <p:nvPr>
              <p:custDataLst>
                <p:tags r:id="rId241"/>
              </p:custDataLst>
            </p:nvPr>
          </p:nvSpPr>
          <p:spPr>
            <a:xfrm>
              <a:off x="4257675" y="3190876"/>
              <a:ext cx="85726" cy="228565"/>
            </a:xfrm>
            <a:custGeom>
              <a:avLst/>
              <a:gdLst/>
              <a:ahLst/>
              <a:cxnLst/>
              <a:rect l="0" t="0" r="0" b="0"/>
              <a:pathLst>
                <a:path w="85726" h="228565">
                  <a:moveTo>
                    <a:pt x="85725" y="9524"/>
                  </a:moveTo>
                  <a:lnTo>
                    <a:pt x="85725" y="9524"/>
                  </a:lnTo>
                  <a:lnTo>
                    <a:pt x="85725" y="9"/>
                  </a:lnTo>
                  <a:lnTo>
                    <a:pt x="77524" y="0"/>
                  </a:lnTo>
                  <a:lnTo>
                    <a:pt x="77083" y="1058"/>
                  </a:lnTo>
                  <a:lnTo>
                    <a:pt x="76593" y="5055"/>
                  </a:lnTo>
                  <a:lnTo>
                    <a:pt x="75404" y="6545"/>
                  </a:lnTo>
                  <a:lnTo>
                    <a:pt x="71260" y="8200"/>
                  </a:lnTo>
                  <a:lnTo>
                    <a:pt x="69731" y="9700"/>
                  </a:lnTo>
                  <a:lnTo>
                    <a:pt x="65885" y="19147"/>
                  </a:lnTo>
                  <a:lnTo>
                    <a:pt x="60208" y="26369"/>
                  </a:lnTo>
                  <a:lnTo>
                    <a:pt x="56998" y="35212"/>
                  </a:lnTo>
                  <a:lnTo>
                    <a:pt x="50872" y="44534"/>
                  </a:lnTo>
                  <a:lnTo>
                    <a:pt x="47529" y="53999"/>
                  </a:lnTo>
                  <a:lnTo>
                    <a:pt x="41364" y="63506"/>
                  </a:lnTo>
                  <a:lnTo>
                    <a:pt x="38009" y="73026"/>
                  </a:lnTo>
                  <a:lnTo>
                    <a:pt x="31840" y="83608"/>
                  </a:lnTo>
                  <a:lnTo>
                    <a:pt x="27803" y="110241"/>
                  </a:lnTo>
                  <a:lnTo>
                    <a:pt x="21093" y="123649"/>
                  </a:lnTo>
                  <a:lnTo>
                    <a:pt x="20412" y="126882"/>
                  </a:lnTo>
                  <a:lnTo>
                    <a:pt x="10969" y="146039"/>
                  </a:lnTo>
                  <a:lnTo>
                    <a:pt x="8551" y="168274"/>
                  </a:lnTo>
                  <a:lnTo>
                    <a:pt x="2003" y="180974"/>
                  </a:lnTo>
                  <a:lnTo>
                    <a:pt x="0" y="227229"/>
                  </a:lnTo>
                  <a:lnTo>
                    <a:pt x="1058" y="227685"/>
                  </a:lnTo>
                  <a:lnTo>
                    <a:pt x="14189" y="228564"/>
                  </a:lnTo>
                  <a:lnTo>
                    <a:pt x="15809" y="227517"/>
                  </a:lnTo>
                  <a:lnTo>
                    <a:pt x="16890" y="225761"/>
                  </a:lnTo>
                  <a:lnTo>
                    <a:pt x="17610" y="223532"/>
                  </a:lnTo>
                  <a:lnTo>
                    <a:pt x="19148" y="222046"/>
                  </a:lnTo>
                  <a:lnTo>
                    <a:pt x="23680" y="220395"/>
                  </a:lnTo>
                  <a:lnTo>
                    <a:pt x="25312" y="218896"/>
                  </a:lnTo>
                  <a:lnTo>
                    <a:pt x="27124" y="214409"/>
                  </a:lnTo>
                  <a:lnTo>
                    <a:pt x="2857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645"/>
            <p:cNvSpPr/>
            <p:nvPr>
              <p:custDataLst>
                <p:tags r:id="rId242"/>
              </p:custDataLst>
            </p:nvPr>
          </p:nvSpPr>
          <p:spPr>
            <a:xfrm>
              <a:off x="4352925" y="3238503"/>
              <a:ext cx="28576" cy="171448"/>
            </a:xfrm>
            <a:custGeom>
              <a:avLst/>
              <a:gdLst/>
              <a:ahLst/>
              <a:cxnLst/>
              <a:rect l="0" t="0" r="0" b="0"/>
              <a:pathLst>
                <a:path w="28576" h="171448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0" y="44478"/>
                  </a:lnTo>
                  <a:lnTo>
                    <a:pt x="0" y="91888"/>
                  </a:lnTo>
                  <a:lnTo>
                    <a:pt x="0" y="117465"/>
                  </a:lnTo>
                  <a:lnTo>
                    <a:pt x="2822" y="123819"/>
                  </a:lnTo>
                  <a:lnTo>
                    <a:pt x="6546" y="130171"/>
                  </a:lnTo>
                  <a:lnTo>
                    <a:pt x="9133" y="140990"/>
                  </a:lnTo>
                  <a:lnTo>
                    <a:pt x="9408" y="147371"/>
                  </a:lnTo>
                  <a:lnTo>
                    <a:pt x="12295" y="152986"/>
                  </a:lnTo>
                  <a:lnTo>
                    <a:pt x="17716" y="160157"/>
                  </a:lnTo>
                  <a:lnTo>
                    <a:pt x="18655" y="166455"/>
                  </a:lnTo>
                  <a:lnTo>
                    <a:pt x="19845" y="168119"/>
                  </a:lnTo>
                  <a:lnTo>
                    <a:pt x="21696" y="169229"/>
                  </a:lnTo>
                  <a:lnTo>
                    <a:pt x="2857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646"/>
            <p:cNvSpPr/>
            <p:nvPr>
              <p:custDataLst>
                <p:tags r:id="rId243"/>
              </p:custDataLst>
            </p:nvPr>
          </p:nvSpPr>
          <p:spPr>
            <a:xfrm>
              <a:off x="4267317" y="3190910"/>
              <a:ext cx="465275" cy="199977"/>
            </a:xfrm>
            <a:custGeom>
              <a:avLst/>
              <a:gdLst/>
              <a:ahLst/>
              <a:cxnLst/>
              <a:rect l="0" t="0" r="0" b="0"/>
              <a:pathLst>
                <a:path w="465275" h="199977">
                  <a:moveTo>
                    <a:pt x="9408" y="180940"/>
                  </a:moveTo>
                  <a:lnTo>
                    <a:pt x="9408" y="180940"/>
                  </a:lnTo>
                  <a:lnTo>
                    <a:pt x="0" y="180940"/>
                  </a:lnTo>
                  <a:lnTo>
                    <a:pt x="4974" y="175883"/>
                  </a:lnTo>
                  <a:lnTo>
                    <a:pt x="10259" y="173401"/>
                  </a:lnTo>
                  <a:lnTo>
                    <a:pt x="23816" y="168767"/>
                  </a:lnTo>
                  <a:lnTo>
                    <a:pt x="36608" y="163927"/>
                  </a:lnTo>
                  <a:lnTo>
                    <a:pt x="60223" y="161100"/>
                  </a:lnTo>
                  <a:lnTo>
                    <a:pt x="107064" y="137445"/>
                  </a:lnTo>
                  <a:lnTo>
                    <a:pt x="149511" y="120219"/>
                  </a:lnTo>
                  <a:lnTo>
                    <a:pt x="184940" y="99426"/>
                  </a:lnTo>
                  <a:lnTo>
                    <a:pt x="206790" y="93224"/>
                  </a:lnTo>
                  <a:lnTo>
                    <a:pt x="252970" y="60267"/>
                  </a:lnTo>
                  <a:lnTo>
                    <a:pt x="282434" y="32773"/>
                  </a:lnTo>
                  <a:lnTo>
                    <a:pt x="295153" y="26554"/>
                  </a:lnTo>
                  <a:lnTo>
                    <a:pt x="298330" y="24040"/>
                  </a:lnTo>
                  <a:lnTo>
                    <a:pt x="301860" y="18426"/>
                  </a:lnTo>
                  <a:lnTo>
                    <a:pt x="302801" y="15448"/>
                  </a:lnTo>
                  <a:lnTo>
                    <a:pt x="304487" y="13462"/>
                  </a:lnTo>
                  <a:lnTo>
                    <a:pt x="323302" y="371"/>
                  </a:lnTo>
                  <a:lnTo>
                    <a:pt x="331896" y="0"/>
                  </a:lnTo>
                  <a:lnTo>
                    <a:pt x="332350" y="1047"/>
                  </a:lnTo>
                  <a:lnTo>
                    <a:pt x="333258" y="46701"/>
                  </a:lnTo>
                  <a:lnTo>
                    <a:pt x="330436" y="55309"/>
                  </a:lnTo>
                  <a:lnTo>
                    <a:pt x="326712" y="62662"/>
                  </a:lnTo>
                  <a:lnTo>
                    <a:pt x="324322" y="78829"/>
                  </a:lnTo>
                  <a:lnTo>
                    <a:pt x="322752" y="101720"/>
                  </a:lnTo>
                  <a:lnTo>
                    <a:pt x="315097" y="129178"/>
                  </a:lnTo>
                  <a:lnTo>
                    <a:pt x="313228" y="154593"/>
                  </a:lnTo>
                  <a:lnTo>
                    <a:pt x="311438" y="157026"/>
                  </a:lnTo>
                  <a:lnTo>
                    <a:pt x="309186" y="158647"/>
                  </a:lnTo>
                  <a:lnTo>
                    <a:pt x="306684" y="166093"/>
                  </a:lnTo>
                  <a:lnTo>
                    <a:pt x="304683" y="199976"/>
                  </a:lnTo>
                  <a:lnTo>
                    <a:pt x="304683" y="177324"/>
                  </a:lnTo>
                  <a:lnTo>
                    <a:pt x="307505" y="171219"/>
                  </a:lnTo>
                  <a:lnTo>
                    <a:pt x="311229" y="164978"/>
                  </a:lnTo>
                  <a:lnTo>
                    <a:pt x="323831" y="127846"/>
                  </a:lnTo>
                  <a:lnTo>
                    <a:pt x="338838" y="101447"/>
                  </a:lnTo>
                  <a:lnTo>
                    <a:pt x="342673" y="89771"/>
                  </a:lnTo>
                  <a:lnTo>
                    <a:pt x="365127" y="63500"/>
                  </a:lnTo>
                  <a:lnTo>
                    <a:pt x="371411" y="59953"/>
                  </a:lnTo>
                  <a:lnTo>
                    <a:pt x="377732" y="57318"/>
                  </a:lnTo>
                  <a:lnTo>
                    <a:pt x="399934" y="40713"/>
                  </a:lnTo>
                  <a:lnTo>
                    <a:pt x="415808" y="37356"/>
                  </a:lnTo>
                  <a:lnTo>
                    <a:pt x="426627" y="29910"/>
                  </a:lnTo>
                  <a:lnTo>
                    <a:pt x="435741" y="28811"/>
                  </a:lnTo>
                  <a:lnTo>
                    <a:pt x="455714" y="28541"/>
                  </a:lnTo>
                  <a:lnTo>
                    <a:pt x="456170" y="29599"/>
                  </a:lnTo>
                  <a:lnTo>
                    <a:pt x="456962" y="36741"/>
                  </a:lnTo>
                  <a:lnTo>
                    <a:pt x="459852" y="37476"/>
                  </a:lnTo>
                  <a:lnTo>
                    <a:pt x="465274" y="37949"/>
                  </a:lnTo>
                  <a:lnTo>
                    <a:pt x="461156" y="38030"/>
                  </a:lnTo>
                  <a:lnTo>
                    <a:pt x="459799" y="39100"/>
                  </a:lnTo>
                  <a:lnTo>
                    <a:pt x="457083" y="47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647"/>
            <p:cNvSpPr/>
            <p:nvPr>
              <p:custDataLst>
                <p:tags r:id="rId244"/>
              </p:custDataLst>
            </p:nvPr>
          </p:nvSpPr>
          <p:spPr>
            <a:xfrm>
              <a:off x="4600575" y="3333750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3" y="8201"/>
                  </a:lnTo>
                  <a:lnTo>
                    <a:pt x="12173" y="8936"/>
                  </a:lnTo>
                  <a:lnTo>
                    <a:pt x="32188" y="9515"/>
                  </a:lnTo>
                  <a:lnTo>
                    <a:pt x="34159" y="10576"/>
                  </a:lnTo>
                  <a:lnTo>
                    <a:pt x="35473" y="12343"/>
                  </a:lnTo>
                  <a:lnTo>
                    <a:pt x="36349" y="14578"/>
                  </a:lnTo>
                  <a:lnTo>
                    <a:pt x="37990" y="16069"/>
                  </a:lnTo>
                  <a:lnTo>
                    <a:pt x="42638" y="17725"/>
                  </a:lnTo>
                  <a:lnTo>
                    <a:pt x="54244" y="19846"/>
                  </a:lnTo>
                  <a:lnTo>
                    <a:pt x="63579" y="25519"/>
                  </a:lnTo>
                  <a:lnTo>
                    <a:pt x="74329" y="28173"/>
                  </a:lnTo>
                  <a:lnTo>
                    <a:pt x="83435" y="35042"/>
                  </a:lnTo>
                  <a:lnTo>
                    <a:pt x="92337" y="37193"/>
                  </a:lnTo>
                  <a:lnTo>
                    <a:pt x="136641" y="38100"/>
                  </a:lnTo>
                  <a:lnTo>
                    <a:pt x="171091" y="23911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648"/>
            <p:cNvSpPr/>
            <p:nvPr>
              <p:custDataLst>
                <p:tags r:id="rId245"/>
              </p:custDataLst>
            </p:nvPr>
          </p:nvSpPr>
          <p:spPr>
            <a:xfrm>
              <a:off x="4886328" y="3156838"/>
              <a:ext cx="218953" cy="215010"/>
            </a:xfrm>
            <a:custGeom>
              <a:avLst/>
              <a:gdLst/>
              <a:ahLst/>
              <a:cxnLst/>
              <a:rect l="0" t="0" r="0" b="0"/>
              <a:pathLst>
                <a:path w="218953" h="215010">
                  <a:moveTo>
                    <a:pt x="104772" y="34037"/>
                  </a:moveTo>
                  <a:lnTo>
                    <a:pt x="104772" y="34037"/>
                  </a:lnTo>
                  <a:lnTo>
                    <a:pt x="109828" y="34037"/>
                  </a:lnTo>
                  <a:lnTo>
                    <a:pt x="111317" y="32979"/>
                  </a:lnTo>
                  <a:lnTo>
                    <a:pt x="112311" y="31215"/>
                  </a:lnTo>
                  <a:lnTo>
                    <a:pt x="112973" y="28981"/>
                  </a:lnTo>
                  <a:lnTo>
                    <a:pt x="113414" y="28549"/>
                  </a:lnTo>
                  <a:lnTo>
                    <a:pt x="113709" y="29320"/>
                  </a:lnTo>
                  <a:lnTo>
                    <a:pt x="114297" y="75432"/>
                  </a:lnTo>
                  <a:lnTo>
                    <a:pt x="111475" y="81715"/>
                  </a:lnTo>
                  <a:lnTo>
                    <a:pt x="107752" y="88036"/>
                  </a:lnTo>
                  <a:lnTo>
                    <a:pt x="104596" y="97544"/>
                  </a:lnTo>
                  <a:lnTo>
                    <a:pt x="88348" y="119762"/>
                  </a:lnTo>
                  <a:lnTo>
                    <a:pt x="81184" y="137519"/>
                  </a:lnTo>
                  <a:lnTo>
                    <a:pt x="63378" y="160645"/>
                  </a:lnTo>
                  <a:lnTo>
                    <a:pt x="41265" y="182181"/>
                  </a:lnTo>
                  <a:lnTo>
                    <a:pt x="28571" y="188418"/>
                  </a:lnTo>
                  <a:lnTo>
                    <a:pt x="11011" y="204032"/>
                  </a:lnTo>
                  <a:lnTo>
                    <a:pt x="4907" y="205056"/>
                  </a:lnTo>
                  <a:lnTo>
                    <a:pt x="3270" y="204141"/>
                  </a:lnTo>
                  <a:lnTo>
                    <a:pt x="2179" y="202473"/>
                  </a:lnTo>
                  <a:lnTo>
                    <a:pt x="125" y="196343"/>
                  </a:lnTo>
                  <a:lnTo>
                    <a:pt x="0" y="181783"/>
                  </a:lnTo>
                  <a:lnTo>
                    <a:pt x="2820" y="176254"/>
                  </a:lnTo>
                  <a:lnTo>
                    <a:pt x="8198" y="169138"/>
                  </a:lnTo>
                  <a:lnTo>
                    <a:pt x="11756" y="168166"/>
                  </a:lnTo>
                  <a:lnTo>
                    <a:pt x="14186" y="167906"/>
                  </a:lnTo>
                  <a:lnTo>
                    <a:pt x="15807" y="166675"/>
                  </a:lnTo>
                  <a:lnTo>
                    <a:pt x="17607" y="162485"/>
                  </a:lnTo>
                  <a:lnTo>
                    <a:pt x="19145" y="160944"/>
                  </a:lnTo>
                  <a:lnTo>
                    <a:pt x="23677" y="159231"/>
                  </a:lnTo>
                  <a:lnTo>
                    <a:pt x="71172" y="157863"/>
                  </a:lnTo>
                  <a:lnTo>
                    <a:pt x="79765" y="157862"/>
                  </a:lnTo>
                  <a:lnTo>
                    <a:pt x="85897" y="160684"/>
                  </a:lnTo>
                  <a:lnTo>
                    <a:pt x="102486" y="173671"/>
                  </a:lnTo>
                  <a:lnTo>
                    <a:pt x="108342" y="175472"/>
                  </a:lnTo>
                  <a:lnTo>
                    <a:pt x="110327" y="177010"/>
                  </a:lnTo>
                  <a:lnTo>
                    <a:pt x="118831" y="190043"/>
                  </a:lnTo>
                  <a:lnTo>
                    <a:pt x="124426" y="193332"/>
                  </a:lnTo>
                  <a:lnTo>
                    <a:pt x="130440" y="195851"/>
                  </a:lnTo>
                  <a:lnTo>
                    <a:pt x="150911" y="213558"/>
                  </a:lnTo>
                  <a:lnTo>
                    <a:pt x="157013" y="214581"/>
                  </a:lnTo>
                  <a:lnTo>
                    <a:pt x="184550" y="215009"/>
                  </a:lnTo>
                  <a:lnTo>
                    <a:pt x="186533" y="213951"/>
                  </a:lnTo>
                  <a:lnTo>
                    <a:pt x="187854" y="212188"/>
                  </a:lnTo>
                  <a:lnTo>
                    <a:pt x="190381" y="207407"/>
                  </a:lnTo>
                  <a:lnTo>
                    <a:pt x="196695" y="198765"/>
                  </a:lnTo>
                  <a:lnTo>
                    <a:pt x="200095" y="189502"/>
                  </a:lnTo>
                  <a:lnTo>
                    <a:pt x="206276" y="180054"/>
                  </a:lnTo>
                  <a:lnTo>
                    <a:pt x="208578" y="170552"/>
                  </a:lnTo>
                  <a:lnTo>
                    <a:pt x="210319" y="159976"/>
                  </a:lnTo>
                  <a:lnTo>
                    <a:pt x="217710" y="136961"/>
                  </a:lnTo>
                  <a:lnTo>
                    <a:pt x="218952" y="108502"/>
                  </a:lnTo>
                  <a:lnTo>
                    <a:pt x="209936" y="64335"/>
                  </a:lnTo>
                  <a:lnTo>
                    <a:pt x="206898" y="55264"/>
                  </a:lnTo>
                  <a:lnTo>
                    <a:pt x="203078" y="47704"/>
                  </a:lnTo>
                  <a:lnTo>
                    <a:pt x="199869" y="37499"/>
                  </a:lnTo>
                  <a:lnTo>
                    <a:pt x="186884" y="21375"/>
                  </a:lnTo>
                  <a:lnTo>
                    <a:pt x="177955" y="17826"/>
                  </a:lnTo>
                  <a:lnTo>
                    <a:pt x="167990" y="15191"/>
                  </a:lnTo>
                  <a:lnTo>
                    <a:pt x="152969" y="7697"/>
                  </a:lnTo>
                  <a:lnTo>
                    <a:pt x="118377" y="4491"/>
                  </a:lnTo>
                  <a:lnTo>
                    <a:pt x="111524" y="444"/>
                  </a:lnTo>
                  <a:lnTo>
                    <a:pt x="107157" y="0"/>
                  </a:lnTo>
                  <a:lnTo>
                    <a:pt x="60401" y="6466"/>
                  </a:lnTo>
                  <a:lnTo>
                    <a:pt x="47639" y="15813"/>
                  </a:lnTo>
                  <a:lnTo>
                    <a:pt x="41279" y="20646"/>
                  </a:lnTo>
                  <a:lnTo>
                    <a:pt x="28573" y="26571"/>
                  </a:lnTo>
                  <a:lnTo>
                    <a:pt x="25398" y="29060"/>
                  </a:lnTo>
                  <a:lnTo>
                    <a:pt x="21870" y="34647"/>
                  </a:lnTo>
                  <a:lnTo>
                    <a:pt x="18360" y="49992"/>
                  </a:lnTo>
                  <a:lnTo>
                    <a:pt x="12611" y="59461"/>
                  </a:lnTo>
                  <a:lnTo>
                    <a:pt x="9928" y="70259"/>
                  </a:lnTo>
                  <a:lnTo>
                    <a:pt x="9532" y="89422"/>
                  </a:lnTo>
                  <a:lnTo>
                    <a:pt x="23712" y="105331"/>
                  </a:lnTo>
                  <a:lnTo>
                    <a:pt x="29234" y="108056"/>
                  </a:lnTo>
                  <a:lnTo>
                    <a:pt x="50502" y="110046"/>
                  </a:lnTo>
                  <a:lnTo>
                    <a:pt x="93838" y="110234"/>
                  </a:lnTo>
                  <a:lnTo>
                    <a:pt x="102735" y="107413"/>
                  </a:lnTo>
                  <a:lnTo>
                    <a:pt x="111275" y="103691"/>
                  </a:lnTo>
                  <a:lnTo>
                    <a:pt x="156541" y="99731"/>
                  </a:lnTo>
                  <a:lnTo>
                    <a:pt x="200022" y="911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SMARTInkShape-Group186"/>
          <p:cNvGrpSpPr/>
          <p:nvPr/>
        </p:nvGrpSpPr>
        <p:grpSpPr>
          <a:xfrm>
            <a:off x="5381625" y="3228975"/>
            <a:ext cx="199990" cy="95251"/>
            <a:chOff x="5381625" y="3228975"/>
            <a:chExt cx="199990" cy="95251"/>
          </a:xfrm>
        </p:grpSpPr>
        <p:sp>
          <p:nvSpPr>
            <p:cNvPr id="93" name="SMARTInkShape-649"/>
            <p:cNvSpPr/>
            <p:nvPr>
              <p:custDataLst>
                <p:tags r:id="rId237"/>
              </p:custDataLst>
            </p:nvPr>
          </p:nvSpPr>
          <p:spPr>
            <a:xfrm>
              <a:off x="5391150" y="3228975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650"/>
            <p:cNvSpPr/>
            <p:nvPr>
              <p:custDataLst>
                <p:tags r:id="rId238"/>
              </p:custDataLst>
            </p:nvPr>
          </p:nvSpPr>
          <p:spPr>
            <a:xfrm>
              <a:off x="5448300" y="3228975"/>
              <a:ext cx="133315" cy="19051"/>
            </a:xfrm>
            <a:custGeom>
              <a:avLst/>
              <a:gdLst/>
              <a:ahLst/>
              <a:cxnLst/>
              <a:rect l="0" t="0" r="0" b="0"/>
              <a:pathLst>
                <a:path w="133315" h="190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7609" y="9409"/>
                  </a:lnTo>
                  <a:lnTo>
                    <a:pt x="55306" y="9525"/>
                  </a:lnTo>
                  <a:lnTo>
                    <a:pt x="64390" y="16071"/>
                  </a:lnTo>
                  <a:lnTo>
                    <a:pt x="73289" y="18167"/>
                  </a:lnTo>
                  <a:lnTo>
                    <a:pt x="119669" y="19049"/>
                  </a:lnTo>
                  <a:lnTo>
                    <a:pt x="133314" y="19050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651"/>
            <p:cNvSpPr/>
            <p:nvPr>
              <p:custDataLst>
                <p:tags r:id="rId239"/>
              </p:custDataLst>
            </p:nvPr>
          </p:nvSpPr>
          <p:spPr>
            <a:xfrm>
              <a:off x="5381625" y="331470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9525"/>
                  </a:moveTo>
                  <a:lnTo>
                    <a:pt x="0" y="9525"/>
                  </a:lnTo>
                  <a:lnTo>
                    <a:pt x="47454" y="9525"/>
                  </a:lnTo>
                  <a:lnTo>
                    <a:pt x="92082" y="9525"/>
                  </a:lnTo>
                  <a:lnTo>
                    <a:pt x="117475" y="9525"/>
                  </a:lnTo>
                  <a:lnTo>
                    <a:pt x="123825" y="6703"/>
                  </a:lnTo>
                  <a:lnTo>
                    <a:pt x="130175" y="2979"/>
                  </a:lnTo>
                  <a:lnTo>
                    <a:pt x="140994" y="39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7" name="SMARTInkShape-652"/>
          <p:cNvSpPr/>
          <p:nvPr>
            <p:custDataLst>
              <p:tags r:id="rId12"/>
            </p:custDataLst>
          </p:nvPr>
        </p:nvSpPr>
        <p:spPr>
          <a:xfrm>
            <a:off x="5838836" y="3219450"/>
            <a:ext cx="219065" cy="123826"/>
          </a:xfrm>
          <a:custGeom>
            <a:avLst/>
            <a:gdLst/>
            <a:ahLst/>
            <a:cxnLst/>
            <a:rect l="0" t="0" r="0" b="0"/>
            <a:pathLst>
              <a:path w="219065" h="123826">
                <a:moveTo>
                  <a:pt x="123814" y="0"/>
                </a:moveTo>
                <a:lnTo>
                  <a:pt x="123814" y="0"/>
                </a:lnTo>
                <a:lnTo>
                  <a:pt x="133339" y="0"/>
                </a:lnTo>
                <a:lnTo>
                  <a:pt x="133339" y="9409"/>
                </a:lnTo>
                <a:lnTo>
                  <a:pt x="128283" y="9490"/>
                </a:lnTo>
                <a:lnTo>
                  <a:pt x="126794" y="10560"/>
                </a:lnTo>
                <a:lnTo>
                  <a:pt x="125138" y="14571"/>
                </a:lnTo>
                <a:lnTo>
                  <a:pt x="123638" y="16064"/>
                </a:lnTo>
                <a:lnTo>
                  <a:pt x="119150" y="17723"/>
                </a:lnTo>
                <a:lnTo>
                  <a:pt x="117529" y="19224"/>
                </a:lnTo>
                <a:lnTo>
                  <a:pt x="114716" y="27134"/>
                </a:lnTo>
                <a:lnTo>
                  <a:pt x="111657" y="27935"/>
                </a:lnTo>
                <a:lnTo>
                  <a:pt x="109359" y="28148"/>
                </a:lnTo>
                <a:lnTo>
                  <a:pt x="103984" y="31207"/>
                </a:lnTo>
                <a:lnTo>
                  <a:pt x="101069" y="33505"/>
                </a:lnTo>
                <a:lnTo>
                  <a:pt x="97830" y="38880"/>
                </a:lnTo>
                <a:lnTo>
                  <a:pt x="96966" y="41795"/>
                </a:lnTo>
                <a:lnTo>
                  <a:pt x="95332" y="43739"/>
                </a:lnTo>
                <a:lnTo>
                  <a:pt x="76009" y="54937"/>
                </a:lnTo>
                <a:lnTo>
                  <a:pt x="72894" y="55674"/>
                </a:lnTo>
                <a:lnTo>
                  <a:pt x="63453" y="61769"/>
                </a:lnTo>
                <a:lnTo>
                  <a:pt x="59946" y="67317"/>
                </a:lnTo>
                <a:lnTo>
                  <a:pt x="59010" y="70278"/>
                </a:lnTo>
                <a:lnTo>
                  <a:pt x="57329" y="72252"/>
                </a:lnTo>
                <a:lnTo>
                  <a:pt x="28512" y="92607"/>
                </a:lnTo>
                <a:lnTo>
                  <a:pt x="25355" y="93488"/>
                </a:lnTo>
                <a:lnTo>
                  <a:pt x="23249" y="95134"/>
                </a:lnTo>
                <a:lnTo>
                  <a:pt x="19229" y="101448"/>
                </a:lnTo>
                <a:lnTo>
                  <a:pt x="11002" y="104337"/>
                </a:lnTo>
                <a:lnTo>
                  <a:pt x="10176" y="107402"/>
                </a:lnTo>
                <a:lnTo>
                  <a:pt x="9955" y="109701"/>
                </a:lnTo>
                <a:lnTo>
                  <a:pt x="8750" y="111234"/>
                </a:lnTo>
                <a:lnTo>
                  <a:pt x="393" y="114180"/>
                </a:lnTo>
                <a:lnTo>
                  <a:pt x="0" y="123429"/>
                </a:lnTo>
                <a:lnTo>
                  <a:pt x="44542" y="123825"/>
                </a:lnTo>
                <a:lnTo>
                  <a:pt x="50834" y="123825"/>
                </a:lnTo>
                <a:lnTo>
                  <a:pt x="57159" y="121003"/>
                </a:lnTo>
                <a:lnTo>
                  <a:pt x="63498" y="117279"/>
                </a:lnTo>
                <a:lnTo>
                  <a:pt x="74076" y="115183"/>
                </a:lnTo>
                <a:lnTo>
                  <a:pt x="107547" y="114334"/>
                </a:lnTo>
                <a:lnTo>
                  <a:pt x="114114" y="111493"/>
                </a:lnTo>
                <a:lnTo>
                  <a:pt x="117348" y="109253"/>
                </a:lnTo>
                <a:lnTo>
                  <a:pt x="132011" y="106102"/>
                </a:lnTo>
                <a:lnTo>
                  <a:pt x="177766" y="104782"/>
                </a:lnTo>
                <a:lnTo>
                  <a:pt x="219064" y="104775"/>
                </a:lnTo>
                <a:lnTo>
                  <a:pt x="209539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5" name="SMARTInkShape-Group188"/>
          <p:cNvGrpSpPr/>
          <p:nvPr/>
        </p:nvGrpSpPr>
        <p:grpSpPr>
          <a:xfrm>
            <a:off x="6219825" y="3028952"/>
            <a:ext cx="1190623" cy="247649"/>
            <a:chOff x="6219825" y="3028952"/>
            <a:chExt cx="1190623" cy="247649"/>
          </a:xfrm>
        </p:grpSpPr>
        <p:sp>
          <p:nvSpPr>
            <p:cNvPr id="98" name="SMARTInkShape-653"/>
            <p:cNvSpPr/>
            <p:nvPr>
              <p:custDataLst>
                <p:tags r:id="rId230"/>
              </p:custDataLst>
            </p:nvPr>
          </p:nvSpPr>
          <p:spPr>
            <a:xfrm>
              <a:off x="6219825" y="3028952"/>
              <a:ext cx="180965" cy="238123"/>
            </a:xfrm>
            <a:custGeom>
              <a:avLst/>
              <a:gdLst/>
              <a:ahLst/>
              <a:cxnLst/>
              <a:rect l="0" t="0" r="0" b="0"/>
              <a:pathLst>
                <a:path w="180965" h="238123">
                  <a:moveTo>
                    <a:pt x="19050" y="19048"/>
                  </a:moveTo>
                  <a:lnTo>
                    <a:pt x="19050" y="19048"/>
                  </a:lnTo>
                  <a:lnTo>
                    <a:pt x="19050" y="60453"/>
                  </a:lnTo>
                  <a:lnTo>
                    <a:pt x="16228" y="66731"/>
                  </a:lnTo>
                  <a:lnTo>
                    <a:pt x="12505" y="73049"/>
                  </a:lnTo>
                  <a:lnTo>
                    <a:pt x="10113" y="85728"/>
                  </a:lnTo>
                  <a:lnTo>
                    <a:pt x="8469" y="131231"/>
                  </a:lnTo>
                  <a:lnTo>
                    <a:pt x="883" y="157865"/>
                  </a:lnTo>
                  <a:lnTo>
                    <a:pt x="0" y="204521"/>
                  </a:lnTo>
                  <a:lnTo>
                    <a:pt x="0" y="209417"/>
                  </a:lnTo>
                  <a:lnTo>
                    <a:pt x="0" y="186881"/>
                  </a:lnTo>
                  <a:lnTo>
                    <a:pt x="2822" y="180777"/>
                  </a:lnTo>
                  <a:lnTo>
                    <a:pt x="5056" y="177667"/>
                  </a:lnTo>
                  <a:lnTo>
                    <a:pt x="8201" y="163178"/>
                  </a:lnTo>
                  <a:lnTo>
                    <a:pt x="10321" y="145864"/>
                  </a:lnTo>
                  <a:lnTo>
                    <a:pt x="17692" y="122087"/>
                  </a:lnTo>
                  <a:lnTo>
                    <a:pt x="20029" y="88807"/>
                  </a:lnTo>
                  <a:lnTo>
                    <a:pt x="34858" y="44539"/>
                  </a:lnTo>
                  <a:lnTo>
                    <a:pt x="38198" y="32715"/>
                  </a:lnTo>
                  <a:lnTo>
                    <a:pt x="49803" y="17119"/>
                  </a:lnTo>
                  <a:lnTo>
                    <a:pt x="64921" y="1767"/>
                  </a:lnTo>
                  <a:lnTo>
                    <a:pt x="68718" y="784"/>
                  </a:lnTo>
                  <a:lnTo>
                    <a:pt x="99786" y="0"/>
                  </a:lnTo>
                  <a:lnTo>
                    <a:pt x="101450" y="1057"/>
                  </a:lnTo>
                  <a:lnTo>
                    <a:pt x="102558" y="2821"/>
                  </a:lnTo>
                  <a:lnTo>
                    <a:pt x="103297" y="5054"/>
                  </a:lnTo>
                  <a:lnTo>
                    <a:pt x="104848" y="6544"/>
                  </a:lnTo>
                  <a:lnTo>
                    <a:pt x="109394" y="8199"/>
                  </a:lnTo>
                  <a:lnTo>
                    <a:pt x="111029" y="9699"/>
                  </a:lnTo>
                  <a:lnTo>
                    <a:pt x="112846" y="14187"/>
                  </a:lnTo>
                  <a:lnTo>
                    <a:pt x="114297" y="60327"/>
                  </a:lnTo>
                  <a:lnTo>
                    <a:pt x="114300" y="79374"/>
                  </a:lnTo>
                  <a:lnTo>
                    <a:pt x="111478" y="85723"/>
                  </a:lnTo>
                  <a:lnTo>
                    <a:pt x="109244" y="88898"/>
                  </a:lnTo>
                  <a:lnTo>
                    <a:pt x="103939" y="92426"/>
                  </a:lnTo>
                  <a:lnTo>
                    <a:pt x="98053" y="95052"/>
                  </a:lnTo>
                  <a:lnTo>
                    <a:pt x="79342" y="110326"/>
                  </a:lnTo>
                  <a:lnTo>
                    <a:pt x="73010" y="112533"/>
                  </a:lnTo>
                  <a:lnTo>
                    <a:pt x="70898" y="114179"/>
                  </a:lnTo>
                  <a:lnTo>
                    <a:pt x="66868" y="120495"/>
                  </a:lnTo>
                  <a:lnTo>
                    <a:pt x="58638" y="123385"/>
                  </a:lnTo>
                  <a:lnTo>
                    <a:pt x="52535" y="123693"/>
                  </a:lnTo>
                  <a:lnTo>
                    <a:pt x="50898" y="124795"/>
                  </a:lnTo>
                  <a:lnTo>
                    <a:pt x="49807" y="126588"/>
                  </a:lnTo>
                  <a:lnTo>
                    <a:pt x="49080" y="128841"/>
                  </a:lnTo>
                  <a:lnTo>
                    <a:pt x="47537" y="129285"/>
                  </a:lnTo>
                  <a:lnTo>
                    <a:pt x="38227" y="123904"/>
                  </a:lnTo>
                  <a:lnTo>
                    <a:pt x="43194" y="123847"/>
                  </a:lnTo>
                  <a:lnTo>
                    <a:pt x="44671" y="122781"/>
                  </a:lnTo>
                  <a:lnTo>
                    <a:pt x="46312" y="118774"/>
                  </a:lnTo>
                  <a:lnTo>
                    <a:pt x="47808" y="117282"/>
                  </a:lnTo>
                  <a:lnTo>
                    <a:pt x="52293" y="115624"/>
                  </a:lnTo>
                  <a:lnTo>
                    <a:pt x="98125" y="114299"/>
                  </a:lnTo>
                  <a:lnTo>
                    <a:pt x="132333" y="114298"/>
                  </a:lnTo>
                  <a:lnTo>
                    <a:pt x="141013" y="117120"/>
                  </a:lnTo>
                  <a:lnTo>
                    <a:pt x="148397" y="120844"/>
                  </a:lnTo>
                  <a:lnTo>
                    <a:pt x="155207" y="122499"/>
                  </a:lnTo>
                  <a:lnTo>
                    <a:pt x="157446" y="123999"/>
                  </a:lnTo>
                  <a:lnTo>
                    <a:pt x="158939" y="126056"/>
                  </a:lnTo>
                  <a:lnTo>
                    <a:pt x="159934" y="128487"/>
                  </a:lnTo>
                  <a:lnTo>
                    <a:pt x="161656" y="130107"/>
                  </a:lnTo>
                  <a:lnTo>
                    <a:pt x="166392" y="131908"/>
                  </a:lnTo>
                  <a:lnTo>
                    <a:pt x="168078" y="133446"/>
                  </a:lnTo>
                  <a:lnTo>
                    <a:pt x="180005" y="152287"/>
                  </a:lnTo>
                  <a:lnTo>
                    <a:pt x="180964" y="175982"/>
                  </a:lnTo>
                  <a:lnTo>
                    <a:pt x="178148" y="181577"/>
                  </a:lnTo>
                  <a:lnTo>
                    <a:pt x="167717" y="193792"/>
                  </a:lnTo>
                  <a:lnTo>
                    <a:pt x="161677" y="197254"/>
                  </a:lnTo>
                  <a:lnTo>
                    <a:pt x="155465" y="199851"/>
                  </a:lnTo>
                  <a:lnTo>
                    <a:pt x="133343" y="216427"/>
                  </a:lnTo>
                  <a:lnTo>
                    <a:pt x="88103" y="229364"/>
                  </a:lnTo>
                  <a:lnTo>
                    <a:pt x="64859" y="236761"/>
                  </a:lnTo>
                  <a:lnTo>
                    <a:pt x="19248" y="238121"/>
                  </a:lnTo>
                  <a:lnTo>
                    <a:pt x="14552" y="238122"/>
                  </a:lnTo>
                  <a:lnTo>
                    <a:pt x="12877" y="237064"/>
                  </a:lnTo>
                  <a:lnTo>
                    <a:pt x="11759" y="235300"/>
                  </a:lnTo>
                  <a:lnTo>
                    <a:pt x="9528" y="228608"/>
                  </a:lnTo>
                  <a:lnTo>
                    <a:pt x="19050" y="2190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654"/>
            <p:cNvSpPr/>
            <p:nvPr>
              <p:custDataLst>
                <p:tags r:id="rId231"/>
              </p:custDataLst>
            </p:nvPr>
          </p:nvSpPr>
          <p:spPr>
            <a:xfrm>
              <a:off x="6515103" y="3048000"/>
              <a:ext cx="133348" cy="200011"/>
            </a:xfrm>
            <a:custGeom>
              <a:avLst/>
              <a:gdLst/>
              <a:ahLst/>
              <a:cxnLst/>
              <a:rect l="0" t="0" r="0" b="0"/>
              <a:pathLst>
                <a:path w="133348" h="200011">
                  <a:moveTo>
                    <a:pt x="133347" y="0"/>
                  </a:moveTo>
                  <a:lnTo>
                    <a:pt x="133347" y="0"/>
                  </a:lnTo>
                  <a:lnTo>
                    <a:pt x="125147" y="0"/>
                  </a:lnTo>
                  <a:lnTo>
                    <a:pt x="116479" y="6546"/>
                  </a:lnTo>
                  <a:lnTo>
                    <a:pt x="110681" y="8201"/>
                  </a:lnTo>
                  <a:lnTo>
                    <a:pt x="108711" y="9701"/>
                  </a:lnTo>
                  <a:lnTo>
                    <a:pt x="88316" y="38292"/>
                  </a:lnTo>
                  <a:lnTo>
                    <a:pt x="85817" y="44535"/>
                  </a:lnTo>
                  <a:lnTo>
                    <a:pt x="81178" y="50838"/>
                  </a:lnTo>
                  <a:lnTo>
                    <a:pt x="75589" y="54345"/>
                  </a:lnTo>
                  <a:lnTo>
                    <a:pt x="72617" y="55280"/>
                  </a:lnTo>
                  <a:lnTo>
                    <a:pt x="70635" y="56962"/>
                  </a:lnTo>
                  <a:lnTo>
                    <a:pt x="60473" y="79833"/>
                  </a:lnTo>
                  <a:lnTo>
                    <a:pt x="57074" y="91270"/>
                  </a:lnTo>
                  <a:lnTo>
                    <a:pt x="37907" y="114253"/>
                  </a:lnTo>
                  <a:lnTo>
                    <a:pt x="28515" y="126633"/>
                  </a:lnTo>
                  <a:lnTo>
                    <a:pt x="21852" y="140885"/>
                  </a:lnTo>
                  <a:lnTo>
                    <a:pt x="19235" y="148340"/>
                  </a:lnTo>
                  <a:lnTo>
                    <a:pt x="12871" y="158488"/>
                  </a:lnTo>
                  <a:lnTo>
                    <a:pt x="9456" y="168197"/>
                  </a:lnTo>
                  <a:lnTo>
                    <a:pt x="3270" y="177777"/>
                  </a:lnTo>
                  <a:lnTo>
                    <a:pt x="967" y="187318"/>
                  </a:lnTo>
                  <a:lnTo>
                    <a:pt x="0" y="199976"/>
                  </a:lnTo>
                  <a:lnTo>
                    <a:pt x="5054" y="200010"/>
                  </a:lnTo>
                  <a:lnTo>
                    <a:pt x="6544" y="198957"/>
                  </a:lnTo>
                  <a:lnTo>
                    <a:pt x="7537" y="197196"/>
                  </a:lnTo>
                  <a:lnTo>
                    <a:pt x="952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655"/>
            <p:cNvSpPr/>
            <p:nvPr>
              <p:custDataLst>
                <p:tags r:id="rId232"/>
              </p:custDataLst>
            </p:nvPr>
          </p:nvSpPr>
          <p:spPr>
            <a:xfrm>
              <a:off x="6619875" y="3048035"/>
              <a:ext cx="37708" cy="209516"/>
            </a:xfrm>
            <a:custGeom>
              <a:avLst/>
              <a:gdLst/>
              <a:ahLst/>
              <a:cxnLst/>
              <a:rect l="0" t="0" r="0" b="0"/>
              <a:pathLst>
                <a:path w="37708" h="209516">
                  <a:moveTo>
                    <a:pt x="28575" y="9490"/>
                  </a:moveTo>
                  <a:lnTo>
                    <a:pt x="28575" y="9490"/>
                  </a:lnTo>
                  <a:lnTo>
                    <a:pt x="28575" y="0"/>
                  </a:lnTo>
                  <a:lnTo>
                    <a:pt x="28575" y="8169"/>
                  </a:lnTo>
                  <a:lnTo>
                    <a:pt x="35120" y="16834"/>
                  </a:lnTo>
                  <a:lnTo>
                    <a:pt x="37707" y="26789"/>
                  </a:lnTo>
                  <a:lnTo>
                    <a:pt x="29435" y="53326"/>
                  </a:lnTo>
                  <a:lnTo>
                    <a:pt x="28585" y="88858"/>
                  </a:lnTo>
                  <a:lnTo>
                    <a:pt x="25757" y="95212"/>
                  </a:lnTo>
                  <a:lnTo>
                    <a:pt x="23522" y="98388"/>
                  </a:lnTo>
                  <a:lnTo>
                    <a:pt x="20375" y="112971"/>
                  </a:lnTo>
                  <a:lnTo>
                    <a:pt x="19057" y="158692"/>
                  </a:lnTo>
                  <a:lnTo>
                    <a:pt x="19050" y="179057"/>
                  </a:lnTo>
                  <a:lnTo>
                    <a:pt x="12505" y="188172"/>
                  </a:lnTo>
                  <a:lnTo>
                    <a:pt x="9918" y="198225"/>
                  </a:lnTo>
                  <a:lnTo>
                    <a:pt x="9526" y="209476"/>
                  </a:lnTo>
                  <a:lnTo>
                    <a:pt x="0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656"/>
            <p:cNvSpPr/>
            <p:nvPr>
              <p:custDataLst>
                <p:tags r:id="rId233"/>
              </p:custDataLst>
            </p:nvPr>
          </p:nvSpPr>
          <p:spPr>
            <a:xfrm>
              <a:off x="6524636" y="3076610"/>
              <a:ext cx="485754" cy="190427"/>
            </a:xfrm>
            <a:custGeom>
              <a:avLst/>
              <a:gdLst/>
              <a:ahLst/>
              <a:cxnLst/>
              <a:rect l="0" t="0" r="0" b="0"/>
              <a:pathLst>
                <a:path w="485754" h="190427">
                  <a:moveTo>
                    <a:pt x="19039" y="142840"/>
                  </a:moveTo>
                  <a:lnTo>
                    <a:pt x="19039" y="142840"/>
                  </a:lnTo>
                  <a:lnTo>
                    <a:pt x="13983" y="142840"/>
                  </a:lnTo>
                  <a:lnTo>
                    <a:pt x="12494" y="141782"/>
                  </a:lnTo>
                  <a:lnTo>
                    <a:pt x="11501" y="140018"/>
                  </a:lnTo>
                  <a:lnTo>
                    <a:pt x="10839" y="137784"/>
                  </a:lnTo>
                  <a:lnTo>
                    <a:pt x="9338" y="136294"/>
                  </a:lnTo>
                  <a:lnTo>
                    <a:pt x="0" y="133318"/>
                  </a:lnTo>
                  <a:lnTo>
                    <a:pt x="13247" y="133315"/>
                  </a:lnTo>
                  <a:lnTo>
                    <a:pt x="19287" y="130493"/>
                  </a:lnTo>
                  <a:lnTo>
                    <a:pt x="25499" y="126769"/>
                  </a:lnTo>
                  <a:lnTo>
                    <a:pt x="36005" y="124673"/>
                  </a:lnTo>
                  <a:lnTo>
                    <a:pt x="80357" y="122755"/>
                  </a:lnTo>
                  <a:lnTo>
                    <a:pt x="117551" y="115150"/>
                  </a:lnTo>
                  <a:lnTo>
                    <a:pt x="136540" y="113469"/>
                  </a:lnTo>
                  <a:lnTo>
                    <a:pt x="180965" y="97805"/>
                  </a:lnTo>
                  <a:lnTo>
                    <a:pt x="200014" y="93160"/>
                  </a:lnTo>
                  <a:lnTo>
                    <a:pt x="244464" y="72870"/>
                  </a:lnTo>
                  <a:lnTo>
                    <a:pt x="283506" y="50407"/>
                  </a:lnTo>
                  <a:lnTo>
                    <a:pt x="291096" y="47784"/>
                  </a:lnTo>
                  <a:lnTo>
                    <a:pt x="314256" y="31187"/>
                  </a:lnTo>
                  <a:lnTo>
                    <a:pt x="317450" y="30305"/>
                  </a:lnTo>
                  <a:lnTo>
                    <a:pt x="319580" y="28659"/>
                  </a:lnTo>
                  <a:lnTo>
                    <a:pt x="323635" y="22343"/>
                  </a:lnTo>
                  <a:lnTo>
                    <a:pt x="328334" y="20494"/>
                  </a:lnTo>
                  <a:lnTo>
                    <a:pt x="330011" y="18942"/>
                  </a:lnTo>
                  <a:lnTo>
                    <a:pt x="333362" y="9497"/>
                  </a:lnTo>
                  <a:lnTo>
                    <a:pt x="333363" y="9494"/>
                  </a:lnTo>
                  <a:lnTo>
                    <a:pt x="333364" y="33170"/>
                  </a:lnTo>
                  <a:lnTo>
                    <a:pt x="330542" y="38712"/>
                  </a:lnTo>
                  <a:lnTo>
                    <a:pt x="326819" y="44703"/>
                  </a:lnTo>
                  <a:lnTo>
                    <a:pt x="324427" y="57172"/>
                  </a:lnTo>
                  <a:lnTo>
                    <a:pt x="323043" y="64549"/>
                  </a:lnTo>
                  <a:lnTo>
                    <a:pt x="312096" y="94628"/>
                  </a:lnTo>
                  <a:lnTo>
                    <a:pt x="308036" y="101304"/>
                  </a:lnTo>
                  <a:lnTo>
                    <a:pt x="304693" y="111013"/>
                  </a:lnTo>
                  <a:lnTo>
                    <a:pt x="298528" y="120592"/>
                  </a:lnTo>
                  <a:lnTo>
                    <a:pt x="296231" y="130133"/>
                  </a:lnTo>
                  <a:lnTo>
                    <a:pt x="295694" y="136487"/>
                  </a:lnTo>
                  <a:lnTo>
                    <a:pt x="292632" y="142839"/>
                  </a:lnTo>
                  <a:lnTo>
                    <a:pt x="288803" y="149189"/>
                  </a:lnTo>
                  <a:lnTo>
                    <a:pt x="286344" y="161890"/>
                  </a:lnTo>
                  <a:lnTo>
                    <a:pt x="286143" y="165065"/>
                  </a:lnTo>
                  <a:lnTo>
                    <a:pt x="283097" y="171415"/>
                  </a:lnTo>
                  <a:lnTo>
                    <a:pt x="277574" y="179058"/>
                  </a:lnTo>
                  <a:lnTo>
                    <a:pt x="276217" y="190426"/>
                  </a:lnTo>
                  <a:lnTo>
                    <a:pt x="276214" y="168074"/>
                  </a:lnTo>
                  <a:lnTo>
                    <a:pt x="279036" y="161816"/>
                  </a:lnTo>
                  <a:lnTo>
                    <a:pt x="282759" y="155507"/>
                  </a:lnTo>
                  <a:lnTo>
                    <a:pt x="285915" y="146005"/>
                  </a:lnTo>
                  <a:lnTo>
                    <a:pt x="292023" y="135429"/>
                  </a:lnTo>
                  <a:lnTo>
                    <a:pt x="295362" y="120418"/>
                  </a:lnTo>
                  <a:lnTo>
                    <a:pt x="317617" y="83955"/>
                  </a:lnTo>
                  <a:lnTo>
                    <a:pt x="329156" y="70099"/>
                  </a:lnTo>
                  <a:lnTo>
                    <a:pt x="331494" y="63591"/>
                  </a:lnTo>
                  <a:lnTo>
                    <a:pt x="338177" y="57171"/>
                  </a:lnTo>
                  <a:lnTo>
                    <a:pt x="347145" y="49732"/>
                  </a:lnTo>
                  <a:lnTo>
                    <a:pt x="358143" y="35760"/>
                  </a:lnTo>
                  <a:lnTo>
                    <a:pt x="377760" y="22628"/>
                  </a:lnTo>
                  <a:lnTo>
                    <a:pt x="411413" y="10955"/>
                  </a:lnTo>
                  <a:lnTo>
                    <a:pt x="425177" y="8721"/>
                  </a:lnTo>
                  <a:lnTo>
                    <a:pt x="438087" y="2008"/>
                  </a:lnTo>
                  <a:lnTo>
                    <a:pt x="464831" y="0"/>
                  </a:lnTo>
                  <a:lnTo>
                    <a:pt x="475798" y="9099"/>
                  </a:lnTo>
                  <a:lnTo>
                    <a:pt x="485644" y="9487"/>
                  </a:lnTo>
                  <a:lnTo>
                    <a:pt x="485753" y="17690"/>
                  </a:lnTo>
                  <a:lnTo>
                    <a:pt x="484698" y="18132"/>
                  </a:lnTo>
                  <a:lnTo>
                    <a:pt x="477562" y="18899"/>
                  </a:lnTo>
                  <a:lnTo>
                    <a:pt x="476827" y="21785"/>
                  </a:lnTo>
                  <a:lnTo>
                    <a:pt x="476239" y="28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657"/>
            <p:cNvSpPr/>
            <p:nvPr>
              <p:custDataLst>
                <p:tags r:id="rId234"/>
              </p:custDataLst>
            </p:nvPr>
          </p:nvSpPr>
          <p:spPr>
            <a:xfrm>
              <a:off x="6830750" y="3200400"/>
              <a:ext cx="227276" cy="55817"/>
            </a:xfrm>
            <a:custGeom>
              <a:avLst/>
              <a:gdLst/>
              <a:ahLst/>
              <a:cxnLst/>
              <a:rect l="0" t="0" r="0" b="0"/>
              <a:pathLst>
                <a:path w="227276" h="55817">
                  <a:moveTo>
                    <a:pt x="8200" y="0"/>
                  </a:moveTo>
                  <a:lnTo>
                    <a:pt x="8200" y="0"/>
                  </a:lnTo>
                  <a:lnTo>
                    <a:pt x="0" y="0"/>
                  </a:lnTo>
                  <a:lnTo>
                    <a:pt x="7843" y="9133"/>
                  </a:lnTo>
                  <a:lnTo>
                    <a:pt x="13149" y="9409"/>
                  </a:lnTo>
                  <a:lnTo>
                    <a:pt x="18514" y="12295"/>
                  </a:lnTo>
                  <a:lnTo>
                    <a:pt x="25525" y="17716"/>
                  </a:lnTo>
                  <a:lnTo>
                    <a:pt x="31795" y="18654"/>
                  </a:lnTo>
                  <a:lnTo>
                    <a:pt x="33455" y="19845"/>
                  </a:lnTo>
                  <a:lnTo>
                    <a:pt x="34562" y="21696"/>
                  </a:lnTo>
                  <a:lnTo>
                    <a:pt x="35299" y="23989"/>
                  </a:lnTo>
                  <a:lnTo>
                    <a:pt x="36849" y="25518"/>
                  </a:lnTo>
                  <a:lnTo>
                    <a:pt x="41394" y="27216"/>
                  </a:lnTo>
                  <a:lnTo>
                    <a:pt x="62259" y="29554"/>
                  </a:lnTo>
                  <a:lnTo>
                    <a:pt x="74891" y="36099"/>
                  </a:lnTo>
                  <a:lnTo>
                    <a:pt x="90752" y="38895"/>
                  </a:lnTo>
                  <a:lnTo>
                    <a:pt x="103450" y="45587"/>
                  </a:lnTo>
                  <a:lnTo>
                    <a:pt x="128850" y="48604"/>
                  </a:lnTo>
                  <a:lnTo>
                    <a:pt x="141550" y="55149"/>
                  </a:lnTo>
                  <a:lnTo>
                    <a:pt x="144725" y="55816"/>
                  </a:lnTo>
                  <a:lnTo>
                    <a:pt x="147900" y="55202"/>
                  </a:lnTo>
                  <a:lnTo>
                    <a:pt x="160600" y="49435"/>
                  </a:lnTo>
                  <a:lnTo>
                    <a:pt x="204167" y="37945"/>
                  </a:lnTo>
                  <a:lnTo>
                    <a:pt x="217576" y="30739"/>
                  </a:lnTo>
                  <a:lnTo>
                    <a:pt x="2272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658"/>
            <p:cNvSpPr/>
            <p:nvPr>
              <p:custDataLst>
                <p:tags r:id="rId235"/>
              </p:custDataLst>
            </p:nvPr>
          </p:nvSpPr>
          <p:spPr>
            <a:xfrm>
              <a:off x="7210425" y="3143250"/>
              <a:ext cx="200023" cy="19051"/>
            </a:xfrm>
            <a:custGeom>
              <a:avLst/>
              <a:gdLst/>
              <a:ahLst/>
              <a:cxnLst/>
              <a:rect l="0" t="0" r="0" b="0"/>
              <a:pathLst>
                <a:path w="200023" h="19051">
                  <a:moveTo>
                    <a:pt x="0" y="9525"/>
                  </a:moveTo>
                  <a:lnTo>
                    <a:pt x="0" y="9525"/>
                  </a:lnTo>
                  <a:lnTo>
                    <a:pt x="45896" y="9525"/>
                  </a:lnTo>
                  <a:lnTo>
                    <a:pt x="54888" y="16071"/>
                  </a:lnTo>
                  <a:lnTo>
                    <a:pt x="63771" y="18167"/>
                  </a:lnTo>
                  <a:lnTo>
                    <a:pt x="111125" y="19048"/>
                  </a:lnTo>
                  <a:lnTo>
                    <a:pt x="158750" y="19050"/>
                  </a:lnTo>
                  <a:lnTo>
                    <a:pt x="199595" y="19050"/>
                  </a:lnTo>
                  <a:lnTo>
                    <a:pt x="200022" y="964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659"/>
            <p:cNvSpPr/>
            <p:nvPr>
              <p:custDataLst>
                <p:tags r:id="rId236"/>
              </p:custDataLst>
            </p:nvPr>
          </p:nvSpPr>
          <p:spPr>
            <a:xfrm>
              <a:off x="7286625" y="3095625"/>
              <a:ext cx="38101" cy="180976"/>
            </a:xfrm>
            <a:custGeom>
              <a:avLst/>
              <a:gdLst/>
              <a:ahLst/>
              <a:cxnLst/>
              <a:rect l="0" t="0" r="0" b="0"/>
              <a:pathLst>
                <a:path w="38101" h="180976">
                  <a:moveTo>
                    <a:pt x="38100" y="0"/>
                  </a:moveTo>
                  <a:lnTo>
                    <a:pt x="38100" y="0"/>
                  </a:lnTo>
                  <a:lnTo>
                    <a:pt x="28968" y="0"/>
                  </a:lnTo>
                  <a:lnTo>
                    <a:pt x="28576" y="14547"/>
                  </a:lnTo>
                  <a:lnTo>
                    <a:pt x="31397" y="19871"/>
                  </a:lnTo>
                  <a:lnTo>
                    <a:pt x="36775" y="26856"/>
                  </a:lnTo>
                  <a:lnTo>
                    <a:pt x="37839" y="35840"/>
                  </a:lnTo>
                  <a:lnTo>
                    <a:pt x="38066" y="45864"/>
                  </a:lnTo>
                  <a:lnTo>
                    <a:pt x="31547" y="54881"/>
                  </a:lnTo>
                  <a:lnTo>
                    <a:pt x="29456" y="63768"/>
                  </a:lnTo>
                  <a:lnTo>
                    <a:pt x="28609" y="80709"/>
                  </a:lnTo>
                  <a:lnTo>
                    <a:pt x="25768" y="86318"/>
                  </a:lnTo>
                  <a:lnTo>
                    <a:pt x="22036" y="92339"/>
                  </a:lnTo>
                  <a:lnTo>
                    <a:pt x="19640" y="104827"/>
                  </a:lnTo>
                  <a:lnTo>
                    <a:pt x="19443" y="107984"/>
                  </a:lnTo>
                  <a:lnTo>
                    <a:pt x="16402" y="114315"/>
                  </a:lnTo>
                  <a:lnTo>
                    <a:pt x="12581" y="120657"/>
                  </a:lnTo>
                  <a:lnTo>
                    <a:pt x="10129" y="133351"/>
                  </a:lnTo>
                  <a:lnTo>
                    <a:pt x="8735" y="140759"/>
                  </a:lnTo>
                  <a:lnTo>
                    <a:pt x="906" y="160846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SMARTInkShape-Group189"/>
          <p:cNvGrpSpPr/>
          <p:nvPr/>
        </p:nvGrpSpPr>
        <p:grpSpPr>
          <a:xfrm>
            <a:off x="7667629" y="2990850"/>
            <a:ext cx="1333497" cy="238126"/>
            <a:chOff x="7667629" y="2990850"/>
            <a:chExt cx="1333497" cy="238126"/>
          </a:xfrm>
        </p:grpSpPr>
        <p:sp>
          <p:nvSpPr>
            <p:cNvPr id="106" name="SMARTInkShape-660"/>
            <p:cNvSpPr/>
            <p:nvPr>
              <p:custDataLst>
                <p:tags r:id="rId225"/>
              </p:custDataLst>
            </p:nvPr>
          </p:nvSpPr>
          <p:spPr>
            <a:xfrm>
              <a:off x="7667629" y="3124316"/>
              <a:ext cx="238122" cy="104660"/>
            </a:xfrm>
            <a:custGeom>
              <a:avLst/>
              <a:gdLst/>
              <a:ahLst/>
              <a:cxnLst/>
              <a:rect l="0" t="0" r="0" b="0"/>
              <a:pathLst>
                <a:path w="238122" h="104660">
                  <a:moveTo>
                    <a:pt x="142871" y="9409"/>
                  </a:moveTo>
                  <a:lnTo>
                    <a:pt x="142871" y="9409"/>
                  </a:lnTo>
                  <a:lnTo>
                    <a:pt x="142871" y="0"/>
                  </a:lnTo>
                  <a:lnTo>
                    <a:pt x="133739" y="9020"/>
                  </a:lnTo>
                  <a:lnTo>
                    <a:pt x="128406" y="9294"/>
                  </a:lnTo>
                  <a:lnTo>
                    <a:pt x="126877" y="10390"/>
                  </a:lnTo>
                  <a:lnTo>
                    <a:pt x="125859" y="12180"/>
                  </a:lnTo>
                  <a:lnTo>
                    <a:pt x="125180" y="14431"/>
                  </a:lnTo>
                  <a:lnTo>
                    <a:pt x="123668" y="15932"/>
                  </a:lnTo>
                  <a:lnTo>
                    <a:pt x="119167" y="17600"/>
                  </a:lnTo>
                  <a:lnTo>
                    <a:pt x="117543" y="19103"/>
                  </a:lnTo>
                  <a:lnTo>
                    <a:pt x="115739" y="23595"/>
                  </a:lnTo>
                  <a:lnTo>
                    <a:pt x="114201" y="25217"/>
                  </a:lnTo>
                  <a:lnTo>
                    <a:pt x="95055" y="35808"/>
                  </a:lnTo>
                  <a:lnTo>
                    <a:pt x="91943" y="36534"/>
                  </a:lnTo>
                  <a:lnTo>
                    <a:pt x="82509" y="42611"/>
                  </a:lnTo>
                  <a:lnTo>
                    <a:pt x="60319" y="62411"/>
                  </a:lnTo>
                  <a:lnTo>
                    <a:pt x="47621" y="68562"/>
                  </a:lnTo>
                  <a:lnTo>
                    <a:pt x="31746" y="81639"/>
                  </a:lnTo>
                  <a:lnTo>
                    <a:pt x="19046" y="87647"/>
                  </a:lnTo>
                  <a:lnTo>
                    <a:pt x="12696" y="91806"/>
                  </a:lnTo>
                  <a:lnTo>
                    <a:pt x="6346" y="93655"/>
                  </a:lnTo>
                  <a:lnTo>
                    <a:pt x="4229" y="95207"/>
                  </a:lnTo>
                  <a:lnTo>
                    <a:pt x="2818" y="97299"/>
                  </a:lnTo>
                  <a:lnTo>
                    <a:pt x="0" y="104648"/>
                  </a:lnTo>
                  <a:lnTo>
                    <a:pt x="45693" y="104659"/>
                  </a:lnTo>
                  <a:lnTo>
                    <a:pt x="79493" y="103601"/>
                  </a:lnTo>
                  <a:lnTo>
                    <a:pt x="98019" y="96458"/>
                  </a:lnTo>
                  <a:lnTo>
                    <a:pt x="141174" y="95169"/>
                  </a:lnTo>
                  <a:lnTo>
                    <a:pt x="187296" y="95134"/>
                  </a:lnTo>
                  <a:lnTo>
                    <a:pt x="207663" y="95134"/>
                  </a:lnTo>
                  <a:lnTo>
                    <a:pt x="217582" y="103335"/>
                  </a:lnTo>
                  <a:lnTo>
                    <a:pt x="228585" y="104658"/>
                  </a:lnTo>
                  <a:lnTo>
                    <a:pt x="238121" y="1046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661"/>
            <p:cNvSpPr/>
            <p:nvPr>
              <p:custDataLst>
                <p:tags r:id="rId226"/>
              </p:custDataLst>
            </p:nvPr>
          </p:nvSpPr>
          <p:spPr>
            <a:xfrm>
              <a:off x="8115338" y="2990850"/>
              <a:ext cx="133313" cy="218635"/>
            </a:xfrm>
            <a:custGeom>
              <a:avLst/>
              <a:gdLst/>
              <a:ahLst/>
              <a:cxnLst/>
              <a:rect l="0" t="0" r="0" b="0"/>
              <a:pathLst>
                <a:path w="133313" h="218635">
                  <a:moveTo>
                    <a:pt x="133312" y="0"/>
                  </a:moveTo>
                  <a:lnTo>
                    <a:pt x="133312" y="0"/>
                  </a:lnTo>
                  <a:lnTo>
                    <a:pt x="125112" y="0"/>
                  </a:lnTo>
                  <a:lnTo>
                    <a:pt x="124670" y="1058"/>
                  </a:lnTo>
                  <a:lnTo>
                    <a:pt x="124180" y="5056"/>
                  </a:lnTo>
                  <a:lnTo>
                    <a:pt x="122991" y="6546"/>
                  </a:lnTo>
                  <a:lnTo>
                    <a:pt x="114109" y="10322"/>
                  </a:lnTo>
                  <a:lnTo>
                    <a:pt x="106927" y="15994"/>
                  </a:lnTo>
                  <a:lnTo>
                    <a:pt x="101124" y="17692"/>
                  </a:lnTo>
                  <a:lnTo>
                    <a:pt x="99153" y="19203"/>
                  </a:lnTo>
                  <a:lnTo>
                    <a:pt x="66032" y="65283"/>
                  </a:lnTo>
                  <a:lnTo>
                    <a:pt x="53818" y="79100"/>
                  </a:lnTo>
                  <a:lnTo>
                    <a:pt x="50357" y="88425"/>
                  </a:lnTo>
                  <a:lnTo>
                    <a:pt x="47760" y="98567"/>
                  </a:lnTo>
                  <a:lnTo>
                    <a:pt x="37469" y="113701"/>
                  </a:lnTo>
                  <a:lnTo>
                    <a:pt x="34491" y="117076"/>
                  </a:lnTo>
                  <a:lnTo>
                    <a:pt x="31183" y="126470"/>
                  </a:lnTo>
                  <a:lnTo>
                    <a:pt x="28654" y="136642"/>
                  </a:lnTo>
                  <a:lnTo>
                    <a:pt x="18408" y="151796"/>
                  </a:lnTo>
                  <a:lnTo>
                    <a:pt x="15435" y="155173"/>
                  </a:lnTo>
                  <a:lnTo>
                    <a:pt x="12130" y="164568"/>
                  </a:lnTo>
                  <a:lnTo>
                    <a:pt x="11250" y="170038"/>
                  </a:lnTo>
                  <a:lnTo>
                    <a:pt x="9604" y="173683"/>
                  </a:lnTo>
                  <a:lnTo>
                    <a:pt x="7448" y="176114"/>
                  </a:lnTo>
                  <a:lnTo>
                    <a:pt x="4953" y="177734"/>
                  </a:lnTo>
                  <a:lnTo>
                    <a:pt x="3290" y="179873"/>
                  </a:lnTo>
                  <a:lnTo>
                    <a:pt x="1440" y="185071"/>
                  </a:lnTo>
                  <a:lnTo>
                    <a:pt x="0" y="207692"/>
                  </a:lnTo>
                  <a:lnTo>
                    <a:pt x="9096" y="218634"/>
                  </a:lnTo>
                  <a:lnTo>
                    <a:pt x="17014" y="212442"/>
                  </a:lnTo>
                  <a:lnTo>
                    <a:pt x="28537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662"/>
            <p:cNvSpPr/>
            <p:nvPr>
              <p:custDataLst>
                <p:tags r:id="rId227"/>
              </p:custDataLst>
            </p:nvPr>
          </p:nvSpPr>
          <p:spPr>
            <a:xfrm>
              <a:off x="8267700" y="3019425"/>
              <a:ext cx="9526" cy="190501"/>
            </a:xfrm>
            <a:custGeom>
              <a:avLst/>
              <a:gdLst/>
              <a:ahLst/>
              <a:cxnLst/>
              <a:rect l="0" t="0" r="0" b="0"/>
              <a:pathLst>
                <a:path w="9526" h="190501">
                  <a:moveTo>
                    <a:pt x="9525" y="0"/>
                  </a:moveTo>
                  <a:lnTo>
                    <a:pt x="9525" y="0"/>
                  </a:lnTo>
                  <a:lnTo>
                    <a:pt x="9525" y="17610"/>
                  </a:lnTo>
                  <a:lnTo>
                    <a:pt x="2980" y="26370"/>
                  </a:lnTo>
                  <a:lnTo>
                    <a:pt x="883" y="35213"/>
                  </a:lnTo>
                  <a:lnTo>
                    <a:pt x="2" y="81929"/>
                  </a:lnTo>
                  <a:lnTo>
                    <a:pt x="0" y="127191"/>
                  </a:lnTo>
                  <a:lnTo>
                    <a:pt x="0" y="173431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663"/>
            <p:cNvSpPr/>
            <p:nvPr>
              <p:custDataLst>
                <p:tags r:id="rId228"/>
              </p:custDataLst>
            </p:nvPr>
          </p:nvSpPr>
          <p:spPr>
            <a:xfrm>
              <a:off x="8143878" y="3019425"/>
              <a:ext cx="846269" cy="209551"/>
            </a:xfrm>
            <a:custGeom>
              <a:avLst/>
              <a:gdLst/>
              <a:ahLst/>
              <a:cxnLst/>
              <a:rect l="0" t="0" r="0" b="0"/>
              <a:pathLst>
                <a:path w="846269" h="209551">
                  <a:moveTo>
                    <a:pt x="9522" y="133350"/>
                  </a:moveTo>
                  <a:lnTo>
                    <a:pt x="9522" y="133350"/>
                  </a:lnTo>
                  <a:lnTo>
                    <a:pt x="390" y="133350"/>
                  </a:lnTo>
                  <a:lnTo>
                    <a:pt x="75" y="138838"/>
                  </a:lnTo>
                  <a:lnTo>
                    <a:pt x="0" y="133626"/>
                  </a:lnTo>
                  <a:lnTo>
                    <a:pt x="44656" y="133352"/>
                  </a:lnTo>
                  <a:lnTo>
                    <a:pt x="61324" y="132292"/>
                  </a:lnTo>
                  <a:lnTo>
                    <a:pt x="91963" y="124708"/>
                  </a:lnTo>
                  <a:lnTo>
                    <a:pt x="108855" y="123028"/>
                  </a:lnTo>
                  <a:lnTo>
                    <a:pt x="156479" y="108022"/>
                  </a:lnTo>
                  <a:lnTo>
                    <a:pt x="173832" y="104679"/>
                  </a:lnTo>
                  <a:lnTo>
                    <a:pt x="187205" y="98514"/>
                  </a:lnTo>
                  <a:lnTo>
                    <a:pt x="203044" y="95159"/>
                  </a:lnTo>
                  <a:lnTo>
                    <a:pt x="235942" y="78831"/>
                  </a:lnTo>
                  <a:lnTo>
                    <a:pt x="255448" y="71663"/>
                  </a:lnTo>
                  <a:lnTo>
                    <a:pt x="275577" y="59793"/>
                  </a:lnTo>
                  <a:lnTo>
                    <a:pt x="278967" y="58912"/>
                  </a:lnTo>
                  <a:lnTo>
                    <a:pt x="281227" y="57266"/>
                  </a:lnTo>
                  <a:lnTo>
                    <a:pt x="282734" y="55111"/>
                  </a:lnTo>
                  <a:lnTo>
                    <a:pt x="283738" y="52616"/>
                  </a:lnTo>
                  <a:lnTo>
                    <a:pt x="285466" y="50952"/>
                  </a:lnTo>
                  <a:lnTo>
                    <a:pt x="304564" y="38291"/>
                  </a:lnTo>
                  <a:lnTo>
                    <a:pt x="304642" y="38228"/>
                  </a:lnTo>
                  <a:lnTo>
                    <a:pt x="314312" y="38100"/>
                  </a:lnTo>
                  <a:lnTo>
                    <a:pt x="309262" y="43156"/>
                  </a:lnTo>
                  <a:lnTo>
                    <a:pt x="306781" y="48461"/>
                  </a:lnTo>
                  <a:lnTo>
                    <a:pt x="301979" y="93318"/>
                  </a:lnTo>
                  <a:lnTo>
                    <a:pt x="298253" y="100741"/>
                  </a:lnTo>
                  <a:lnTo>
                    <a:pt x="295665" y="117362"/>
                  </a:lnTo>
                  <a:lnTo>
                    <a:pt x="295306" y="136515"/>
                  </a:lnTo>
                  <a:lnTo>
                    <a:pt x="292465" y="142871"/>
                  </a:lnTo>
                  <a:lnTo>
                    <a:pt x="288733" y="149223"/>
                  </a:lnTo>
                  <a:lnTo>
                    <a:pt x="286337" y="161925"/>
                  </a:lnTo>
                  <a:lnTo>
                    <a:pt x="285747" y="190104"/>
                  </a:lnTo>
                  <a:lnTo>
                    <a:pt x="285747" y="142858"/>
                  </a:lnTo>
                  <a:lnTo>
                    <a:pt x="285747" y="139689"/>
                  </a:lnTo>
                  <a:lnTo>
                    <a:pt x="288569" y="133345"/>
                  </a:lnTo>
                  <a:lnTo>
                    <a:pt x="292292" y="126998"/>
                  </a:lnTo>
                  <a:lnTo>
                    <a:pt x="294389" y="116416"/>
                  </a:lnTo>
                  <a:lnTo>
                    <a:pt x="296308" y="78578"/>
                  </a:lnTo>
                  <a:lnTo>
                    <a:pt x="303913" y="51706"/>
                  </a:lnTo>
                  <a:lnTo>
                    <a:pt x="304681" y="35044"/>
                  </a:lnTo>
                  <a:lnTo>
                    <a:pt x="307568" y="28628"/>
                  </a:lnTo>
                  <a:lnTo>
                    <a:pt x="320605" y="11819"/>
                  </a:lnTo>
                  <a:lnTo>
                    <a:pt x="322406" y="5959"/>
                  </a:lnTo>
                  <a:lnTo>
                    <a:pt x="323945" y="3972"/>
                  </a:lnTo>
                  <a:lnTo>
                    <a:pt x="331922" y="523"/>
                  </a:lnTo>
                  <a:lnTo>
                    <a:pt x="366483" y="0"/>
                  </a:lnTo>
                  <a:lnTo>
                    <a:pt x="372077" y="2822"/>
                  </a:lnTo>
                  <a:lnTo>
                    <a:pt x="385532" y="14189"/>
                  </a:lnTo>
                  <a:lnTo>
                    <a:pt x="388304" y="19711"/>
                  </a:lnTo>
                  <a:lnTo>
                    <a:pt x="390327" y="38158"/>
                  </a:lnTo>
                  <a:lnTo>
                    <a:pt x="390521" y="73387"/>
                  </a:lnTo>
                  <a:lnTo>
                    <a:pt x="382984" y="86191"/>
                  </a:lnTo>
                  <a:lnTo>
                    <a:pt x="382322" y="89211"/>
                  </a:lnTo>
                  <a:lnTo>
                    <a:pt x="380821" y="91224"/>
                  </a:lnTo>
                  <a:lnTo>
                    <a:pt x="378764" y="92566"/>
                  </a:lnTo>
                  <a:lnTo>
                    <a:pt x="373655" y="95115"/>
                  </a:lnTo>
                  <a:lnTo>
                    <a:pt x="364828" y="101442"/>
                  </a:lnTo>
                  <a:lnTo>
                    <a:pt x="354265" y="104336"/>
                  </a:lnTo>
                  <a:lnTo>
                    <a:pt x="345181" y="111234"/>
                  </a:lnTo>
                  <a:lnTo>
                    <a:pt x="333894" y="114180"/>
                  </a:lnTo>
                  <a:lnTo>
                    <a:pt x="323883" y="114300"/>
                  </a:lnTo>
                  <a:lnTo>
                    <a:pt x="332981" y="105167"/>
                  </a:lnTo>
                  <a:lnTo>
                    <a:pt x="365251" y="104776"/>
                  </a:lnTo>
                  <a:lnTo>
                    <a:pt x="367325" y="105834"/>
                  </a:lnTo>
                  <a:lnTo>
                    <a:pt x="368707" y="107598"/>
                  </a:lnTo>
                  <a:lnTo>
                    <a:pt x="369629" y="109831"/>
                  </a:lnTo>
                  <a:lnTo>
                    <a:pt x="371301" y="111321"/>
                  </a:lnTo>
                  <a:lnTo>
                    <a:pt x="375983" y="112976"/>
                  </a:lnTo>
                  <a:lnTo>
                    <a:pt x="387611" y="115097"/>
                  </a:lnTo>
                  <a:lnTo>
                    <a:pt x="402048" y="126043"/>
                  </a:lnTo>
                  <a:lnTo>
                    <a:pt x="404556" y="128478"/>
                  </a:lnTo>
                  <a:lnTo>
                    <a:pt x="410165" y="131185"/>
                  </a:lnTo>
                  <a:lnTo>
                    <a:pt x="413143" y="131906"/>
                  </a:lnTo>
                  <a:lnTo>
                    <a:pt x="415127" y="133446"/>
                  </a:lnTo>
                  <a:lnTo>
                    <a:pt x="417334" y="137979"/>
                  </a:lnTo>
                  <a:lnTo>
                    <a:pt x="418575" y="146480"/>
                  </a:lnTo>
                  <a:lnTo>
                    <a:pt x="419808" y="148454"/>
                  </a:lnTo>
                  <a:lnTo>
                    <a:pt x="421687" y="149769"/>
                  </a:lnTo>
                  <a:lnTo>
                    <a:pt x="423998" y="150646"/>
                  </a:lnTo>
                  <a:lnTo>
                    <a:pt x="425539" y="152289"/>
                  </a:lnTo>
                  <a:lnTo>
                    <a:pt x="427252" y="156937"/>
                  </a:lnTo>
                  <a:lnTo>
                    <a:pt x="428502" y="169688"/>
                  </a:lnTo>
                  <a:lnTo>
                    <a:pt x="416858" y="183140"/>
                  </a:lnTo>
                  <a:lnTo>
                    <a:pt x="414430" y="185594"/>
                  </a:lnTo>
                  <a:lnTo>
                    <a:pt x="408908" y="188319"/>
                  </a:lnTo>
                  <a:lnTo>
                    <a:pt x="405954" y="189046"/>
                  </a:lnTo>
                  <a:lnTo>
                    <a:pt x="403986" y="190589"/>
                  </a:lnTo>
                  <a:lnTo>
                    <a:pt x="401797" y="195125"/>
                  </a:lnTo>
                  <a:lnTo>
                    <a:pt x="400155" y="196759"/>
                  </a:lnTo>
                  <a:lnTo>
                    <a:pt x="395509" y="198573"/>
                  </a:lnTo>
                  <a:lnTo>
                    <a:pt x="383903" y="200797"/>
                  </a:lnTo>
                  <a:lnTo>
                    <a:pt x="374567" y="206486"/>
                  </a:lnTo>
                  <a:lnTo>
                    <a:pt x="361931" y="208945"/>
                  </a:lnTo>
                  <a:lnTo>
                    <a:pt x="314879" y="209550"/>
                  </a:lnTo>
                  <a:lnTo>
                    <a:pt x="305203" y="209550"/>
                  </a:lnTo>
                  <a:lnTo>
                    <a:pt x="313034" y="209550"/>
                  </a:lnTo>
                  <a:lnTo>
                    <a:pt x="331167" y="193741"/>
                  </a:lnTo>
                  <a:lnTo>
                    <a:pt x="355878" y="183180"/>
                  </a:lnTo>
                  <a:lnTo>
                    <a:pt x="367440" y="175396"/>
                  </a:lnTo>
                  <a:lnTo>
                    <a:pt x="413097" y="155306"/>
                  </a:lnTo>
                  <a:lnTo>
                    <a:pt x="438216" y="140000"/>
                  </a:lnTo>
                  <a:lnTo>
                    <a:pt x="482601" y="111514"/>
                  </a:lnTo>
                  <a:lnTo>
                    <a:pt x="514348" y="92479"/>
                  </a:lnTo>
                  <a:lnTo>
                    <a:pt x="558601" y="60589"/>
                  </a:lnTo>
                  <a:lnTo>
                    <a:pt x="599876" y="28580"/>
                  </a:lnTo>
                  <a:lnTo>
                    <a:pt x="617630" y="11014"/>
                  </a:lnTo>
                  <a:lnTo>
                    <a:pt x="627192" y="9656"/>
                  </a:lnTo>
                  <a:lnTo>
                    <a:pt x="627677" y="8554"/>
                  </a:lnTo>
                  <a:lnTo>
                    <a:pt x="628635" y="117"/>
                  </a:lnTo>
                  <a:lnTo>
                    <a:pt x="628647" y="14547"/>
                  </a:lnTo>
                  <a:lnTo>
                    <a:pt x="625825" y="19871"/>
                  </a:lnTo>
                  <a:lnTo>
                    <a:pt x="620446" y="26856"/>
                  </a:lnTo>
                  <a:lnTo>
                    <a:pt x="619383" y="35840"/>
                  </a:lnTo>
                  <a:lnTo>
                    <a:pt x="619237" y="41681"/>
                  </a:lnTo>
                  <a:lnTo>
                    <a:pt x="616351" y="47806"/>
                  </a:lnTo>
                  <a:lnTo>
                    <a:pt x="612599" y="54055"/>
                  </a:lnTo>
                  <a:lnTo>
                    <a:pt x="609427" y="63524"/>
                  </a:lnTo>
                  <a:lnTo>
                    <a:pt x="603315" y="73032"/>
                  </a:lnTo>
                  <a:lnTo>
                    <a:pt x="601033" y="82552"/>
                  </a:lnTo>
                  <a:lnTo>
                    <a:pt x="600499" y="88901"/>
                  </a:lnTo>
                  <a:lnTo>
                    <a:pt x="597440" y="95251"/>
                  </a:lnTo>
                  <a:lnTo>
                    <a:pt x="593610" y="101600"/>
                  </a:lnTo>
                  <a:lnTo>
                    <a:pt x="590396" y="111125"/>
                  </a:lnTo>
                  <a:lnTo>
                    <a:pt x="584271" y="120650"/>
                  </a:lnTo>
                  <a:lnTo>
                    <a:pt x="580927" y="130175"/>
                  </a:lnTo>
                  <a:lnTo>
                    <a:pt x="574761" y="139700"/>
                  </a:lnTo>
                  <a:lnTo>
                    <a:pt x="571624" y="151842"/>
                  </a:lnTo>
                  <a:lnTo>
                    <a:pt x="571497" y="161914"/>
                  </a:lnTo>
                  <a:lnTo>
                    <a:pt x="571497" y="156865"/>
                  </a:lnTo>
                  <a:lnTo>
                    <a:pt x="572555" y="155377"/>
                  </a:lnTo>
                  <a:lnTo>
                    <a:pt x="574319" y="154384"/>
                  </a:lnTo>
                  <a:lnTo>
                    <a:pt x="576554" y="153723"/>
                  </a:lnTo>
                  <a:lnTo>
                    <a:pt x="578043" y="152223"/>
                  </a:lnTo>
                  <a:lnTo>
                    <a:pt x="583257" y="142213"/>
                  </a:lnTo>
                  <a:lnTo>
                    <a:pt x="596132" y="126913"/>
                  </a:lnTo>
                  <a:lnTo>
                    <a:pt x="602116" y="114283"/>
                  </a:lnTo>
                  <a:lnTo>
                    <a:pt x="647702" y="66675"/>
                  </a:lnTo>
                  <a:lnTo>
                    <a:pt x="673097" y="42333"/>
                  </a:lnTo>
                  <a:lnTo>
                    <a:pt x="685797" y="36114"/>
                  </a:lnTo>
                  <a:lnTo>
                    <a:pt x="692147" y="31926"/>
                  </a:lnTo>
                  <a:lnTo>
                    <a:pt x="701672" y="29568"/>
                  </a:lnTo>
                  <a:lnTo>
                    <a:pt x="738891" y="27543"/>
                  </a:lnTo>
                  <a:lnTo>
                    <a:pt x="752298" y="21041"/>
                  </a:lnTo>
                  <a:lnTo>
                    <a:pt x="799507" y="19065"/>
                  </a:lnTo>
                  <a:lnTo>
                    <a:pt x="846268" y="19050"/>
                  </a:lnTo>
                  <a:lnTo>
                    <a:pt x="839393" y="19050"/>
                  </a:lnTo>
                  <a:lnTo>
                    <a:pt x="830101" y="27251"/>
                  </a:lnTo>
                  <a:lnTo>
                    <a:pt x="81914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664"/>
            <p:cNvSpPr/>
            <p:nvPr>
              <p:custDataLst>
                <p:tags r:id="rId229"/>
              </p:custDataLst>
            </p:nvPr>
          </p:nvSpPr>
          <p:spPr>
            <a:xfrm>
              <a:off x="8829675" y="315277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40" y="2822"/>
                  </a:lnTo>
                  <a:lnTo>
                    <a:pt x="8201" y="5056"/>
                  </a:lnTo>
                  <a:lnTo>
                    <a:pt x="9701" y="6546"/>
                  </a:lnTo>
                  <a:lnTo>
                    <a:pt x="14191" y="8201"/>
                  </a:lnTo>
                  <a:lnTo>
                    <a:pt x="26824" y="9409"/>
                  </a:lnTo>
                  <a:lnTo>
                    <a:pt x="35833" y="16048"/>
                  </a:lnTo>
                  <a:lnTo>
                    <a:pt x="44720" y="18161"/>
                  </a:lnTo>
                  <a:lnTo>
                    <a:pt x="50920" y="18654"/>
                  </a:lnTo>
                  <a:lnTo>
                    <a:pt x="57203" y="21696"/>
                  </a:lnTo>
                  <a:lnTo>
                    <a:pt x="63524" y="25518"/>
                  </a:lnTo>
                  <a:lnTo>
                    <a:pt x="76205" y="27971"/>
                  </a:lnTo>
                  <a:lnTo>
                    <a:pt x="79378" y="28173"/>
                  </a:lnTo>
                  <a:lnTo>
                    <a:pt x="85726" y="31218"/>
                  </a:lnTo>
                  <a:lnTo>
                    <a:pt x="92075" y="35042"/>
                  </a:lnTo>
                  <a:lnTo>
                    <a:pt x="104775" y="37496"/>
                  </a:lnTo>
                  <a:lnTo>
                    <a:pt x="152281" y="38100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" name="SMARTInkShape-665"/>
          <p:cNvSpPr/>
          <p:nvPr>
            <p:custDataLst>
              <p:tags r:id="rId13"/>
            </p:custDataLst>
          </p:nvPr>
        </p:nvSpPr>
        <p:spPr>
          <a:xfrm>
            <a:off x="3829050" y="3676650"/>
            <a:ext cx="219076" cy="152401"/>
          </a:xfrm>
          <a:custGeom>
            <a:avLst/>
            <a:gdLst/>
            <a:ahLst/>
            <a:cxnLst/>
            <a:rect l="0" t="0" r="0" b="0"/>
            <a:pathLst>
              <a:path w="219076" h="152401">
                <a:moveTo>
                  <a:pt x="180975" y="0"/>
                </a:moveTo>
                <a:lnTo>
                  <a:pt x="180975" y="0"/>
                </a:lnTo>
                <a:lnTo>
                  <a:pt x="172774" y="0"/>
                </a:lnTo>
                <a:lnTo>
                  <a:pt x="172333" y="1058"/>
                </a:lnTo>
                <a:lnTo>
                  <a:pt x="171843" y="5057"/>
                </a:lnTo>
                <a:lnTo>
                  <a:pt x="170654" y="6546"/>
                </a:lnTo>
                <a:lnTo>
                  <a:pt x="166510" y="8201"/>
                </a:lnTo>
                <a:lnTo>
                  <a:pt x="154127" y="9408"/>
                </a:lnTo>
                <a:lnTo>
                  <a:pt x="120247" y="41682"/>
                </a:lnTo>
                <a:lnTo>
                  <a:pt x="116944" y="47806"/>
                </a:lnTo>
                <a:lnTo>
                  <a:pt x="114417" y="54055"/>
                </a:lnTo>
                <a:lnTo>
                  <a:pt x="109766" y="60361"/>
                </a:lnTo>
                <a:lnTo>
                  <a:pt x="104171" y="63869"/>
                </a:lnTo>
                <a:lnTo>
                  <a:pt x="98157" y="66486"/>
                </a:lnTo>
                <a:lnTo>
                  <a:pt x="52651" y="109277"/>
                </a:lnTo>
                <a:lnTo>
                  <a:pt x="47036" y="112068"/>
                </a:lnTo>
                <a:lnTo>
                  <a:pt x="44057" y="112812"/>
                </a:lnTo>
                <a:lnTo>
                  <a:pt x="42071" y="114366"/>
                </a:lnTo>
                <a:lnTo>
                  <a:pt x="20504" y="141397"/>
                </a:lnTo>
                <a:lnTo>
                  <a:pt x="14424" y="142437"/>
                </a:lnTo>
                <a:lnTo>
                  <a:pt x="12791" y="143642"/>
                </a:lnTo>
                <a:lnTo>
                  <a:pt x="10976" y="147801"/>
                </a:lnTo>
                <a:lnTo>
                  <a:pt x="9435" y="149334"/>
                </a:lnTo>
                <a:lnTo>
                  <a:pt x="5" y="152398"/>
                </a:lnTo>
                <a:lnTo>
                  <a:pt x="3" y="152399"/>
                </a:lnTo>
                <a:lnTo>
                  <a:pt x="0" y="152400"/>
                </a:lnTo>
                <a:lnTo>
                  <a:pt x="44736" y="152400"/>
                </a:lnTo>
                <a:lnTo>
                  <a:pt x="60363" y="152400"/>
                </a:lnTo>
                <a:lnTo>
                  <a:pt x="66692" y="149578"/>
                </a:lnTo>
                <a:lnTo>
                  <a:pt x="74321" y="144199"/>
                </a:lnTo>
                <a:lnTo>
                  <a:pt x="120596" y="142882"/>
                </a:lnTo>
                <a:lnTo>
                  <a:pt x="155574" y="142875"/>
                </a:lnTo>
                <a:lnTo>
                  <a:pt x="161925" y="140053"/>
                </a:lnTo>
                <a:lnTo>
                  <a:pt x="168275" y="136329"/>
                </a:lnTo>
                <a:lnTo>
                  <a:pt x="179093" y="133743"/>
                </a:lnTo>
                <a:lnTo>
                  <a:pt x="198260" y="133360"/>
                </a:lnTo>
                <a:lnTo>
                  <a:pt x="208071" y="141552"/>
                </a:lnTo>
                <a:lnTo>
                  <a:pt x="219064" y="142875"/>
                </a:lnTo>
                <a:lnTo>
                  <a:pt x="219075" y="142875"/>
                </a:lnTo>
                <a:lnTo>
                  <a:pt x="20955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3" name="SMARTInkShape-Group191"/>
          <p:cNvGrpSpPr/>
          <p:nvPr/>
        </p:nvGrpSpPr>
        <p:grpSpPr>
          <a:xfrm>
            <a:off x="4362450" y="3514725"/>
            <a:ext cx="1257301" cy="276226"/>
            <a:chOff x="4362450" y="3514725"/>
            <a:chExt cx="1257301" cy="276226"/>
          </a:xfrm>
        </p:grpSpPr>
        <p:sp>
          <p:nvSpPr>
            <p:cNvPr id="113" name="SMARTInkShape-666"/>
            <p:cNvSpPr/>
            <p:nvPr>
              <p:custDataLst>
                <p:tags r:id="rId215"/>
              </p:custDataLst>
            </p:nvPr>
          </p:nvSpPr>
          <p:spPr>
            <a:xfrm>
              <a:off x="4391025" y="35718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667"/>
            <p:cNvSpPr/>
            <p:nvPr>
              <p:custDataLst>
                <p:tags r:id="rId216"/>
              </p:custDataLst>
            </p:nvPr>
          </p:nvSpPr>
          <p:spPr>
            <a:xfrm>
              <a:off x="4362450" y="3533895"/>
              <a:ext cx="228590" cy="257056"/>
            </a:xfrm>
            <a:custGeom>
              <a:avLst/>
              <a:gdLst/>
              <a:ahLst/>
              <a:cxnLst/>
              <a:rect l="0" t="0" r="0" b="0"/>
              <a:pathLst>
                <a:path w="228590" h="257056">
                  <a:moveTo>
                    <a:pt x="28575" y="37980"/>
                  </a:moveTo>
                  <a:lnTo>
                    <a:pt x="28575" y="37980"/>
                  </a:lnTo>
                  <a:lnTo>
                    <a:pt x="28575" y="28458"/>
                  </a:lnTo>
                  <a:lnTo>
                    <a:pt x="28575" y="36656"/>
                  </a:lnTo>
                  <a:lnTo>
                    <a:pt x="22029" y="45323"/>
                  </a:lnTo>
                  <a:lnTo>
                    <a:pt x="19933" y="54149"/>
                  </a:lnTo>
                  <a:lnTo>
                    <a:pt x="19053" y="98306"/>
                  </a:lnTo>
                  <a:lnTo>
                    <a:pt x="16229" y="104655"/>
                  </a:lnTo>
                  <a:lnTo>
                    <a:pt x="12504" y="111005"/>
                  </a:lnTo>
                  <a:lnTo>
                    <a:pt x="10408" y="121588"/>
                  </a:lnTo>
                  <a:lnTo>
                    <a:pt x="9541" y="164453"/>
                  </a:lnTo>
                  <a:lnTo>
                    <a:pt x="8474" y="174623"/>
                  </a:lnTo>
                  <a:lnTo>
                    <a:pt x="1325" y="193152"/>
                  </a:lnTo>
                  <a:lnTo>
                    <a:pt x="0" y="240579"/>
                  </a:lnTo>
                  <a:lnTo>
                    <a:pt x="0" y="247409"/>
                  </a:lnTo>
                  <a:lnTo>
                    <a:pt x="0" y="242438"/>
                  </a:lnTo>
                  <a:lnTo>
                    <a:pt x="1058" y="240960"/>
                  </a:lnTo>
                  <a:lnTo>
                    <a:pt x="5057" y="239318"/>
                  </a:lnTo>
                  <a:lnTo>
                    <a:pt x="6546" y="237822"/>
                  </a:lnTo>
                  <a:lnTo>
                    <a:pt x="8201" y="233337"/>
                  </a:lnTo>
                  <a:lnTo>
                    <a:pt x="9522" y="187202"/>
                  </a:lnTo>
                  <a:lnTo>
                    <a:pt x="10583" y="155279"/>
                  </a:lnTo>
                  <a:lnTo>
                    <a:pt x="17726" y="131495"/>
                  </a:lnTo>
                  <a:lnTo>
                    <a:pt x="19034" y="85796"/>
                  </a:lnTo>
                  <a:lnTo>
                    <a:pt x="20107" y="63209"/>
                  </a:lnTo>
                  <a:lnTo>
                    <a:pt x="29371" y="38254"/>
                  </a:lnTo>
                  <a:lnTo>
                    <a:pt x="35043" y="30771"/>
                  </a:lnTo>
                  <a:lnTo>
                    <a:pt x="36742" y="24898"/>
                  </a:lnTo>
                  <a:lnTo>
                    <a:pt x="38252" y="22909"/>
                  </a:lnTo>
                  <a:lnTo>
                    <a:pt x="44378" y="19051"/>
                  </a:lnTo>
                  <a:lnTo>
                    <a:pt x="46182" y="14398"/>
                  </a:lnTo>
                  <a:lnTo>
                    <a:pt x="47721" y="12733"/>
                  </a:lnTo>
                  <a:lnTo>
                    <a:pt x="52254" y="10884"/>
                  </a:lnTo>
                  <a:lnTo>
                    <a:pt x="60756" y="9843"/>
                  </a:lnTo>
                  <a:lnTo>
                    <a:pt x="62729" y="8639"/>
                  </a:lnTo>
                  <a:lnTo>
                    <a:pt x="64044" y="6778"/>
                  </a:lnTo>
                  <a:lnTo>
                    <a:pt x="66155" y="1242"/>
                  </a:lnTo>
                  <a:lnTo>
                    <a:pt x="69267" y="486"/>
                  </a:lnTo>
                  <a:lnTo>
                    <a:pt x="74831" y="0"/>
                  </a:lnTo>
                  <a:lnTo>
                    <a:pt x="93799" y="17491"/>
                  </a:lnTo>
                  <a:lnTo>
                    <a:pt x="94820" y="23560"/>
                  </a:lnTo>
                  <a:lnTo>
                    <a:pt x="95247" y="51083"/>
                  </a:lnTo>
                  <a:lnTo>
                    <a:pt x="92427" y="57209"/>
                  </a:lnTo>
                  <a:lnTo>
                    <a:pt x="88703" y="63460"/>
                  </a:lnTo>
                  <a:lnTo>
                    <a:pt x="85549" y="72929"/>
                  </a:lnTo>
                  <a:lnTo>
                    <a:pt x="69301" y="95132"/>
                  </a:lnTo>
                  <a:lnTo>
                    <a:pt x="68426" y="98306"/>
                  </a:lnTo>
                  <a:lnTo>
                    <a:pt x="66784" y="100422"/>
                  </a:lnTo>
                  <a:lnTo>
                    <a:pt x="60475" y="104459"/>
                  </a:lnTo>
                  <a:lnTo>
                    <a:pt x="47682" y="123636"/>
                  </a:lnTo>
                  <a:lnTo>
                    <a:pt x="47636" y="123691"/>
                  </a:lnTo>
                  <a:lnTo>
                    <a:pt x="64959" y="123705"/>
                  </a:lnTo>
                  <a:lnTo>
                    <a:pt x="87983" y="115504"/>
                  </a:lnTo>
                  <a:lnTo>
                    <a:pt x="101419" y="113383"/>
                  </a:lnTo>
                  <a:lnTo>
                    <a:pt x="112130" y="107711"/>
                  </a:lnTo>
                  <a:lnTo>
                    <a:pt x="158672" y="104679"/>
                  </a:lnTo>
                  <a:lnTo>
                    <a:pt x="165066" y="104665"/>
                  </a:lnTo>
                  <a:lnTo>
                    <a:pt x="167193" y="105720"/>
                  </a:lnTo>
                  <a:lnTo>
                    <a:pt x="168613" y="107482"/>
                  </a:lnTo>
                  <a:lnTo>
                    <a:pt x="169558" y="109715"/>
                  </a:lnTo>
                  <a:lnTo>
                    <a:pt x="171247" y="111203"/>
                  </a:lnTo>
                  <a:lnTo>
                    <a:pt x="175946" y="112857"/>
                  </a:lnTo>
                  <a:lnTo>
                    <a:pt x="184541" y="113788"/>
                  </a:lnTo>
                  <a:lnTo>
                    <a:pt x="186528" y="114977"/>
                  </a:lnTo>
                  <a:lnTo>
                    <a:pt x="187852" y="116828"/>
                  </a:lnTo>
                  <a:lnTo>
                    <a:pt x="188734" y="119120"/>
                  </a:lnTo>
                  <a:lnTo>
                    <a:pt x="190381" y="120649"/>
                  </a:lnTo>
                  <a:lnTo>
                    <a:pt x="200629" y="125923"/>
                  </a:lnTo>
                  <a:lnTo>
                    <a:pt x="214084" y="137859"/>
                  </a:lnTo>
                  <a:lnTo>
                    <a:pt x="216857" y="143401"/>
                  </a:lnTo>
                  <a:lnTo>
                    <a:pt x="217596" y="146361"/>
                  </a:lnTo>
                  <a:lnTo>
                    <a:pt x="219148" y="148334"/>
                  </a:lnTo>
                  <a:lnTo>
                    <a:pt x="223694" y="150526"/>
                  </a:lnTo>
                  <a:lnTo>
                    <a:pt x="225329" y="152169"/>
                  </a:lnTo>
                  <a:lnTo>
                    <a:pt x="227146" y="156817"/>
                  </a:lnTo>
                  <a:lnTo>
                    <a:pt x="228589" y="193565"/>
                  </a:lnTo>
                  <a:lnTo>
                    <a:pt x="225773" y="199910"/>
                  </a:lnTo>
                  <a:lnTo>
                    <a:pt x="196719" y="231771"/>
                  </a:lnTo>
                  <a:lnTo>
                    <a:pt x="190441" y="235235"/>
                  </a:lnTo>
                  <a:lnTo>
                    <a:pt x="184124" y="237832"/>
                  </a:lnTo>
                  <a:lnTo>
                    <a:pt x="174618" y="244186"/>
                  </a:lnTo>
                  <a:lnTo>
                    <a:pt x="165098" y="247597"/>
                  </a:lnTo>
                  <a:lnTo>
                    <a:pt x="154516" y="253783"/>
                  </a:lnTo>
                  <a:lnTo>
                    <a:pt x="107649" y="257038"/>
                  </a:lnTo>
                  <a:lnTo>
                    <a:pt x="86248" y="257055"/>
                  </a:lnTo>
                  <a:lnTo>
                    <a:pt x="85727" y="242508"/>
                  </a:lnTo>
                  <a:lnTo>
                    <a:pt x="86784" y="241007"/>
                  </a:lnTo>
                  <a:lnTo>
                    <a:pt x="88548" y="240006"/>
                  </a:lnTo>
                  <a:lnTo>
                    <a:pt x="95426" y="238269"/>
                  </a:lnTo>
                  <a:lnTo>
                    <a:pt x="99914" y="238122"/>
                  </a:lnTo>
                  <a:lnTo>
                    <a:pt x="101535" y="237025"/>
                  </a:lnTo>
                  <a:lnTo>
                    <a:pt x="102615" y="235235"/>
                  </a:lnTo>
                  <a:lnTo>
                    <a:pt x="103335" y="232984"/>
                  </a:lnTo>
                  <a:lnTo>
                    <a:pt x="104873" y="231482"/>
                  </a:lnTo>
                  <a:lnTo>
                    <a:pt x="114300" y="228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668"/>
            <p:cNvSpPr/>
            <p:nvPr>
              <p:custDataLst>
                <p:tags r:id="rId217"/>
              </p:custDataLst>
            </p:nvPr>
          </p:nvSpPr>
          <p:spPr>
            <a:xfrm>
              <a:off x="4724400" y="3514725"/>
              <a:ext cx="142876" cy="266698"/>
            </a:xfrm>
            <a:custGeom>
              <a:avLst/>
              <a:gdLst/>
              <a:ahLst/>
              <a:cxnLst/>
              <a:rect l="0" t="0" r="0" b="0"/>
              <a:pathLst>
                <a:path w="142876" h="266698">
                  <a:moveTo>
                    <a:pt x="142875" y="0"/>
                  </a:moveTo>
                  <a:lnTo>
                    <a:pt x="142875" y="0"/>
                  </a:lnTo>
                  <a:lnTo>
                    <a:pt x="133384" y="0"/>
                  </a:lnTo>
                  <a:lnTo>
                    <a:pt x="133353" y="8201"/>
                  </a:lnTo>
                  <a:lnTo>
                    <a:pt x="132293" y="8642"/>
                  </a:lnTo>
                  <a:lnTo>
                    <a:pt x="119161" y="9491"/>
                  </a:lnTo>
                  <a:lnTo>
                    <a:pt x="117540" y="10560"/>
                  </a:lnTo>
                  <a:lnTo>
                    <a:pt x="116461" y="12332"/>
                  </a:lnTo>
                  <a:lnTo>
                    <a:pt x="114727" y="17723"/>
                  </a:lnTo>
                  <a:lnTo>
                    <a:pt x="111668" y="18460"/>
                  </a:lnTo>
                  <a:lnTo>
                    <a:pt x="109370" y="18657"/>
                  </a:lnTo>
                  <a:lnTo>
                    <a:pt x="107838" y="19846"/>
                  </a:lnTo>
                  <a:lnTo>
                    <a:pt x="103986" y="28728"/>
                  </a:lnTo>
                  <a:lnTo>
                    <a:pt x="87168" y="46174"/>
                  </a:lnTo>
                  <a:lnTo>
                    <a:pt x="84951" y="54943"/>
                  </a:lnTo>
                  <a:lnTo>
                    <a:pt x="59363" y="86318"/>
                  </a:lnTo>
                  <a:lnTo>
                    <a:pt x="58625" y="89295"/>
                  </a:lnTo>
                  <a:lnTo>
                    <a:pt x="49805" y="104827"/>
                  </a:lnTo>
                  <a:lnTo>
                    <a:pt x="49078" y="107984"/>
                  </a:lnTo>
                  <a:lnTo>
                    <a:pt x="40277" y="123830"/>
                  </a:lnTo>
                  <a:lnTo>
                    <a:pt x="37328" y="139700"/>
                  </a:lnTo>
                  <a:lnTo>
                    <a:pt x="30618" y="152400"/>
                  </a:lnTo>
                  <a:lnTo>
                    <a:pt x="29937" y="155575"/>
                  </a:lnTo>
                  <a:lnTo>
                    <a:pt x="20493" y="174625"/>
                  </a:lnTo>
                  <a:lnTo>
                    <a:pt x="18076" y="196850"/>
                  </a:lnTo>
                  <a:lnTo>
                    <a:pt x="10860" y="207668"/>
                  </a:lnTo>
                  <a:lnTo>
                    <a:pt x="9789" y="216783"/>
                  </a:lnTo>
                  <a:lnTo>
                    <a:pt x="9525" y="252152"/>
                  </a:lnTo>
                  <a:lnTo>
                    <a:pt x="8467" y="253826"/>
                  </a:lnTo>
                  <a:lnTo>
                    <a:pt x="6703" y="254943"/>
                  </a:lnTo>
                  <a:lnTo>
                    <a:pt x="4468" y="255687"/>
                  </a:lnTo>
                  <a:lnTo>
                    <a:pt x="2979" y="257241"/>
                  </a:lnTo>
                  <a:lnTo>
                    <a:pt x="0" y="266697"/>
                  </a:lnTo>
                  <a:lnTo>
                    <a:pt x="0" y="258499"/>
                  </a:lnTo>
                  <a:lnTo>
                    <a:pt x="6546" y="249832"/>
                  </a:lnTo>
                  <a:lnTo>
                    <a:pt x="952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669"/>
            <p:cNvSpPr/>
            <p:nvPr>
              <p:custDataLst>
                <p:tags r:id="rId218"/>
              </p:custDataLst>
            </p:nvPr>
          </p:nvSpPr>
          <p:spPr>
            <a:xfrm>
              <a:off x="4848225" y="3552825"/>
              <a:ext cx="9526" cy="200026"/>
            </a:xfrm>
            <a:custGeom>
              <a:avLst/>
              <a:gdLst/>
              <a:ahLst/>
              <a:cxnLst/>
              <a:rect l="0" t="0" r="0" b="0"/>
              <a:pathLst>
                <a:path w="9526" h="200026">
                  <a:moveTo>
                    <a:pt x="9525" y="0"/>
                  </a:moveTo>
                  <a:lnTo>
                    <a:pt x="9525" y="0"/>
                  </a:lnTo>
                  <a:lnTo>
                    <a:pt x="9525" y="46265"/>
                  </a:lnTo>
                  <a:lnTo>
                    <a:pt x="9525" y="79779"/>
                  </a:lnTo>
                  <a:lnTo>
                    <a:pt x="6703" y="85904"/>
                  </a:lnTo>
                  <a:lnTo>
                    <a:pt x="2979" y="92155"/>
                  </a:lnTo>
                  <a:lnTo>
                    <a:pt x="589" y="104791"/>
                  </a:lnTo>
                  <a:lnTo>
                    <a:pt x="5" y="150414"/>
                  </a:lnTo>
                  <a:lnTo>
                    <a:pt x="0" y="195032"/>
                  </a:lnTo>
                  <a:lnTo>
                    <a:pt x="1058" y="196697"/>
                  </a:lnTo>
                  <a:lnTo>
                    <a:pt x="2822" y="197806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670"/>
            <p:cNvSpPr/>
            <p:nvPr>
              <p:custDataLst>
                <p:tags r:id="rId219"/>
              </p:custDataLst>
            </p:nvPr>
          </p:nvSpPr>
          <p:spPr>
            <a:xfrm>
              <a:off x="4781550" y="3657600"/>
              <a:ext cx="133351" cy="47626"/>
            </a:xfrm>
            <a:custGeom>
              <a:avLst/>
              <a:gdLst/>
              <a:ahLst/>
              <a:cxnLst/>
              <a:rect l="0" t="0" r="0" b="0"/>
              <a:pathLst>
                <a:path w="133351" h="47626">
                  <a:moveTo>
                    <a:pt x="0" y="47625"/>
                  </a:moveTo>
                  <a:lnTo>
                    <a:pt x="0" y="47625"/>
                  </a:lnTo>
                  <a:lnTo>
                    <a:pt x="8201" y="39424"/>
                  </a:lnTo>
                  <a:lnTo>
                    <a:pt x="17610" y="38217"/>
                  </a:lnTo>
                  <a:lnTo>
                    <a:pt x="27124" y="38110"/>
                  </a:lnTo>
                  <a:lnTo>
                    <a:pt x="35893" y="31556"/>
                  </a:lnTo>
                  <a:lnTo>
                    <a:pt x="45870" y="28968"/>
                  </a:lnTo>
                  <a:lnTo>
                    <a:pt x="60728" y="28609"/>
                  </a:lnTo>
                  <a:lnTo>
                    <a:pt x="66854" y="25768"/>
                  </a:lnTo>
                  <a:lnTo>
                    <a:pt x="74354" y="20377"/>
                  </a:lnTo>
                  <a:lnTo>
                    <a:pt x="83440" y="18254"/>
                  </a:lnTo>
                  <a:lnTo>
                    <a:pt x="92339" y="1258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671"/>
            <p:cNvSpPr/>
            <p:nvPr>
              <p:custDataLst>
                <p:tags r:id="rId220"/>
              </p:custDataLst>
            </p:nvPr>
          </p:nvSpPr>
          <p:spPr>
            <a:xfrm>
              <a:off x="5029200" y="3524250"/>
              <a:ext cx="180966" cy="209540"/>
            </a:xfrm>
            <a:custGeom>
              <a:avLst/>
              <a:gdLst/>
              <a:ahLst/>
              <a:cxnLst/>
              <a:rect l="0" t="0" r="0" b="0"/>
              <a:pathLst>
                <a:path w="180966" h="209540">
                  <a:moveTo>
                    <a:pt x="47625" y="0"/>
                  </a:moveTo>
                  <a:lnTo>
                    <a:pt x="47625" y="0"/>
                  </a:lnTo>
                  <a:lnTo>
                    <a:pt x="38492" y="0"/>
                  </a:lnTo>
                  <a:lnTo>
                    <a:pt x="38100" y="36258"/>
                  </a:lnTo>
                  <a:lnTo>
                    <a:pt x="31555" y="45340"/>
                  </a:lnTo>
                  <a:lnTo>
                    <a:pt x="29458" y="54239"/>
                  </a:lnTo>
                  <a:lnTo>
                    <a:pt x="28967" y="60442"/>
                  </a:lnTo>
                  <a:lnTo>
                    <a:pt x="25927" y="66727"/>
                  </a:lnTo>
                  <a:lnTo>
                    <a:pt x="23635" y="69884"/>
                  </a:lnTo>
                  <a:lnTo>
                    <a:pt x="19453" y="92047"/>
                  </a:lnTo>
                  <a:lnTo>
                    <a:pt x="19060" y="126690"/>
                  </a:lnTo>
                  <a:lnTo>
                    <a:pt x="16233" y="133212"/>
                  </a:lnTo>
                  <a:lnTo>
                    <a:pt x="12506" y="139639"/>
                  </a:lnTo>
                  <a:lnTo>
                    <a:pt x="10114" y="152388"/>
                  </a:lnTo>
                  <a:lnTo>
                    <a:pt x="9528" y="185474"/>
                  </a:lnTo>
                  <a:lnTo>
                    <a:pt x="6705" y="191089"/>
                  </a:lnTo>
                  <a:lnTo>
                    <a:pt x="1324" y="198260"/>
                  </a:lnTo>
                  <a:lnTo>
                    <a:pt x="0" y="209539"/>
                  </a:lnTo>
                  <a:lnTo>
                    <a:pt x="8201" y="201348"/>
                  </a:lnTo>
                  <a:lnTo>
                    <a:pt x="10321" y="192682"/>
                  </a:lnTo>
                  <a:lnTo>
                    <a:pt x="15994" y="183856"/>
                  </a:lnTo>
                  <a:lnTo>
                    <a:pt x="18446" y="171392"/>
                  </a:lnTo>
                  <a:lnTo>
                    <a:pt x="18647" y="168237"/>
                  </a:lnTo>
                  <a:lnTo>
                    <a:pt x="21693" y="161908"/>
                  </a:lnTo>
                  <a:lnTo>
                    <a:pt x="43495" y="126824"/>
                  </a:lnTo>
                  <a:lnTo>
                    <a:pt x="49632" y="106935"/>
                  </a:lnTo>
                  <a:lnTo>
                    <a:pt x="82573" y="61233"/>
                  </a:lnTo>
                  <a:lnTo>
                    <a:pt x="118799" y="24079"/>
                  </a:lnTo>
                  <a:lnTo>
                    <a:pt x="124413" y="21285"/>
                  </a:lnTo>
                  <a:lnTo>
                    <a:pt x="136642" y="19491"/>
                  </a:lnTo>
                  <a:lnTo>
                    <a:pt x="138719" y="18286"/>
                  </a:lnTo>
                  <a:lnTo>
                    <a:pt x="140104" y="16424"/>
                  </a:lnTo>
                  <a:lnTo>
                    <a:pt x="141028" y="14124"/>
                  </a:lnTo>
                  <a:lnTo>
                    <a:pt x="142702" y="12591"/>
                  </a:lnTo>
                  <a:lnTo>
                    <a:pt x="147384" y="10888"/>
                  </a:lnTo>
                  <a:lnTo>
                    <a:pt x="161403" y="9560"/>
                  </a:lnTo>
                  <a:lnTo>
                    <a:pt x="180856" y="28456"/>
                  </a:lnTo>
                  <a:lnTo>
                    <a:pt x="180965" y="36766"/>
                  </a:lnTo>
                  <a:lnTo>
                    <a:pt x="179910" y="37211"/>
                  </a:lnTo>
                  <a:lnTo>
                    <a:pt x="175915" y="37704"/>
                  </a:lnTo>
                  <a:lnTo>
                    <a:pt x="174427" y="38895"/>
                  </a:lnTo>
                  <a:lnTo>
                    <a:pt x="170653" y="47778"/>
                  </a:lnTo>
                  <a:lnTo>
                    <a:pt x="1619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672"/>
            <p:cNvSpPr/>
            <p:nvPr>
              <p:custDataLst>
                <p:tags r:id="rId221"/>
              </p:custDataLst>
            </p:nvPr>
          </p:nvSpPr>
          <p:spPr>
            <a:xfrm>
              <a:off x="5076825" y="3667125"/>
              <a:ext cx="142876" cy="76201"/>
            </a:xfrm>
            <a:custGeom>
              <a:avLst/>
              <a:gdLst/>
              <a:ahLst/>
              <a:cxnLst/>
              <a:rect l="0" t="0" r="0" b="0"/>
              <a:pathLst>
                <a:path w="142876" h="76201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17692" y="9491"/>
                  </a:lnTo>
                  <a:lnTo>
                    <a:pt x="45435" y="34853"/>
                  </a:lnTo>
                  <a:lnTo>
                    <a:pt x="51238" y="36656"/>
                  </a:lnTo>
                  <a:lnTo>
                    <a:pt x="53209" y="38196"/>
                  </a:lnTo>
                  <a:lnTo>
                    <a:pt x="55398" y="42729"/>
                  </a:lnTo>
                  <a:lnTo>
                    <a:pt x="57040" y="44361"/>
                  </a:lnTo>
                  <a:lnTo>
                    <a:pt x="61688" y="46174"/>
                  </a:lnTo>
                  <a:lnTo>
                    <a:pt x="63350" y="47716"/>
                  </a:lnTo>
                  <a:lnTo>
                    <a:pt x="65197" y="52252"/>
                  </a:lnTo>
                  <a:lnTo>
                    <a:pt x="66237" y="60755"/>
                  </a:lnTo>
                  <a:lnTo>
                    <a:pt x="67441" y="62728"/>
                  </a:lnTo>
                  <a:lnTo>
                    <a:pt x="69302" y="64044"/>
                  </a:lnTo>
                  <a:lnTo>
                    <a:pt x="71601" y="64921"/>
                  </a:lnTo>
                  <a:lnTo>
                    <a:pt x="73135" y="66564"/>
                  </a:lnTo>
                  <a:lnTo>
                    <a:pt x="74837" y="71212"/>
                  </a:lnTo>
                  <a:lnTo>
                    <a:pt x="76350" y="72874"/>
                  </a:lnTo>
                  <a:lnTo>
                    <a:pt x="80852" y="74722"/>
                  </a:lnTo>
                  <a:lnTo>
                    <a:pt x="128443" y="76200"/>
                  </a:lnTo>
                  <a:lnTo>
                    <a:pt x="133992" y="73378"/>
                  </a:lnTo>
                  <a:lnTo>
                    <a:pt x="1428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673"/>
            <p:cNvSpPr/>
            <p:nvPr>
              <p:custDataLst>
                <p:tags r:id="rId222"/>
              </p:custDataLst>
            </p:nvPr>
          </p:nvSpPr>
          <p:spPr>
            <a:xfrm>
              <a:off x="5410200" y="360045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9525"/>
                  </a:moveTo>
                  <a:lnTo>
                    <a:pt x="0" y="9525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133" y="4468"/>
                  </a:lnTo>
                  <a:lnTo>
                    <a:pt x="10321" y="2979"/>
                  </a:lnTo>
                  <a:lnTo>
                    <a:pt x="17692" y="393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674"/>
            <p:cNvSpPr/>
            <p:nvPr>
              <p:custDataLst>
                <p:tags r:id="rId223"/>
              </p:custDataLst>
            </p:nvPr>
          </p:nvSpPr>
          <p:spPr>
            <a:xfrm>
              <a:off x="5457825" y="36004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41713" y="0"/>
                  </a:lnTo>
                  <a:lnTo>
                    <a:pt x="43684" y="1058"/>
                  </a:lnTo>
                  <a:lnTo>
                    <a:pt x="44998" y="2822"/>
                  </a:lnTo>
                  <a:lnTo>
                    <a:pt x="45873" y="5057"/>
                  </a:lnTo>
                  <a:lnTo>
                    <a:pt x="47515" y="6546"/>
                  </a:lnTo>
                  <a:lnTo>
                    <a:pt x="52163" y="8201"/>
                  </a:lnTo>
                  <a:lnTo>
                    <a:pt x="98460" y="9525"/>
                  </a:lnTo>
                  <a:lnTo>
                    <a:pt x="117868" y="9525"/>
                  </a:lnTo>
                  <a:lnTo>
                    <a:pt x="124000" y="6703"/>
                  </a:lnTo>
                  <a:lnTo>
                    <a:pt x="130253" y="2979"/>
                  </a:lnTo>
                  <a:lnTo>
                    <a:pt x="141004" y="393"/>
                  </a:lnTo>
                  <a:lnTo>
                    <a:pt x="152361" y="0"/>
                  </a:lnTo>
                  <a:lnTo>
                    <a:pt x="152400" y="9132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675"/>
            <p:cNvSpPr/>
            <p:nvPr>
              <p:custDataLst>
                <p:tags r:id="rId224"/>
              </p:custDataLst>
            </p:nvPr>
          </p:nvSpPr>
          <p:spPr>
            <a:xfrm>
              <a:off x="5457825" y="36766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7454" y="9525"/>
                  </a:lnTo>
                  <a:lnTo>
                    <a:pt x="89019" y="9525"/>
                  </a:lnTo>
                  <a:lnTo>
                    <a:pt x="95303" y="6703"/>
                  </a:lnTo>
                  <a:lnTo>
                    <a:pt x="102904" y="1324"/>
                  </a:lnTo>
                  <a:lnTo>
                    <a:pt x="112010" y="262"/>
                  </a:lnTo>
                  <a:lnTo>
                    <a:pt x="159155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4" name="SMARTInkShape-676"/>
          <p:cNvSpPr/>
          <p:nvPr>
            <p:custDataLst>
              <p:tags r:id="rId14"/>
            </p:custDataLst>
          </p:nvPr>
        </p:nvSpPr>
        <p:spPr>
          <a:xfrm>
            <a:off x="5953125" y="3600450"/>
            <a:ext cx="171451" cy="133351"/>
          </a:xfrm>
          <a:custGeom>
            <a:avLst/>
            <a:gdLst/>
            <a:ahLst/>
            <a:cxnLst/>
            <a:rect l="0" t="0" r="0" b="0"/>
            <a:pathLst>
              <a:path w="171451" h="133351">
                <a:moveTo>
                  <a:pt x="152400" y="0"/>
                </a:moveTo>
                <a:lnTo>
                  <a:pt x="152400" y="0"/>
                </a:lnTo>
                <a:lnTo>
                  <a:pt x="161809" y="0"/>
                </a:lnTo>
                <a:lnTo>
                  <a:pt x="147344" y="0"/>
                </a:lnTo>
                <a:lnTo>
                  <a:pt x="145855" y="1058"/>
                </a:lnTo>
                <a:lnTo>
                  <a:pt x="144861" y="2822"/>
                </a:lnTo>
                <a:lnTo>
                  <a:pt x="142991" y="9132"/>
                </a:lnTo>
                <a:lnTo>
                  <a:pt x="128689" y="23704"/>
                </a:lnTo>
                <a:lnTo>
                  <a:pt x="123165" y="26410"/>
                </a:lnTo>
                <a:lnTo>
                  <a:pt x="120210" y="27131"/>
                </a:lnTo>
                <a:lnTo>
                  <a:pt x="118240" y="28671"/>
                </a:lnTo>
                <a:lnTo>
                  <a:pt x="116051" y="33204"/>
                </a:lnTo>
                <a:lnTo>
                  <a:pt x="114409" y="34836"/>
                </a:lnTo>
                <a:lnTo>
                  <a:pt x="95071" y="45448"/>
                </a:lnTo>
                <a:lnTo>
                  <a:pt x="91955" y="46174"/>
                </a:lnTo>
                <a:lnTo>
                  <a:pt x="82514" y="52252"/>
                </a:lnTo>
                <a:lnTo>
                  <a:pt x="73014" y="60755"/>
                </a:lnTo>
                <a:lnTo>
                  <a:pt x="69492" y="66866"/>
                </a:lnTo>
                <a:lnTo>
                  <a:pt x="68554" y="69978"/>
                </a:lnTo>
                <a:lnTo>
                  <a:pt x="66869" y="72052"/>
                </a:lnTo>
                <a:lnTo>
                  <a:pt x="20814" y="112538"/>
                </a:lnTo>
                <a:lnTo>
                  <a:pt x="11004" y="122346"/>
                </a:lnTo>
                <a:lnTo>
                  <a:pt x="4907" y="123387"/>
                </a:lnTo>
                <a:lnTo>
                  <a:pt x="3271" y="124591"/>
                </a:lnTo>
                <a:lnTo>
                  <a:pt x="2180" y="126452"/>
                </a:lnTo>
                <a:lnTo>
                  <a:pt x="0" y="133347"/>
                </a:lnTo>
                <a:lnTo>
                  <a:pt x="0" y="133349"/>
                </a:lnTo>
                <a:lnTo>
                  <a:pt x="46147" y="133350"/>
                </a:lnTo>
                <a:lnTo>
                  <a:pt x="93371" y="133350"/>
                </a:lnTo>
                <a:lnTo>
                  <a:pt x="117592" y="133350"/>
                </a:lnTo>
                <a:lnTo>
                  <a:pt x="152389" y="123903"/>
                </a:lnTo>
                <a:lnTo>
                  <a:pt x="171450" y="123825"/>
                </a:lnTo>
                <a:lnTo>
                  <a:pt x="171450" y="132957"/>
                </a:lnTo>
                <a:lnTo>
                  <a:pt x="161925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SMARTInkShape-Group193"/>
          <p:cNvGrpSpPr/>
          <p:nvPr/>
        </p:nvGrpSpPr>
        <p:grpSpPr>
          <a:xfrm>
            <a:off x="6391275" y="3467111"/>
            <a:ext cx="809626" cy="209540"/>
            <a:chOff x="6391275" y="3467111"/>
            <a:chExt cx="809626" cy="209540"/>
          </a:xfrm>
        </p:grpSpPr>
        <p:sp>
          <p:nvSpPr>
            <p:cNvPr id="125" name="SMARTInkShape-677"/>
            <p:cNvSpPr/>
            <p:nvPr>
              <p:custDataLst>
                <p:tags r:id="rId209"/>
              </p:custDataLst>
            </p:nvPr>
          </p:nvSpPr>
          <p:spPr>
            <a:xfrm>
              <a:off x="6391275" y="3476625"/>
              <a:ext cx="171451" cy="199898"/>
            </a:xfrm>
            <a:custGeom>
              <a:avLst/>
              <a:gdLst/>
              <a:ahLst/>
              <a:cxnLst/>
              <a:rect l="0" t="0" r="0" b="0"/>
              <a:pathLst>
                <a:path w="171451" h="199898">
                  <a:moveTo>
                    <a:pt x="171450" y="0"/>
                  </a:moveTo>
                  <a:lnTo>
                    <a:pt x="171450" y="0"/>
                  </a:lnTo>
                  <a:lnTo>
                    <a:pt x="163250" y="0"/>
                  </a:lnTo>
                  <a:lnTo>
                    <a:pt x="153840" y="8201"/>
                  </a:lnTo>
                  <a:lnTo>
                    <a:pt x="147770" y="9132"/>
                  </a:lnTo>
                  <a:lnTo>
                    <a:pt x="139269" y="9408"/>
                  </a:lnTo>
                  <a:lnTo>
                    <a:pt x="137295" y="10506"/>
                  </a:lnTo>
                  <a:lnTo>
                    <a:pt x="135980" y="12295"/>
                  </a:lnTo>
                  <a:lnTo>
                    <a:pt x="135103" y="14547"/>
                  </a:lnTo>
                  <a:lnTo>
                    <a:pt x="133461" y="16048"/>
                  </a:lnTo>
                  <a:lnTo>
                    <a:pt x="123220" y="21279"/>
                  </a:lnTo>
                  <a:lnTo>
                    <a:pt x="117206" y="25333"/>
                  </a:lnTo>
                  <a:lnTo>
                    <a:pt x="107871" y="28673"/>
                  </a:lnTo>
                  <a:lnTo>
                    <a:pt x="98401" y="34836"/>
                  </a:lnTo>
                  <a:lnTo>
                    <a:pt x="92064" y="36649"/>
                  </a:lnTo>
                  <a:lnTo>
                    <a:pt x="89951" y="38191"/>
                  </a:lnTo>
                  <a:lnTo>
                    <a:pt x="88542" y="40278"/>
                  </a:lnTo>
                  <a:lnTo>
                    <a:pt x="87604" y="42727"/>
                  </a:lnTo>
                  <a:lnTo>
                    <a:pt x="70895" y="57341"/>
                  </a:lnTo>
                  <a:lnTo>
                    <a:pt x="67492" y="63585"/>
                  </a:lnTo>
                  <a:lnTo>
                    <a:pt x="32790" y="101601"/>
                  </a:lnTo>
                  <a:lnTo>
                    <a:pt x="26586" y="114300"/>
                  </a:lnTo>
                  <a:lnTo>
                    <a:pt x="13496" y="130175"/>
                  </a:lnTo>
                  <a:lnTo>
                    <a:pt x="10702" y="139700"/>
                  </a:lnTo>
                  <a:lnTo>
                    <a:pt x="10048" y="146050"/>
                  </a:lnTo>
                  <a:lnTo>
                    <a:pt x="6936" y="152400"/>
                  </a:lnTo>
                  <a:lnTo>
                    <a:pt x="3082" y="158750"/>
                  </a:lnTo>
                  <a:lnTo>
                    <a:pt x="406" y="169568"/>
                  </a:lnTo>
                  <a:lnTo>
                    <a:pt x="0" y="198574"/>
                  </a:lnTo>
                  <a:lnTo>
                    <a:pt x="1058" y="199057"/>
                  </a:lnTo>
                  <a:lnTo>
                    <a:pt x="8201" y="199897"/>
                  </a:lnTo>
                  <a:lnTo>
                    <a:pt x="8642" y="198882"/>
                  </a:lnTo>
                  <a:lnTo>
                    <a:pt x="9132" y="194931"/>
                  </a:lnTo>
                  <a:lnTo>
                    <a:pt x="10321" y="193454"/>
                  </a:lnTo>
                  <a:lnTo>
                    <a:pt x="14465" y="191813"/>
                  </a:lnTo>
                  <a:lnTo>
                    <a:pt x="15994" y="190317"/>
                  </a:lnTo>
                  <a:lnTo>
                    <a:pt x="190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678"/>
            <p:cNvSpPr/>
            <p:nvPr>
              <p:custDataLst>
                <p:tags r:id="rId210"/>
              </p:custDataLst>
            </p:nvPr>
          </p:nvSpPr>
          <p:spPr>
            <a:xfrm>
              <a:off x="6496050" y="3505200"/>
              <a:ext cx="66283" cy="171451"/>
            </a:xfrm>
            <a:custGeom>
              <a:avLst/>
              <a:gdLst/>
              <a:ahLst/>
              <a:cxnLst/>
              <a:rect l="0" t="0" r="0" b="0"/>
              <a:pathLst>
                <a:path w="66283" h="171451">
                  <a:moveTo>
                    <a:pt x="57150" y="0"/>
                  </a:moveTo>
                  <a:lnTo>
                    <a:pt x="57150" y="0"/>
                  </a:lnTo>
                  <a:lnTo>
                    <a:pt x="66282" y="0"/>
                  </a:lnTo>
                  <a:lnTo>
                    <a:pt x="57532" y="9132"/>
                  </a:lnTo>
                  <a:lnTo>
                    <a:pt x="57183" y="17692"/>
                  </a:lnTo>
                  <a:lnTo>
                    <a:pt x="50611" y="26386"/>
                  </a:lnTo>
                  <a:lnTo>
                    <a:pt x="47451" y="35217"/>
                  </a:lnTo>
                  <a:lnTo>
                    <a:pt x="41341" y="44536"/>
                  </a:lnTo>
                  <a:lnTo>
                    <a:pt x="38527" y="55280"/>
                  </a:lnTo>
                  <a:lnTo>
                    <a:pt x="31638" y="64385"/>
                  </a:lnTo>
                  <a:lnTo>
                    <a:pt x="20013" y="100740"/>
                  </a:lnTo>
                  <a:lnTo>
                    <a:pt x="19176" y="117362"/>
                  </a:lnTo>
                  <a:lnTo>
                    <a:pt x="16284" y="123775"/>
                  </a:lnTo>
                  <a:lnTo>
                    <a:pt x="12529" y="130153"/>
                  </a:lnTo>
                  <a:lnTo>
                    <a:pt x="10118" y="142871"/>
                  </a:lnTo>
                  <a:lnTo>
                    <a:pt x="9920" y="146047"/>
                  </a:lnTo>
                  <a:lnTo>
                    <a:pt x="6879" y="152399"/>
                  </a:lnTo>
                  <a:lnTo>
                    <a:pt x="402" y="161367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679"/>
            <p:cNvSpPr/>
            <p:nvPr>
              <p:custDataLst>
                <p:tags r:id="rId211"/>
              </p:custDataLst>
            </p:nvPr>
          </p:nvSpPr>
          <p:spPr>
            <a:xfrm>
              <a:off x="6410325" y="3495685"/>
              <a:ext cx="466600" cy="171438"/>
            </a:xfrm>
            <a:custGeom>
              <a:avLst/>
              <a:gdLst/>
              <a:ahLst/>
              <a:cxnLst/>
              <a:rect l="0" t="0" r="0" b="0"/>
              <a:pathLst>
                <a:path w="466600" h="171438">
                  <a:moveTo>
                    <a:pt x="0" y="133340"/>
                  </a:moveTo>
                  <a:lnTo>
                    <a:pt x="0" y="133340"/>
                  </a:lnTo>
                  <a:lnTo>
                    <a:pt x="37213" y="133340"/>
                  </a:lnTo>
                  <a:lnTo>
                    <a:pt x="45819" y="130518"/>
                  </a:lnTo>
                  <a:lnTo>
                    <a:pt x="53172" y="126794"/>
                  </a:lnTo>
                  <a:lnTo>
                    <a:pt x="97469" y="112108"/>
                  </a:lnTo>
                  <a:lnTo>
                    <a:pt x="112136" y="106940"/>
                  </a:lnTo>
                  <a:lnTo>
                    <a:pt x="126005" y="102587"/>
                  </a:lnTo>
                  <a:lnTo>
                    <a:pt x="137494" y="98505"/>
                  </a:lnTo>
                  <a:lnTo>
                    <a:pt x="154804" y="95149"/>
                  </a:lnTo>
                  <a:lnTo>
                    <a:pt x="191105" y="78821"/>
                  </a:lnTo>
                  <a:lnTo>
                    <a:pt x="202411" y="76301"/>
                  </a:lnTo>
                  <a:lnTo>
                    <a:pt x="214726" y="68932"/>
                  </a:lnTo>
                  <a:lnTo>
                    <a:pt x="236677" y="53845"/>
                  </a:lnTo>
                  <a:lnTo>
                    <a:pt x="274058" y="37497"/>
                  </a:lnTo>
                  <a:lnTo>
                    <a:pt x="291815" y="23195"/>
                  </a:lnTo>
                  <a:lnTo>
                    <a:pt x="304743" y="17039"/>
                  </a:lnTo>
                  <a:lnTo>
                    <a:pt x="311125" y="12859"/>
                  </a:lnTo>
                  <a:lnTo>
                    <a:pt x="321965" y="9955"/>
                  </a:lnTo>
                  <a:lnTo>
                    <a:pt x="328348" y="9645"/>
                  </a:lnTo>
                  <a:lnTo>
                    <a:pt x="330023" y="8543"/>
                  </a:lnTo>
                  <a:lnTo>
                    <a:pt x="331140" y="6750"/>
                  </a:lnTo>
                  <a:lnTo>
                    <a:pt x="333372" y="0"/>
                  </a:lnTo>
                  <a:lnTo>
                    <a:pt x="333375" y="9123"/>
                  </a:lnTo>
                  <a:lnTo>
                    <a:pt x="325175" y="17682"/>
                  </a:lnTo>
                  <a:lnTo>
                    <a:pt x="323054" y="26376"/>
                  </a:lnTo>
                  <a:lnTo>
                    <a:pt x="306965" y="48221"/>
                  </a:lnTo>
                  <a:lnTo>
                    <a:pt x="304027" y="63570"/>
                  </a:lnTo>
                  <a:lnTo>
                    <a:pt x="297317" y="76206"/>
                  </a:lnTo>
                  <a:lnTo>
                    <a:pt x="296637" y="79375"/>
                  </a:lnTo>
                  <a:lnTo>
                    <a:pt x="288998" y="93126"/>
                  </a:lnTo>
                  <a:lnTo>
                    <a:pt x="285655" y="108136"/>
                  </a:lnTo>
                  <a:lnTo>
                    <a:pt x="278401" y="123227"/>
                  </a:lnTo>
                  <a:lnTo>
                    <a:pt x="277676" y="126598"/>
                  </a:lnTo>
                  <a:lnTo>
                    <a:pt x="265929" y="152187"/>
                  </a:lnTo>
                  <a:lnTo>
                    <a:pt x="258537" y="160425"/>
                  </a:lnTo>
                  <a:lnTo>
                    <a:pt x="257176" y="171429"/>
                  </a:lnTo>
                  <a:lnTo>
                    <a:pt x="257176" y="171433"/>
                  </a:lnTo>
                  <a:lnTo>
                    <a:pt x="257175" y="171435"/>
                  </a:lnTo>
                  <a:lnTo>
                    <a:pt x="257175" y="171437"/>
                  </a:lnTo>
                  <a:lnTo>
                    <a:pt x="257175" y="166383"/>
                  </a:lnTo>
                  <a:lnTo>
                    <a:pt x="258233" y="164894"/>
                  </a:lnTo>
                  <a:lnTo>
                    <a:pt x="259997" y="163901"/>
                  </a:lnTo>
                  <a:lnTo>
                    <a:pt x="262231" y="163239"/>
                  </a:lnTo>
                  <a:lnTo>
                    <a:pt x="263720" y="161739"/>
                  </a:lnTo>
                  <a:lnTo>
                    <a:pt x="268933" y="151728"/>
                  </a:lnTo>
                  <a:lnTo>
                    <a:pt x="272984" y="145746"/>
                  </a:lnTo>
                  <a:lnTo>
                    <a:pt x="276323" y="136428"/>
                  </a:lnTo>
                  <a:lnTo>
                    <a:pt x="308013" y="92456"/>
                  </a:lnTo>
                  <a:lnTo>
                    <a:pt x="342900" y="47794"/>
                  </a:lnTo>
                  <a:lnTo>
                    <a:pt x="377825" y="13750"/>
                  </a:lnTo>
                  <a:lnTo>
                    <a:pt x="387350" y="10770"/>
                  </a:lnTo>
                  <a:lnTo>
                    <a:pt x="398169" y="9680"/>
                  </a:lnTo>
                  <a:lnTo>
                    <a:pt x="407283" y="3002"/>
                  </a:lnTo>
                  <a:lnTo>
                    <a:pt x="416187" y="883"/>
                  </a:lnTo>
                  <a:lnTo>
                    <a:pt x="426778" y="108"/>
                  </a:lnTo>
                  <a:lnTo>
                    <a:pt x="438743" y="7544"/>
                  </a:lnTo>
                  <a:lnTo>
                    <a:pt x="465281" y="9515"/>
                  </a:lnTo>
                  <a:lnTo>
                    <a:pt x="465762" y="10573"/>
                  </a:lnTo>
                  <a:lnTo>
                    <a:pt x="466599" y="17716"/>
                  </a:lnTo>
                  <a:lnTo>
                    <a:pt x="465582" y="18157"/>
                  </a:lnTo>
                  <a:lnTo>
                    <a:pt x="461632" y="18647"/>
                  </a:lnTo>
                  <a:lnTo>
                    <a:pt x="460154" y="19837"/>
                  </a:lnTo>
                  <a:lnTo>
                    <a:pt x="457200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680"/>
            <p:cNvSpPr/>
            <p:nvPr>
              <p:custDataLst>
                <p:tags r:id="rId212"/>
              </p:custDataLst>
            </p:nvPr>
          </p:nvSpPr>
          <p:spPr>
            <a:xfrm>
              <a:off x="6715125" y="363855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681"/>
            <p:cNvSpPr/>
            <p:nvPr>
              <p:custDataLst>
                <p:tags r:id="rId213"/>
              </p:custDataLst>
            </p:nvPr>
          </p:nvSpPr>
          <p:spPr>
            <a:xfrm>
              <a:off x="6800850" y="3648075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31881" y="9525"/>
                  </a:lnTo>
                  <a:lnTo>
                    <a:pt x="38158" y="6703"/>
                  </a:lnTo>
                  <a:lnTo>
                    <a:pt x="44476" y="2979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682"/>
            <p:cNvSpPr/>
            <p:nvPr>
              <p:custDataLst>
                <p:tags r:id="rId214"/>
              </p:custDataLst>
            </p:nvPr>
          </p:nvSpPr>
          <p:spPr>
            <a:xfrm>
              <a:off x="6973663" y="3467111"/>
              <a:ext cx="227238" cy="209502"/>
            </a:xfrm>
            <a:custGeom>
              <a:avLst/>
              <a:gdLst/>
              <a:ahLst/>
              <a:cxnLst/>
              <a:rect l="0" t="0" r="0" b="0"/>
              <a:pathLst>
                <a:path w="227238" h="209502">
                  <a:moveTo>
                    <a:pt x="141512" y="38089"/>
                  </a:moveTo>
                  <a:lnTo>
                    <a:pt x="141512" y="38089"/>
                  </a:lnTo>
                  <a:lnTo>
                    <a:pt x="141512" y="52278"/>
                  </a:lnTo>
                  <a:lnTo>
                    <a:pt x="138690" y="57801"/>
                  </a:lnTo>
                  <a:lnTo>
                    <a:pt x="133312" y="64913"/>
                  </a:lnTo>
                  <a:lnTo>
                    <a:pt x="131191" y="73922"/>
                  </a:lnTo>
                  <a:lnTo>
                    <a:pt x="125518" y="82808"/>
                  </a:lnTo>
                  <a:lnTo>
                    <a:pt x="122309" y="92144"/>
                  </a:lnTo>
                  <a:lnTo>
                    <a:pt x="116184" y="101613"/>
                  </a:lnTo>
                  <a:lnTo>
                    <a:pt x="112841" y="111121"/>
                  </a:lnTo>
                  <a:lnTo>
                    <a:pt x="87128" y="142864"/>
                  </a:lnTo>
                  <a:lnTo>
                    <a:pt x="84533" y="149214"/>
                  </a:lnTo>
                  <a:lnTo>
                    <a:pt x="52577" y="184139"/>
                  </a:lnTo>
                  <a:lnTo>
                    <a:pt x="46246" y="187667"/>
                  </a:lnTo>
                  <a:lnTo>
                    <a:pt x="43077" y="188607"/>
                  </a:lnTo>
                  <a:lnTo>
                    <a:pt x="40964" y="190293"/>
                  </a:lnTo>
                  <a:lnTo>
                    <a:pt x="36931" y="196663"/>
                  </a:lnTo>
                  <a:lnTo>
                    <a:pt x="17806" y="208569"/>
                  </a:lnTo>
                  <a:lnTo>
                    <a:pt x="8600" y="209501"/>
                  </a:lnTo>
                  <a:lnTo>
                    <a:pt x="0" y="201335"/>
                  </a:lnTo>
                  <a:lnTo>
                    <a:pt x="604" y="199836"/>
                  </a:lnTo>
                  <a:lnTo>
                    <a:pt x="6957" y="191929"/>
                  </a:lnTo>
                  <a:lnTo>
                    <a:pt x="7805" y="185859"/>
                  </a:lnTo>
                  <a:lnTo>
                    <a:pt x="8982" y="184227"/>
                  </a:lnTo>
                  <a:lnTo>
                    <a:pt x="10825" y="183139"/>
                  </a:lnTo>
                  <a:lnTo>
                    <a:pt x="13113" y="182415"/>
                  </a:lnTo>
                  <a:lnTo>
                    <a:pt x="14637" y="180873"/>
                  </a:lnTo>
                  <a:lnTo>
                    <a:pt x="18478" y="171348"/>
                  </a:lnTo>
                  <a:lnTo>
                    <a:pt x="25853" y="163365"/>
                  </a:lnTo>
                  <a:lnTo>
                    <a:pt x="31866" y="162344"/>
                  </a:lnTo>
                  <a:lnTo>
                    <a:pt x="79346" y="161914"/>
                  </a:lnTo>
                  <a:lnTo>
                    <a:pt x="84955" y="164736"/>
                  </a:lnTo>
                  <a:lnTo>
                    <a:pt x="90976" y="168460"/>
                  </a:lnTo>
                  <a:lnTo>
                    <a:pt x="100315" y="171615"/>
                  </a:lnTo>
                  <a:lnTo>
                    <a:pt x="111066" y="179524"/>
                  </a:lnTo>
                  <a:lnTo>
                    <a:pt x="117439" y="180538"/>
                  </a:lnTo>
                  <a:lnTo>
                    <a:pt x="119113" y="181738"/>
                  </a:lnTo>
                  <a:lnTo>
                    <a:pt x="120230" y="183597"/>
                  </a:lnTo>
                  <a:lnTo>
                    <a:pt x="120974" y="185894"/>
                  </a:lnTo>
                  <a:lnTo>
                    <a:pt x="122528" y="187426"/>
                  </a:lnTo>
                  <a:lnTo>
                    <a:pt x="131555" y="190369"/>
                  </a:lnTo>
                  <a:lnTo>
                    <a:pt x="141108" y="199618"/>
                  </a:lnTo>
                  <a:lnTo>
                    <a:pt x="165190" y="200014"/>
                  </a:lnTo>
                  <a:lnTo>
                    <a:pt x="166823" y="198956"/>
                  </a:lnTo>
                  <a:lnTo>
                    <a:pt x="167911" y="197191"/>
                  </a:lnTo>
                  <a:lnTo>
                    <a:pt x="169657" y="191813"/>
                  </a:lnTo>
                  <a:lnTo>
                    <a:pt x="185250" y="174320"/>
                  </a:lnTo>
                  <a:lnTo>
                    <a:pt x="191191" y="161856"/>
                  </a:lnTo>
                  <a:lnTo>
                    <a:pt x="195342" y="155538"/>
                  </a:lnTo>
                  <a:lnTo>
                    <a:pt x="198736" y="146032"/>
                  </a:lnTo>
                  <a:lnTo>
                    <a:pt x="204917" y="135453"/>
                  </a:lnTo>
                  <a:lnTo>
                    <a:pt x="208276" y="120443"/>
                  </a:lnTo>
                  <a:lnTo>
                    <a:pt x="215535" y="105352"/>
                  </a:lnTo>
                  <a:lnTo>
                    <a:pt x="217675" y="63892"/>
                  </a:lnTo>
                  <a:lnTo>
                    <a:pt x="214873" y="57318"/>
                  </a:lnTo>
                  <a:lnTo>
                    <a:pt x="201235" y="38105"/>
                  </a:lnTo>
                  <a:lnTo>
                    <a:pt x="198747" y="31746"/>
                  </a:lnTo>
                  <a:lnTo>
                    <a:pt x="194114" y="25392"/>
                  </a:lnTo>
                  <a:lnTo>
                    <a:pt x="188527" y="21862"/>
                  </a:lnTo>
                  <a:lnTo>
                    <a:pt x="182516" y="19235"/>
                  </a:lnTo>
                  <a:lnTo>
                    <a:pt x="173181" y="12865"/>
                  </a:lnTo>
                  <a:lnTo>
                    <a:pt x="163713" y="9449"/>
                  </a:lnTo>
                  <a:lnTo>
                    <a:pt x="153146" y="3262"/>
                  </a:lnTo>
                  <a:lnTo>
                    <a:pt x="106664" y="14"/>
                  </a:lnTo>
                  <a:lnTo>
                    <a:pt x="100272" y="0"/>
                  </a:lnTo>
                  <a:lnTo>
                    <a:pt x="93903" y="2816"/>
                  </a:lnTo>
                  <a:lnTo>
                    <a:pt x="87544" y="6537"/>
                  </a:lnTo>
                  <a:lnTo>
                    <a:pt x="78014" y="9690"/>
                  </a:lnTo>
                  <a:lnTo>
                    <a:pt x="68488" y="15799"/>
                  </a:lnTo>
                  <a:lnTo>
                    <a:pt x="58962" y="19137"/>
                  </a:lnTo>
                  <a:lnTo>
                    <a:pt x="43087" y="32170"/>
                  </a:lnTo>
                  <a:lnTo>
                    <a:pt x="39559" y="38281"/>
                  </a:lnTo>
                  <a:lnTo>
                    <a:pt x="36933" y="44524"/>
                  </a:lnTo>
                  <a:lnTo>
                    <a:pt x="30562" y="53989"/>
                  </a:lnTo>
                  <a:lnTo>
                    <a:pt x="28204" y="63496"/>
                  </a:lnTo>
                  <a:lnTo>
                    <a:pt x="27223" y="93357"/>
                  </a:lnTo>
                  <a:lnTo>
                    <a:pt x="32272" y="99738"/>
                  </a:lnTo>
                  <a:lnTo>
                    <a:pt x="37575" y="102530"/>
                  </a:lnTo>
                  <a:lnTo>
                    <a:pt x="40470" y="103275"/>
                  </a:lnTo>
                  <a:lnTo>
                    <a:pt x="55861" y="112107"/>
                  </a:lnTo>
                  <a:lnTo>
                    <a:pt x="92595" y="114251"/>
                  </a:lnTo>
                  <a:lnTo>
                    <a:pt x="101427" y="111450"/>
                  </a:lnTo>
                  <a:lnTo>
                    <a:pt x="109938" y="107736"/>
                  </a:lnTo>
                  <a:lnTo>
                    <a:pt x="154124" y="98295"/>
                  </a:lnTo>
                  <a:lnTo>
                    <a:pt x="194520" y="94260"/>
                  </a:lnTo>
                  <a:lnTo>
                    <a:pt x="207996" y="87715"/>
                  </a:lnTo>
                  <a:lnTo>
                    <a:pt x="227237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8" name="SMARTInkShape-Group194"/>
          <p:cNvGrpSpPr/>
          <p:nvPr/>
        </p:nvGrpSpPr>
        <p:grpSpPr>
          <a:xfrm>
            <a:off x="7467600" y="3381386"/>
            <a:ext cx="1600201" cy="262652"/>
            <a:chOff x="7467600" y="3381386"/>
            <a:chExt cx="1600201" cy="262652"/>
          </a:xfrm>
        </p:grpSpPr>
        <p:sp>
          <p:nvSpPr>
            <p:cNvPr id="132" name="SMARTInkShape-683"/>
            <p:cNvSpPr/>
            <p:nvPr>
              <p:custDataLst>
                <p:tags r:id="rId203"/>
              </p:custDataLst>
            </p:nvPr>
          </p:nvSpPr>
          <p:spPr>
            <a:xfrm>
              <a:off x="7467600" y="3571875"/>
              <a:ext cx="190498" cy="19051"/>
            </a:xfrm>
            <a:custGeom>
              <a:avLst/>
              <a:gdLst/>
              <a:ahLst/>
              <a:cxnLst/>
              <a:rect l="0" t="0" r="0" b="0"/>
              <a:pathLst>
                <a:path w="190498" h="19051">
                  <a:moveTo>
                    <a:pt x="0" y="19050"/>
                  </a:moveTo>
                  <a:lnTo>
                    <a:pt x="0" y="19050"/>
                  </a:lnTo>
                  <a:lnTo>
                    <a:pt x="44737" y="19050"/>
                  </a:lnTo>
                  <a:lnTo>
                    <a:pt x="64805" y="19050"/>
                  </a:lnTo>
                  <a:lnTo>
                    <a:pt x="82912" y="10849"/>
                  </a:lnTo>
                  <a:lnTo>
                    <a:pt x="130235" y="9527"/>
                  </a:lnTo>
                  <a:lnTo>
                    <a:pt x="177647" y="9525"/>
                  </a:lnTo>
                  <a:lnTo>
                    <a:pt x="190383" y="9525"/>
                  </a:lnTo>
                  <a:lnTo>
                    <a:pt x="190497" y="39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684"/>
            <p:cNvSpPr/>
            <p:nvPr>
              <p:custDataLst>
                <p:tags r:id="rId204"/>
              </p:custDataLst>
            </p:nvPr>
          </p:nvSpPr>
          <p:spPr>
            <a:xfrm>
              <a:off x="7791461" y="3524250"/>
              <a:ext cx="247640" cy="119788"/>
            </a:xfrm>
            <a:custGeom>
              <a:avLst/>
              <a:gdLst/>
              <a:ahLst/>
              <a:cxnLst/>
              <a:rect l="0" t="0" r="0" b="0"/>
              <a:pathLst>
                <a:path w="247640" h="119788">
                  <a:moveTo>
                    <a:pt x="123814" y="0"/>
                  </a:moveTo>
                  <a:lnTo>
                    <a:pt x="123814" y="0"/>
                  </a:lnTo>
                  <a:lnTo>
                    <a:pt x="118758" y="0"/>
                  </a:lnTo>
                  <a:lnTo>
                    <a:pt x="117269" y="1058"/>
                  </a:lnTo>
                  <a:lnTo>
                    <a:pt x="116276" y="2822"/>
                  </a:lnTo>
                  <a:lnTo>
                    <a:pt x="114405" y="9132"/>
                  </a:lnTo>
                  <a:lnTo>
                    <a:pt x="109267" y="9408"/>
                  </a:lnTo>
                  <a:lnTo>
                    <a:pt x="107766" y="10506"/>
                  </a:lnTo>
                  <a:lnTo>
                    <a:pt x="106098" y="14547"/>
                  </a:lnTo>
                  <a:lnTo>
                    <a:pt x="104595" y="16048"/>
                  </a:lnTo>
                  <a:lnTo>
                    <a:pt x="100103" y="17716"/>
                  </a:lnTo>
                  <a:lnTo>
                    <a:pt x="98481" y="19219"/>
                  </a:lnTo>
                  <a:lnTo>
                    <a:pt x="96680" y="23711"/>
                  </a:lnTo>
                  <a:lnTo>
                    <a:pt x="95141" y="25333"/>
                  </a:lnTo>
                  <a:lnTo>
                    <a:pt x="90610" y="27134"/>
                  </a:lnTo>
                  <a:lnTo>
                    <a:pt x="88977" y="28673"/>
                  </a:lnTo>
                  <a:lnTo>
                    <a:pt x="81086" y="41706"/>
                  </a:lnTo>
                  <a:lnTo>
                    <a:pt x="75543" y="44995"/>
                  </a:lnTo>
                  <a:lnTo>
                    <a:pt x="69552" y="47514"/>
                  </a:lnTo>
                  <a:lnTo>
                    <a:pt x="34912" y="79411"/>
                  </a:lnTo>
                  <a:lnTo>
                    <a:pt x="31385" y="85741"/>
                  </a:lnTo>
                  <a:lnTo>
                    <a:pt x="30445" y="88910"/>
                  </a:lnTo>
                  <a:lnTo>
                    <a:pt x="28760" y="91024"/>
                  </a:lnTo>
                  <a:lnTo>
                    <a:pt x="22389" y="95056"/>
                  </a:lnTo>
                  <a:lnTo>
                    <a:pt x="20528" y="99750"/>
                  </a:lnTo>
                  <a:lnTo>
                    <a:pt x="18973" y="101425"/>
                  </a:lnTo>
                  <a:lnTo>
                    <a:pt x="14425" y="103286"/>
                  </a:lnTo>
                  <a:lnTo>
                    <a:pt x="12787" y="104840"/>
                  </a:lnTo>
                  <a:lnTo>
                    <a:pt x="10969" y="109390"/>
                  </a:lnTo>
                  <a:lnTo>
                    <a:pt x="9426" y="111027"/>
                  </a:lnTo>
                  <a:lnTo>
                    <a:pt x="0" y="114297"/>
                  </a:lnTo>
                  <a:lnTo>
                    <a:pt x="5049" y="119355"/>
                  </a:lnTo>
                  <a:lnTo>
                    <a:pt x="6537" y="119787"/>
                  </a:lnTo>
                  <a:lnTo>
                    <a:pt x="7530" y="119016"/>
                  </a:lnTo>
                  <a:lnTo>
                    <a:pt x="9123" y="115232"/>
                  </a:lnTo>
                  <a:lnTo>
                    <a:pt x="17680" y="114382"/>
                  </a:lnTo>
                  <a:lnTo>
                    <a:pt x="23693" y="114324"/>
                  </a:lnTo>
                  <a:lnTo>
                    <a:pt x="29221" y="111489"/>
                  </a:lnTo>
                  <a:lnTo>
                    <a:pt x="35206" y="107759"/>
                  </a:lnTo>
                  <a:lnTo>
                    <a:pt x="47671" y="105364"/>
                  </a:lnTo>
                  <a:lnTo>
                    <a:pt x="60325" y="104892"/>
                  </a:lnTo>
                  <a:lnTo>
                    <a:pt x="66669" y="102005"/>
                  </a:lnTo>
                  <a:lnTo>
                    <a:pt x="73016" y="98252"/>
                  </a:lnTo>
                  <a:lnTo>
                    <a:pt x="83597" y="96139"/>
                  </a:lnTo>
                  <a:lnTo>
                    <a:pt x="130087" y="95257"/>
                  </a:lnTo>
                  <a:lnTo>
                    <a:pt x="174614" y="95250"/>
                  </a:lnTo>
                  <a:lnTo>
                    <a:pt x="214468" y="95250"/>
                  </a:lnTo>
                  <a:lnTo>
                    <a:pt x="215999" y="94192"/>
                  </a:lnTo>
                  <a:lnTo>
                    <a:pt x="217021" y="92428"/>
                  </a:lnTo>
                  <a:lnTo>
                    <a:pt x="217702" y="90193"/>
                  </a:lnTo>
                  <a:lnTo>
                    <a:pt x="219214" y="88704"/>
                  </a:lnTo>
                  <a:lnTo>
                    <a:pt x="227145" y="86118"/>
                  </a:lnTo>
                  <a:lnTo>
                    <a:pt x="233217" y="85842"/>
                  </a:lnTo>
                  <a:lnTo>
                    <a:pt x="238760" y="82955"/>
                  </a:lnTo>
                  <a:lnTo>
                    <a:pt x="247639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685"/>
            <p:cNvSpPr/>
            <p:nvPr>
              <p:custDataLst>
                <p:tags r:id="rId205"/>
              </p:custDataLst>
            </p:nvPr>
          </p:nvSpPr>
          <p:spPr>
            <a:xfrm>
              <a:off x="8201028" y="3400425"/>
              <a:ext cx="123823" cy="190501"/>
            </a:xfrm>
            <a:custGeom>
              <a:avLst/>
              <a:gdLst/>
              <a:ahLst/>
              <a:cxnLst/>
              <a:rect l="0" t="0" r="0" b="0"/>
              <a:pathLst>
                <a:path w="123823" h="190501">
                  <a:moveTo>
                    <a:pt x="123822" y="0"/>
                  </a:moveTo>
                  <a:lnTo>
                    <a:pt x="123822" y="0"/>
                  </a:lnTo>
                  <a:lnTo>
                    <a:pt x="114690" y="0"/>
                  </a:lnTo>
                  <a:lnTo>
                    <a:pt x="106131" y="8201"/>
                  </a:lnTo>
                  <a:lnTo>
                    <a:pt x="100118" y="9132"/>
                  </a:lnTo>
                  <a:lnTo>
                    <a:pt x="98494" y="10322"/>
                  </a:lnTo>
                  <a:lnTo>
                    <a:pt x="97412" y="12173"/>
                  </a:lnTo>
                  <a:lnTo>
                    <a:pt x="96690" y="14465"/>
                  </a:lnTo>
                  <a:lnTo>
                    <a:pt x="95152" y="15994"/>
                  </a:lnTo>
                  <a:lnTo>
                    <a:pt x="90619" y="17692"/>
                  </a:lnTo>
                  <a:lnTo>
                    <a:pt x="88986" y="19203"/>
                  </a:lnTo>
                  <a:lnTo>
                    <a:pt x="84951" y="28671"/>
                  </a:lnTo>
                  <a:lnTo>
                    <a:pt x="79261" y="35894"/>
                  </a:lnTo>
                  <a:lnTo>
                    <a:pt x="77559" y="41706"/>
                  </a:lnTo>
                  <a:lnTo>
                    <a:pt x="76047" y="43679"/>
                  </a:lnTo>
                  <a:lnTo>
                    <a:pt x="68862" y="48572"/>
                  </a:lnTo>
                  <a:lnTo>
                    <a:pt x="51769" y="72411"/>
                  </a:lnTo>
                  <a:lnTo>
                    <a:pt x="45619" y="85604"/>
                  </a:lnTo>
                  <a:lnTo>
                    <a:pt x="32542" y="101584"/>
                  </a:lnTo>
                  <a:lnTo>
                    <a:pt x="26534" y="114297"/>
                  </a:lnTo>
                  <a:lnTo>
                    <a:pt x="24038" y="117473"/>
                  </a:lnTo>
                  <a:lnTo>
                    <a:pt x="21265" y="126646"/>
                  </a:lnTo>
                  <a:lnTo>
                    <a:pt x="18974" y="136721"/>
                  </a:lnTo>
                  <a:lnTo>
                    <a:pt x="11702" y="151811"/>
                  </a:lnTo>
                  <a:lnTo>
                    <a:pt x="10976" y="155183"/>
                  </a:lnTo>
                  <a:lnTo>
                    <a:pt x="427" y="179083"/>
                  </a:lnTo>
                  <a:lnTo>
                    <a:pt x="0" y="190369"/>
                  </a:lnTo>
                  <a:lnTo>
                    <a:pt x="952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686"/>
            <p:cNvSpPr/>
            <p:nvPr>
              <p:custDataLst>
                <p:tags r:id="rId206"/>
              </p:custDataLst>
            </p:nvPr>
          </p:nvSpPr>
          <p:spPr>
            <a:xfrm>
              <a:off x="8296275" y="3409953"/>
              <a:ext cx="47592" cy="199895"/>
            </a:xfrm>
            <a:custGeom>
              <a:avLst/>
              <a:gdLst/>
              <a:ahLst/>
              <a:cxnLst/>
              <a:rect l="0" t="0" r="0" b="0"/>
              <a:pathLst>
                <a:path w="47592" h="199895">
                  <a:moveTo>
                    <a:pt x="38100" y="19047"/>
                  </a:moveTo>
                  <a:lnTo>
                    <a:pt x="38100" y="19047"/>
                  </a:lnTo>
                  <a:lnTo>
                    <a:pt x="46300" y="10846"/>
                  </a:lnTo>
                  <a:lnTo>
                    <a:pt x="47591" y="423"/>
                  </a:lnTo>
                  <a:lnTo>
                    <a:pt x="38215" y="0"/>
                  </a:lnTo>
                  <a:lnTo>
                    <a:pt x="38100" y="44733"/>
                  </a:lnTo>
                  <a:lnTo>
                    <a:pt x="38100" y="60360"/>
                  </a:lnTo>
                  <a:lnTo>
                    <a:pt x="35278" y="66689"/>
                  </a:lnTo>
                  <a:lnTo>
                    <a:pt x="33044" y="69858"/>
                  </a:lnTo>
                  <a:lnTo>
                    <a:pt x="29900" y="84432"/>
                  </a:lnTo>
                  <a:lnTo>
                    <a:pt x="28691" y="107555"/>
                  </a:lnTo>
                  <a:lnTo>
                    <a:pt x="25804" y="114123"/>
                  </a:lnTo>
                  <a:lnTo>
                    <a:pt x="23553" y="117356"/>
                  </a:lnTo>
                  <a:lnTo>
                    <a:pt x="20384" y="132019"/>
                  </a:lnTo>
                  <a:lnTo>
                    <a:pt x="19167" y="155176"/>
                  </a:lnTo>
                  <a:lnTo>
                    <a:pt x="16280" y="161746"/>
                  </a:lnTo>
                  <a:lnTo>
                    <a:pt x="12527" y="168194"/>
                  </a:lnTo>
                  <a:lnTo>
                    <a:pt x="9920" y="179080"/>
                  </a:lnTo>
                  <a:lnTo>
                    <a:pt x="9559" y="189007"/>
                  </a:lnTo>
                  <a:lnTo>
                    <a:pt x="116" y="199894"/>
                  </a:lnTo>
                  <a:lnTo>
                    <a:pt x="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687"/>
            <p:cNvSpPr/>
            <p:nvPr>
              <p:custDataLst>
                <p:tags r:id="rId207"/>
              </p:custDataLst>
            </p:nvPr>
          </p:nvSpPr>
          <p:spPr>
            <a:xfrm>
              <a:off x="8210584" y="3381386"/>
              <a:ext cx="800064" cy="238104"/>
            </a:xfrm>
            <a:custGeom>
              <a:avLst/>
              <a:gdLst/>
              <a:ahLst/>
              <a:cxnLst/>
              <a:rect l="0" t="0" r="0" b="0"/>
              <a:pathLst>
                <a:path w="800064" h="238104">
                  <a:moveTo>
                    <a:pt x="9491" y="180964"/>
                  </a:moveTo>
                  <a:lnTo>
                    <a:pt x="9491" y="180964"/>
                  </a:lnTo>
                  <a:lnTo>
                    <a:pt x="9491" y="175907"/>
                  </a:lnTo>
                  <a:lnTo>
                    <a:pt x="8433" y="174418"/>
                  </a:lnTo>
                  <a:lnTo>
                    <a:pt x="6669" y="173425"/>
                  </a:lnTo>
                  <a:lnTo>
                    <a:pt x="0" y="171449"/>
                  </a:lnTo>
                  <a:lnTo>
                    <a:pt x="5033" y="171442"/>
                  </a:lnTo>
                  <a:lnTo>
                    <a:pt x="10332" y="168618"/>
                  </a:lnTo>
                  <a:lnTo>
                    <a:pt x="16215" y="164893"/>
                  </a:lnTo>
                  <a:lnTo>
                    <a:pt x="28615" y="162503"/>
                  </a:lnTo>
                  <a:lnTo>
                    <a:pt x="31765" y="162307"/>
                  </a:lnTo>
                  <a:lnTo>
                    <a:pt x="38088" y="159266"/>
                  </a:lnTo>
                  <a:lnTo>
                    <a:pt x="41256" y="156974"/>
                  </a:lnTo>
                  <a:lnTo>
                    <a:pt x="84006" y="144308"/>
                  </a:lnTo>
                  <a:lnTo>
                    <a:pt x="102007" y="138235"/>
                  </a:lnTo>
                  <a:lnTo>
                    <a:pt x="120507" y="127760"/>
                  </a:lnTo>
                  <a:lnTo>
                    <a:pt x="162070" y="121223"/>
                  </a:lnTo>
                  <a:lnTo>
                    <a:pt x="206353" y="106494"/>
                  </a:lnTo>
                  <a:lnTo>
                    <a:pt x="249733" y="95165"/>
                  </a:lnTo>
                  <a:lnTo>
                    <a:pt x="262238" y="87926"/>
                  </a:lnTo>
                  <a:lnTo>
                    <a:pt x="269284" y="82111"/>
                  </a:lnTo>
                  <a:lnTo>
                    <a:pt x="278766" y="78821"/>
                  </a:lnTo>
                  <a:lnTo>
                    <a:pt x="288977" y="76301"/>
                  </a:lnTo>
                  <a:lnTo>
                    <a:pt x="304156" y="68881"/>
                  </a:lnTo>
                  <a:lnTo>
                    <a:pt x="317346" y="67102"/>
                  </a:lnTo>
                  <a:lnTo>
                    <a:pt x="319502" y="65897"/>
                  </a:lnTo>
                  <a:lnTo>
                    <a:pt x="320939" y="64037"/>
                  </a:lnTo>
                  <a:lnTo>
                    <a:pt x="321899" y="61738"/>
                  </a:lnTo>
                  <a:lnTo>
                    <a:pt x="323596" y="60205"/>
                  </a:lnTo>
                  <a:lnTo>
                    <a:pt x="328304" y="58501"/>
                  </a:lnTo>
                  <a:lnTo>
                    <a:pt x="351052" y="57140"/>
                  </a:lnTo>
                  <a:lnTo>
                    <a:pt x="351499" y="58198"/>
                  </a:lnTo>
                  <a:lnTo>
                    <a:pt x="352357" y="66271"/>
                  </a:lnTo>
                  <a:lnTo>
                    <a:pt x="345838" y="74191"/>
                  </a:lnTo>
                  <a:lnTo>
                    <a:pt x="343746" y="82888"/>
                  </a:lnTo>
                  <a:lnTo>
                    <a:pt x="343257" y="89044"/>
                  </a:lnTo>
                  <a:lnTo>
                    <a:pt x="340217" y="95308"/>
                  </a:lnTo>
                  <a:lnTo>
                    <a:pt x="327063" y="113058"/>
                  </a:lnTo>
                  <a:lnTo>
                    <a:pt x="323721" y="127447"/>
                  </a:lnTo>
                  <a:lnTo>
                    <a:pt x="313645" y="142328"/>
                  </a:lnTo>
                  <a:lnTo>
                    <a:pt x="308713" y="148976"/>
                  </a:lnTo>
                  <a:lnTo>
                    <a:pt x="302723" y="161867"/>
                  </a:lnTo>
                  <a:lnTo>
                    <a:pt x="289680" y="177782"/>
                  </a:lnTo>
                  <a:lnTo>
                    <a:pt x="283677" y="190488"/>
                  </a:lnTo>
                  <a:lnTo>
                    <a:pt x="279517" y="196839"/>
                  </a:lnTo>
                  <a:lnTo>
                    <a:pt x="276118" y="206364"/>
                  </a:lnTo>
                  <a:lnTo>
                    <a:pt x="266669" y="219060"/>
                  </a:lnTo>
                  <a:lnTo>
                    <a:pt x="266666" y="187265"/>
                  </a:lnTo>
                  <a:lnTo>
                    <a:pt x="269488" y="180942"/>
                  </a:lnTo>
                  <a:lnTo>
                    <a:pt x="271722" y="177775"/>
                  </a:lnTo>
                  <a:lnTo>
                    <a:pt x="274866" y="163203"/>
                  </a:lnTo>
                  <a:lnTo>
                    <a:pt x="276987" y="146921"/>
                  </a:lnTo>
                  <a:lnTo>
                    <a:pt x="282660" y="135717"/>
                  </a:lnTo>
                  <a:lnTo>
                    <a:pt x="285869" y="120521"/>
                  </a:lnTo>
                  <a:lnTo>
                    <a:pt x="293076" y="105368"/>
                  </a:lnTo>
                  <a:lnTo>
                    <a:pt x="296015" y="88968"/>
                  </a:lnTo>
                  <a:lnTo>
                    <a:pt x="302724" y="76205"/>
                  </a:lnTo>
                  <a:lnTo>
                    <a:pt x="303404" y="73024"/>
                  </a:lnTo>
                  <a:lnTo>
                    <a:pt x="312847" y="53965"/>
                  </a:lnTo>
                  <a:lnTo>
                    <a:pt x="315065" y="41264"/>
                  </a:lnTo>
                  <a:lnTo>
                    <a:pt x="319221" y="34914"/>
                  </a:lnTo>
                  <a:lnTo>
                    <a:pt x="324597" y="31386"/>
                  </a:lnTo>
                  <a:lnTo>
                    <a:pt x="330513" y="28760"/>
                  </a:lnTo>
                  <a:lnTo>
                    <a:pt x="341030" y="20528"/>
                  </a:lnTo>
                  <a:lnTo>
                    <a:pt x="347379" y="19480"/>
                  </a:lnTo>
                  <a:lnTo>
                    <a:pt x="385468" y="19040"/>
                  </a:lnTo>
                  <a:lnTo>
                    <a:pt x="391081" y="21862"/>
                  </a:lnTo>
                  <a:lnTo>
                    <a:pt x="408063" y="36649"/>
                  </a:lnTo>
                  <a:lnTo>
                    <a:pt x="409103" y="42719"/>
                  </a:lnTo>
                  <a:lnTo>
                    <a:pt x="409538" y="70242"/>
                  </a:lnTo>
                  <a:lnTo>
                    <a:pt x="406717" y="76368"/>
                  </a:lnTo>
                  <a:lnTo>
                    <a:pt x="402994" y="82619"/>
                  </a:lnTo>
                  <a:lnTo>
                    <a:pt x="401340" y="88925"/>
                  </a:lnTo>
                  <a:lnTo>
                    <a:pt x="399840" y="91030"/>
                  </a:lnTo>
                  <a:lnTo>
                    <a:pt x="397781" y="92433"/>
                  </a:lnTo>
                  <a:lnTo>
                    <a:pt x="395351" y="93368"/>
                  </a:lnTo>
                  <a:lnTo>
                    <a:pt x="393732" y="95050"/>
                  </a:lnTo>
                  <a:lnTo>
                    <a:pt x="391931" y="99741"/>
                  </a:lnTo>
                  <a:lnTo>
                    <a:pt x="390393" y="101415"/>
                  </a:lnTo>
                  <a:lnTo>
                    <a:pt x="373194" y="112834"/>
                  </a:lnTo>
                  <a:lnTo>
                    <a:pt x="363394" y="122363"/>
                  </a:lnTo>
                  <a:lnTo>
                    <a:pt x="352448" y="123809"/>
                  </a:lnTo>
                  <a:lnTo>
                    <a:pt x="352394" y="123814"/>
                  </a:lnTo>
                  <a:lnTo>
                    <a:pt x="396927" y="123814"/>
                  </a:lnTo>
                  <a:lnTo>
                    <a:pt x="407671" y="123814"/>
                  </a:lnTo>
                  <a:lnTo>
                    <a:pt x="416775" y="130360"/>
                  </a:lnTo>
                  <a:lnTo>
                    <a:pt x="426826" y="132946"/>
                  </a:lnTo>
                  <a:lnTo>
                    <a:pt x="433125" y="138279"/>
                  </a:lnTo>
                  <a:lnTo>
                    <a:pt x="435898" y="143648"/>
                  </a:lnTo>
                  <a:lnTo>
                    <a:pt x="436638" y="146562"/>
                  </a:lnTo>
                  <a:lnTo>
                    <a:pt x="438189" y="148504"/>
                  </a:lnTo>
                  <a:lnTo>
                    <a:pt x="442734" y="150662"/>
                  </a:lnTo>
                  <a:lnTo>
                    <a:pt x="444371" y="152296"/>
                  </a:lnTo>
                  <a:lnTo>
                    <a:pt x="446187" y="156934"/>
                  </a:lnTo>
                  <a:lnTo>
                    <a:pt x="447604" y="175973"/>
                  </a:lnTo>
                  <a:lnTo>
                    <a:pt x="444802" y="181568"/>
                  </a:lnTo>
                  <a:lnTo>
                    <a:pt x="439437" y="188727"/>
                  </a:lnTo>
                  <a:lnTo>
                    <a:pt x="437318" y="197745"/>
                  </a:lnTo>
                  <a:lnTo>
                    <a:pt x="423937" y="214073"/>
                  </a:lnTo>
                  <a:lnTo>
                    <a:pt x="418409" y="216846"/>
                  </a:lnTo>
                  <a:lnTo>
                    <a:pt x="415453" y="217585"/>
                  </a:lnTo>
                  <a:lnTo>
                    <a:pt x="413482" y="219136"/>
                  </a:lnTo>
                  <a:lnTo>
                    <a:pt x="411293" y="223683"/>
                  </a:lnTo>
                  <a:lnTo>
                    <a:pt x="409650" y="225318"/>
                  </a:lnTo>
                  <a:lnTo>
                    <a:pt x="390312" y="235937"/>
                  </a:lnTo>
                  <a:lnTo>
                    <a:pt x="363404" y="238103"/>
                  </a:lnTo>
                  <a:lnTo>
                    <a:pt x="362908" y="237049"/>
                  </a:lnTo>
                  <a:lnTo>
                    <a:pt x="361927" y="220504"/>
                  </a:lnTo>
                  <a:lnTo>
                    <a:pt x="378392" y="199822"/>
                  </a:lnTo>
                  <a:lnTo>
                    <a:pt x="379251" y="196711"/>
                  </a:lnTo>
                  <a:lnTo>
                    <a:pt x="385848" y="190432"/>
                  </a:lnTo>
                  <a:lnTo>
                    <a:pt x="432967" y="154505"/>
                  </a:lnTo>
                  <a:lnTo>
                    <a:pt x="480305" y="117726"/>
                  </a:lnTo>
                  <a:lnTo>
                    <a:pt x="523894" y="95254"/>
                  </a:lnTo>
                  <a:lnTo>
                    <a:pt x="566000" y="69839"/>
                  </a:lnTo>
                  <a:lnTo>
                    <a:pt x="595690" y="50789"/>
                  </a:lnTo>
                  <a:lnTo>
                    <a:pt x="615814" y="32797"/>
                  </a:lnTo>
                  <a:lnTo>
                    <a:pt x="628595" y="26578"/>
                  </a:lnTo>
                  <a:lnTo>
                    <a:pt x="634957" y="22390"/>
                  </a:lnTo>
                  <a:lnTo>
                    <a:pt x="641312" y="20528"/>
                  </a:lnTo>
                  <a:lnTo>
                    <a:pt x="643430" y="18974"/>
                  </a:lnTo>
                  <a:lnTo>
                    <a:pt x="644842" y="16879"/>
                  </a:lnTo>
                  <a:lnTo>
                    <a:pt x="645784" y="14424"/>
                  </a:lnTo>
                  <a:lnTo>
                    <a:pt x="647470" y="12787"/>
                  </a:lnTo>
                  <a:lnTo>
                    <a:pt x="652165" y="10969"/>
                  </a:lnTo>
                  <a:lnTo>
                    <a:pt x="653839" y="9426"/>
                  </a:lnTo>
                  <a:lnTo>
                    <a:pt x="657188" y="0"/>
                  </a:lnTo>
                  <a:lnTo>
                    <a:pt x="657191" y="8191"/>
                  </a:lnTo>
                  <a:lnTo>
                    <a:pt x="648990" y="17599"/>
                  </a:lnTo>
                  <a:lnTo>
                    <a:pt x="648057" y="23669"/>
                  </a:lnTo>
                  <a:lnTo>
                    <a:pt x="647781" y="32170"/>
                  </a:lnTo>
                  <a:lnTo>
                    <a:pt x="644895" y="38281"/>
                  </a:lnTo>
                  <a:lnTo>
                    <a:pt x="641143" y="44524"/>
                  </a:lnTo>
                  <a:lnTo>
                    <a:pt x="637971" y="53989"/>
                  </a:lnTo>
                  <a:lnTo>
                    <a:pt x="631859" y="63496"/>
                  </a:lnTo>
                  <a:lnTo>
                    <a:pt x="628519" y="73016"/>
                  </a:lnTo>
                  <a:lnTo>
                    <a:pt x="622354" y="82540"/>
                  </a:lnTo>
                  <a:lnTo>
                    <a:pt x="618999" y="92064"/>
                  </a:lnTo>
                  <a:lnTo>
                    <a:pt x="612831" y="101589"/>
                  </a:lnTo>
                  <a:lnTo>
                    <a:pt x="609475" y="111114"/>
                  </a:lnTo>
                  <a:lnTo>
                    <a:pt x="603306" y="120639"/>
                  </a:lnTo>
                  <a:lnTo>
                    <a:pt x="601008" y="130164"/>
                  </a:lnTo>
                  <a:lnTo>
                    <a:pt x="600471" y="136514"/>
                  </a:lnTo>
                  <a:lnTo>
                    <a:pt x="597409" y="142864"/>
                  </a:lnTo>
                  <a:lnTo>
                    <a:pt x="591877" y="150507"/>
                  </a:lnTo>
                  <a:lnTo>
                    <a:pt x="590919" y="156888"/>
                  </a:lnTo>
                  <a:lnTo>
                    <a:pt x="589726" y="158563"/>
                  </a:lnTo>
                  <a:lnTo>
                    <a:pt x="587872" y="159680"/>
                  </a:lnTo>
                  <a:lnTo>
                    <a:pt x="581001" y="161911"/>
                  </a:lnTo>
                  <a:lnTo>
                    <a:pt x="595182" y="147725"/>
                  </a:lnTo>
                  <a:lnTo>
                    <a:pt x="597881" y="142202"/>
                  </a:lnTo>
                  <a:lnTo>
                    <a:pt x="598602" y="139248"/>
                  </a:lnTo>
                  <a:lnTo>
                    <a:pt x="604670" y="130033"/>
                  </a:lnTo>
                  <a:lnTo>
                    <a:pt x="641328" y="82930"/>
                  </a:lnTo>
                  <a:lnTo>
                    <a:pt x="674124" y="50796"/>
                  </a:lnTo>
                  <a:lnTo>
                    <a:pt x="708809" y="31915"/>
                  </a:lnTo>
                  <a:lnTo>
                    <a:pt x="730009" y="27800"/>
                  </a:lnTo>
                  <a:lnTo>
                    <a:pt x="742876" y="21083"/>
                  </a:lnTo>
                  <a:lnTo>
                    <a:pt x="765532" y="19074"/>
                  </a:lnTo>
                  <a:lnTo>
                    <a:pt x="771665" y="21877"/>
                  </a:lnTo>
                  <a:lnTo>
                    <a:pt x="779169" y="27243"/>
                  </a:lnTo>
                  <a:lnTo>
                    <a:pt x="789055" y="28448"/>
                  </a:lnTo>
                  <a:lnTo>
                    <a:pt x="799635" y="37693"/>
                  </a:lnTo>
                  <a:lnTo>
                    <a:pt x="800063" y="47495"/>
                  </a:lnTo>
                  <a:lnTo>
                    <a:pt x="790541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688"/>
            <p:cNvSpPr/>
            <p:nvPr>
              <p:custDataLst>
                <p:tags r:id="rId208"/>
              </p:custDataLst>
            </p:nvPr>
          </p:nvSpPr>
          <p:spPr>
            <a:xfrm>
              <a:off x="8820150" y="3514725"/>
              <a:ext cx="247651" cy="57150"/>
            </a:xfrm>
            <a:custGeom>
              <a:avLst/>
              <a:gdLst/>
              <a:ahLst/>
              <a:cxnLst/>
              <a:rect l="0" t="0" r="0" b="0"/>
              <a:pathLst>
                <a:path w="247651" h="57150">
                  <a:moveTo>
                    <a:pt x="0" y="9525"/>
                  </a:moveTo>
                  <a:lnTo>
                    <a:pt x="0" y="9525"/>
                  </a:lnTo>
                  <a:lnTo>
                    <a:pt x="47510" y="9525"/>
                  </a:lnTo>
                  <a:lnTo>
                    <a:pt x="52160" y="9525"/>
                  </a:lnTo>
                  <a:lnTo>
                    <a:pt x="53822" y="10583"/>
                  </a:lnTo>
                  <a:lnTo>
                    <a:pt x="54932" y="12347"/>
                  </a:lnTo>
                  <a:lnTo>
                    <a:pt x="55672" y="14582"/>
                  </a:lnTo>
                  <a:lnTo>
                    <a:pt x="57222" y="16071"/>
                  </a:lnTo>
                  <a:lnTo>
                    <a:pt x="65221" y="18657"/>
                  </a:lnTo>
                  <a:lnTo>
                    <a:pt x="66029" y="21698"/>
                  </a:lnTo>
                  <a:lnTo>
                    <a:pt x="66244" y="23990"/>
                  </a:lnTo>
                  <a:lnTo>
                    <a:pt x="67446" y="25519"/>
                  </a:lnTo>
                  <a:lnTo>
                    <a:pt x="71604" y="27217"/>
                  </a:lnTo>
                  <a:lnTo>
                    <a:pt x="73137" y="28728"/>
                  </a:lnTo>
                  <a:lnTo>
                    <a:pt x="74839" y="33229"/>
                  </a:lnTo>
                  <a:lnTo>
                    <a:pt x="76351" y="34853"/>
                  </a:lnTo>
                  <a:lnTo>
                    <a:pt x="80853" y="36656"/>
                  </a:lnTo>
                  <a:lnTo>
                    <a:pt x="82476" y="38196"/>
                  </a:lnTo>
                  <a:lnTo>
                    <a:pt x="84281" y="42729"/>
                  </a:lnTo>
                  <a:lnTo>
                    <a:pt x="85820" y="44361"/>
                  </a:lnTo>
                  <a:lnTo>
                    <a:pt x="90354" y="46174"/>
                  </a:lnTo>
                  <a:lnTo>
                    <a:pt x="91986" y="47716"/>
                  </a:lnTo>
                  <a:lnTo>
                    <a:pt x="93800" y="52252"/>
                  </a:lnTo>
                  <a:lnTo>
                    <a:pt x="95342" y="53885"/>
                  </a:lnTo>
                  <a:lnTo>
                    <a:pt x="99877" y="55699"/>
                  </a:lnTo>
                  <a:lnTo>
                    <a:pt x="146288" y="57148"/>
                  </a:lnTo>
                  <a:lnTo>
                    <a:pt x="151500" y="57149"/>
                  </a:lnTo>
                  <a:lnTo>
                    <a:pt x="160114" y="54327"/>
                  </a:lnTo>
                  <a:lnTo>
                    <a:pt x="167470" y="50604"/>
                  </a:lnTo>
                  <a:lnTo>
                    <a:pt x="177561" y="47449"/>
                  </a:lnTo>
                  <a:lnTo>
                    <a:pt x="187254" y="41341"/>
                  </a:lnTo>
                  <a:lnTo>
                    <a:pt x="196828" y="38002"/>
                  </a:lnTo>
                  <a:lnTo>
                    <a:pt x="219074" y="21680"/>
                  </a:lnTo>
                  <a:lnTo>
                    <a:pt x="222249" y="20804"/>
                  </a:lnTo>
                  <a:lnTo>
                    <a:pt x="224367" y="19161"/>
                  </a:lnTo>
                  <a:lnTo>
                    <a:pt x="228404" y="12850"/>
                  </a:lnTo>
                  <a:lnTo>
                    <a:pt x="236636" y="9963"/>
                  </a:lnTo>
                  <a:lnTo>
                    <a:pt x="237462" y="6898"/>
                  </a:lnTo>
                  <a:lnTo>
                    <a:pt x="237994" y="1362"/>
                  </a:lnTo>
                  <a:lnTo>
                    <a:pt x="240888" y="606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1" name="SMARTInkShape-Group195"/>
          <p:cNvGrpSpPr/>
          <p:nvPr/>
        </p:nvGrpSpPr>
        <p:grpSpPr>
          <a:xfrm>
            <a:off x="9258300" y="3409950"/>
            <a:ext cx="323851" cy="94858"/>
            <a:chOff x="9258300" y="3409950"/>
            <a:chExt cx="323851" cy="94858"/>
          </a:xfrm>
        </p:grpSpPr>
        <p:sp>
          <p:nvSpPr>
            <p:cNvPr id="139" name="SMARTInkShape-689"/>
            <p:cNvSpPr/>
            <p:nvPr>
              <p:custDataLst>
                <p:tags r:id="rId201"/>
              </p:custDataLst>
            </p:nvPr>
          </p:nvSpPr>
          <p:spPr>
            <a:xfrm>
              <a:off x="9258300" y="3409950"/>
              <a:ext cx="257138" cy="38101"/>
            </a:xfrm>
            <a:custGeom>
              <a:avLst/>
              <a:gdLst/>
              <a:ahLst/>
              <a:cxnLst/>
              <a:rect l="0" t="0" r="0" b="0"/>
              <a:pathLst>
                <a:path w="257138" h="38101">
                  <a:moveTo>
                    <a:pt x="0" y="38100"/>
                  </a:moveTo>
                  <a:lnTo>
                    <a:pt x="0" y="38100"/>
                  </a:lnTo>
                  <a:lnTo>
                    <a:pt x="9134" y="28968"/>
                  </a:lnTo>
                  <a:lnTo>
                    <a:pt x="28460" y="28575"/>
                  </a:lnTo>
                  <a:lnTo>
                    <a:pt x="36764" y="20374"/>
                  </a:lnTo>
                  <a:lnTo>
                    <a:pt x="46184" y="19167"/>
                  </a:lnTo>
                  <a:lnTo>
                    <a:pt x="93141" y="19050"/>
                  </a:lnTo>
                  <a:lnTo>
                    <a:pt x="108148" y="17992"/>
                  </a:lnTo>
                  <a:lnTo>
                    <a:pt x="126609" y="10849"/>
                  </a:lnTo>
                  <a:lnTo>
                    <a:pt x="167386" y="8490"/>
                  </a:lnTo>
                  <a:lnTo>
                    <a:pt x="178595" y="2986"/>
                  </a:lnTo>
                  <a:lnTo>
                    <a:pt x="223539" y="10"/>
                  </a:lnTo>
                  <a:lnTo>
                    <a:pt x="256735" y="0"/>
                  </a:lnTo>
                  <a:lnTo>
                    <a:pt x="257137" y="8201"/>
                  </a:lnTo>
                  <a:lnTo>
                    <a:pt x="256091" y="8642"/>
                  </a:lnTo>
                  <a:lnTo>
                    <a:pt x="252108" y="9132"/>
                  </a:lnTo>
                  <a:lnTo>
                    <a:pt x="250621" y="10322"/>
                  </a:lnTo>
                  <a:lnTo>
                    <a:pt x="2476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690"/>
            <p:cNvSpPr/>
            <p:nvPr>
              <p:custDataLst>
                <p:tags r:id="rId202"/>
              </p:custDataLst>
            </p:nvPr>
          </p:nvSpPr>
          <p:spPr>
            <a:xfrm>
              <a:off x="9306044" y="3486150"/>
              <a:ext cx="276107" cy="18658"/>
            </a:xfrm>
            <a:custGeom>
              <a:avLst/>
              <a:gdLst/>
              <a:ahLst/>
              <a:cxnLst/>
              <a:rect l="0" t="0" r="0" b="0"/>
              <a:pathLst>
                <a:path w="276107" h="18658">
                  <a:moveTo>
                    <a:pt x="18931" y="9525"/>
                  </a:moveTo>
                  <a:lnTo>
                    <a:pt x="18931" y="9525"/>
                  </a:lnTo>
                  <a:lnTo>
                    <a:pt x="9797" y="18657"/>
                  </a:lnTo>
                  <a:lnTo>
                    <a:pt x="0" y="9639"/>
                  </a:lnTo>
                  <a:lnTo>
                    <a:pt x="44601" y="9525"/>
                  </a:lnTo>
                  <a:lnTo>
                    <a:pt x="91978" y="9525"/>
                  </a:lnTo>
                  <a:lnTo>
                    <a:pt x="139581" y="9525"/>
                  </a:lnTo>
                  <a:lnTo>
                    <a:pt x="164981" y="9525"/>
                  </a:lnTo>
                  <a:lnTo>
                    <a:pt x="171331" y="6703"/>
                  </a:lnTo>
                  <a:lnTo>
                    <a:pt x="174506" y="4468"/>
                  </a:lnTo>
                  <a:lnTo>
                    <a:pt x="189087" y="1324"/>
                  </a:lnTo>
                  <a:lnTo>
                    <a:pt x="234809" y="7"/>
                  </a:lnTo>
                  <a:lnTo>
                    <a:pt x="27610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7" name="SMARTInkShape-Group196"/>
          <p:cNvGrpSpPr/>
          <p:nvPr/>
        </p:nvGrpSpPr>
        <p:grpSpPr>
          <a:xfrm>
            <a:off x="9763125" y="3286125"/>
            <a:ext cx="1028573" cy="304801"/>
            <a:chOff x="9763125" y="3286125"/>
            <a:chExt cx="1028573" cy="304801"/>
          </a:xfrm>
        </p:grpSpPr>
        <p:sp>
          <p:nvSpPr>
            <p:cNvPr id="142" name="SMARTInkShape-691"/>
            <p:cNvSpPr/>
            <p:nvPr>
              <p:custDataLst>
                <p:tags r:id="rId196"/>
              </p:custDataLst>
            </p:nvPr>
          </p:nvSpPr>
          <p:spPr>
            <a:xfrm>
              <a:off x="9906000" y="3438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692"/>
            <p:cNvSpPr/>
            <p:nvPr>
              <p:custDataLst>
                <p:tags r:id="rId197"/>
              </p:custDataLst>
            </p:nvPr>
          </p:nvSpPr>
          <p:spPr>
            <a:xfrm>
              <a:off x="9763125" y="3429000"/>
              <a:ext cx="200026" cy="161926"/>
            </a:xfrm>
            <a:custGeom>
              <a:avLst/>
              <a:gdLst/>
              <a:ahLst/>
              <a:cxnLst/>
              <a:rect l="0" t="0" r="0" b="0"/>
              <a:pathLst>
                <a:path w="200026" h="161926">
                  <a:moveTo>
                    <a:pt x="152400" y="0"/>
                  </a:moveTo>
                  <a:lnTo>
                    <a:pt x="152400" y="0"/>
                  </a:lnTo>
                  <a:lnTo>
                    <a:pt x="152400" y="8201"/>
                  </a:lnTo>
                  <a:lnTo>
                    <a:pt x="151342" y="8642"/>
                  </a:lnTo>
                  <a:lnTo>
                    <a:pt x="147343" y="9132"/>
                  </a:lnTo>
                  <a:lnTo>
                    <a:pt x="145854" y="10322"/>
                  </a:lnTo>
                  <a:lnTo>
                    <a:pt x="142077" y="19203"/>
                  </a:lnTo>
                  <a:lnTo>
                    <a:pt x="136407" y="26386"/>
                  </a:lnTo>
                  <a:lnTo>
                    <a:pt x="134709" y="32188"/>
                  </a:lnTo>
                  <a:lnTo>
                    <a:pt x="133198" y="34159"/>
                  </a:lnTo>
                  <a:lnTo>
                    <a:pt x="120212" y="42637"/>
                  </a:lnTo>
                  <a:lnTo>
                    <a:pt x="116927" y="48231"/>
                  </a:lnTo>
                  <a:lnTo>
                    <a:pt x="114409" y="54244"/>
                  </a:lnTo>
                  <a:lnTo>
                    <a:pt x="69841" y="101601"/>
                  </a:lnTo>
                  <a:lnTo>
                    <a:pt x="50800" y="119592"/>
                  </a:lnTo>
                  <a:lnTo>
                    <a:pt x="38100" y="125811"/>
                  </a:lnTo>
                  <a:lnTo>
                    <a:pt x="22225" y="138903"/>
                  </a:lnTo>
                  <a:lnTo>
                    <a:pt x="15875" y="141110"/>
                  </a:lnTo>
                  <a:lnTo>
                    <a:pt x="13758" y="142756"/>
                  </a:lnTo>
                  <a:lnTo>
                    <a:pt x="9721" y="149072"/>
                  </a:lnTo>
                  <a:lnTo>
                    <a:pt x="5026" y="150921"/>
                  </a:lnTo>
                  <a:lnTo>
                    <a:pt x="3351" y="152472"/>
                  </a:lnTo>
                  <a:lnTo>
                    <a:pt x="4" y="161908"/>
                  </a:lnTo>
                  <a:lnTo>
                    <a:pt x="2" y="161918"/>
                  </a:lnTo>
                  <a:lnTo>
                    <a:pt x="1" y="161920"/>
                  </a:lnTo>
                  <a:lnTo>
                    <a:pt x="1" y="161922"/>
                  </a:lnTo>
                  <a:lnTo>
                    <a:pt x="0" y="161924"/>
                  </a:lnTo>
                  <a:lnTo>
                    <a:pt x="8202" y="161925"/>
                  </a:lnTo>
                  <a:lnTo>
                    <a:pt x="17609" y="153724"/>
                  </a:lnTo>
                  <a:lnTo>
                    <a:pt x="23680" y="152793"/>
                  </a:lnTo>
                  <a:lnTo>
                    <a:pt x="32182" y="152517"/>
                  </a:lnTo>
                  <a:lnTo>
                    <a:pt x="38290" y="149630"/>
                  </a:lnTo>
                  <a:lnTo>
                    <a:pt x="44534" y="145877"/>
                  </a:lnTo>
                  <a:lnTo>
                    <a:pt x="57168" y="143468"/>
                  </a:lnTo>
                  <a:lnTo>
                    <a:pt x="104413" y="142878"/>
                  </a:lnTo>
                  <a:lnTo>
                    <a:pt x="150633" y="142875"/>
                  </a:lnTo>
                  <a:lnTo>
                    <a:pt x="160446" y="151076"/>
                  </a:lnTo>
                  <a:lnTo>
                    <a:pt x="169997" y="152283"/>
                  </a:lnTo>
                  <a:lnTo>
                    <a:pt x="2000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693"/>
            <p:cNvSpPr/>
            <p:nvPr>
              <p:custDataLst>
                <p:tags r:id="rId198"/>
              </p:custDataLst>
            </p:nvPr>
          </p:nvSpPr>
          <p:spPr>
            <a:xfrm>
              <a:off x="10115553" y="3286125"/>
              <a:ext cx="142873" cy="219065"/>
            </a:xfrm>
            <a:custGeom>
              <a:avLst/>
              <a:gdLst/>
              <a:ahLst/>
              <a:cxnLst/>
              <a:rect l="0" t="0" r="0" b="0"/>
              <a:pathLst>
                <a:path w="142873" h="219065">
                  <a:moveTo>
                    <a:pt x="142872" y="0"/>
                  </a:moveTo>
                  <a:lnTo>
                    <a:pt x="142872" y="0"/>
                  </a:lnTo>
                  <a:lnTo>
                    <a:pt x="142872" y="5057"/>
                  </a:lnTo>
                  <a:lnTo>
                    <a:pt x="141814" y="6546"/>
                  </a:lnTo>
                  <a:lnTo>
                    <a:pt x="140048" y="7539"/>
                  </a:lnTo>
                  <a:lnTo>
                    <a:pt x="129615" y="9132"/>
                  </a:lnTo>
                  <a:lnTo>
                    <a:pt x="127685" y="10322"/>
                  </a:lnTo>
                  <a:lnTo>
                    <a:pt x="126396" y="12173"/>
                  </a:lnTo>
                  <a:lnTo>
                    <a:pt x="123908" y="17052"/>
                  </a:lnTo>
                  <a:lnTo>
                    <a:pt x="80423" y="63503"/>
                  </a:lnTo>
                  <a:lnTo>
                    <a:pt x="74210" y="76200"/>
                  </a:lnTo>
                  <a:lnTo>
                    <a:pt x="47570" y="121250"/>
                  </a:lnTo>
                  <a:lnTo>
                    <a:pt x="34912" y="141073"/>
                  </a:lnTo>
                  <a:lnTo>
                    <a:pt x="18981" y="179810"/>
                  </a:lnTo>
                  <a:lnTo>
                    <a:pt x="12794" y="187921"/>
                  </a:lnTo>
                  <a:lnTo>
                    <a:pt x="9433" y="197026"/>
                  </a:lnTo>
                  <a:lnTo>
                    <a:pt x="1449" y="207692"/>
                  </a:lnTo>
                  <a:lnTo>
                    <a:pt x="0" y="219036"/>
                  </a:lnTo>
                  <a:lnTo>
                    <a:pt x="5055" y="219064"/>
                  </a:lnTo>
                  <a:lnTo>
                    <a:pt x="6543" y="218009"/>
                  </a:lnTo>
                  <a:lnTo>
                    <a:pt x="7535" y="216248"/>
                  </a:lnTo>
                  <a:lnTo>
                    <a:pt x="952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694"/>
            <p:cNvSpPr/>
            <p:nvPr>
              <p:custDataLst>
                <p:tags r:id="rId199"/>
              </p:custDataLst>
            </p:nvPr>
          </p:nvSpPr>
          <p:spPr>
            <a:xfrm>
              <a:off x="10210800" y="3305301"/>
              <a:ext cx="76086" cy="247525"/>
            </a:xfrm>
            <a:custGeom>
              <a:avLst/>
              <a:gdLst/>
              <a:ahLst/>
              <a:cxnLst/>
              <a:rect l="0" t="0" r="0" b="0"/>
              <a:pathLst>
                <a:path w="76086" h="247525">
                  <a:moveTo>
                    <a:pt x="66675" y="18924"/>
                  </a:moveTo>
                  <a:lnTo>
                    <a:pt x="66675" y="18924"/>
                  </a:lnTo>
                  <a:lnTo>
                    <a:pt x="71732" y="18924"/>
                  </a:lnTo>
                  <a:lnTo>
                    <a:pt x="73221" y="17866"/>
                  </a:lnTo>
                  <a:lnTo>
                    <a:pt x="74213" y="16102"/>
                  </a:lnTo>
                  <a:lnTo>
                    <a:pt x="75940" y="9223"/>
                  </a:lnTo>
                  <a:lnTo>
                    <a:pt x="76085" y="4735"/>
                  </a:lnTo>
                  <a:lnTo>
                    <a:pt x="75064" y="3115"/>
                  </a:lnTo>
                  <a:lnTo>
                    <a:pt x="73327" y="2034"/>
                  </a:lnTo>
                  <a:lnTo>
                    <a:pt x="67065" y="0"/>
                  </a:lnTo>
                  <a:lnTo>
                    <a:pt x="66684" y="14067"/>
                  </a:lnTo>
                  <a:lnTo>
                    <a:pt x="65623" y="15685"/>
                  </a:lnTo>
                  <a:lnTo>
                    <a:pt x="63857" y="16765"/>
                  </a:lnTo>
                  <a:lnTo>
                    <a:pt x="61621" y="17485"/>
                  </a:lnTo>
                  <a:lnTo>
                    <a:pt x="60130" y="19023"/>
                  </a:lnTo>
                  <a:lnTo>
                    <a:pt x="58474" y="23554"/>
                  </a:lnTo>
                  <a:lnTo>
                    <a:pt x="56115" y="60420"/>
                  </a:lnTo>
                  <a:lnTo>
                    <a:pt x="39541" y="106466"/>
                  </a:lnTo>
                  <a:lnTo>
                    <a:pt x="35920" y="113571"/>
                  </a:lnTo>
                  <a:lnTo>
                    <a:pt x="31839" y="120255"/>
                  </a:lnTo>
                  <a:lnTo>
                    <a:pt x="29542" y="131028"/>
                  </a:lnTo>
                  <a:lnTo>
                    <a:pt x="27803" y="146096"/>
                  </a:lnTo>
                  <a:lnTo>
                    <a:pt x="16833" y="171148"/>
                  </a:lnTo>
                  <a:lnTo>
                    <a:pt x="12774" y="177596"/>
                  </a:lnTo>
                  <a:lnTo>
                    <a:pt x="10489" y="187176"/>
                  </a:lnTo>
                  <a:lnTo>
                    <a:pt x="9953" y="193539"/>
                  </a:lnTo>
                  <a:lnTo>
                    <a:pt x="6893" y="199894"/>
                  </a:lnTo>
                  <a:lnTo>
                    <a:pt x="3063" y="206247"/>
                  </a:lnTo>
                  <a:lnTo>
                    <a:pt x="605" y="218949"/>
                  </a:lnTo>
                  <a:lnTo>
                    <a:pt x="0" y="247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695"/>
            <p:cNvSpPr/>
            <p:nvPr>
              <p:custDataLst>
                <p:tags r:id="rId200"/>
              </p:custDataLst>
            </p:nvPr>
          </p:nvSpPr>
          <p:spPr>
            <a:xfrm>
              <a:off x="10115562" y="3299775"/>
              <a:ext cx="676136" cy="248928"/>
            </a:xfrm>
            <a:custGeom>
              <a:avLst/>
              <a:gdLst/>
              <a:ahLst/>
              <a:cxnLst/>
              <a:rect l="0" t="0" r="0" b="0"/>
              <a:pathLst>
                <a:path w="676136" h="248928">
                  <a:moveTo>
                    <a:pt x="38088" y="205425"/>
                  </a:moveTo>
                  <a:lnTo>
                    <a:pt x="38088" y="205425"/>
                  </a:lnTo>
                  <a:lnTo>
                    <a:pt x="33031" y="200368"/>
                  </a:lnTo>
                  <a:lnTo>
                    <a:pt x="27727" y="197886"/>
                  </a:lnTo>
                  <a:lnTo>
                    <a:pt x="15699" y="196293"/>
                  </a:lnTo>
                  <a:lnTo>
                    <a:pt x="13636" y="195103"/>
                  </a:lnTo>
                  <a:lnTo>
                    <a:pt x="12262" y="193252"/>
                  </a:lnTo>
                  <a:lnTo>
                    <a:pt x="11345" y="190960"/>
                  </a:lnTo>
                  <a:lnTo>
                    <a:pt x="9677" y="189431"/>
                  </a:lnTo>
                  <a:lnTo>
                    <a:pt x="0" y="186378"/>
                  </a:lnTo>
                  <a:lnTo>
                    <a:pt x="13246" y="186375"/>
                  </a:lnTo>
                  <a:lnTo>
                    <a:pt x="19287" y="183553"/>
                  </a:lnTo>
                  <a:lnTo>
                    <a:pt x="25497" y="179829"/>
                  </a:lnTo>
                  <a:lnTo>
                    <a:pt x="38110" y="177439"/>
                  </a:lnTo>
                  <a:lnTo>
                    <a:pt x="45505" y="176053"/>
                  </a:lnTo>
                  <a:lnTo>
                    <a:pt x="89881" y="159989"/>
                  </a:lnTo>
                  <a:lnTo>
                    <a:pt x="111662" y="150902"/>
                  </a:lnTo>
                  <a:lnTo>
                    <a:pt x="137421" y="141017"/>
                  </a:lnTo>
                  <a:lnTo>
                    <a:pt x="181016" y="119647"/>
                  </a:lnTo>
                  <a:lnTo>
                    <a:pt x="225220" y="94298"/>
                  </a:lnTo>
                  <a:lnTo>
                    <a:pt x="259897" y="68900"/>
                  </a:lnTo>
                  <a:lnTo>
                    <a:pt x="272950" y="57258"/>
                  </a:lnTo>
                  <a:lnTo>
                    <a:pt x="285720" y="51039"/>
                  </a:lnTo>
                  <a:lnTo>
                    <a:pt x="304752" y="34010"/>
                  </a:lnTo>
                  <a:lnTo>
                    <a:pt x="304785" y="42179"/>
                  </a:lnTo>
                  <a:lnTo>
                    <a:pt x="303728" y="42619"/>
                  </a:lnTo>
                  <a:lnTo>
                    <a:pt x="299730" y="43109"/>
                  </a:lnTo>
                  <a:lnTo>
                    <a:pt x="298242" y="44297"/>
                  </a:lnTo>
                  <a:lnTo>
                    <a:pt x="296586" y="48440"/>
                  </a:lnTo>
                  <a:lnTo>
                    <a:pt x="294465" y="59724"/>
                  </a:lnTo>
                  <a:lnTo>
                    <a:pt x="288795" y="69003"/>
                  </a:lnTo>
                  <a:lnTo>
                    <a:pt x="285586" y="78456"/>
                  </a:lnTo>
                  <a:lnTo>
                    <a:pt x="270630" y="98536"/>
                  </a:lnTo>
                  <a:lnTo>
                    <a:pt x="265977" y="125167"/>
                  </a:lnTo>
                  <a:lnTo>
                    <a:pt x="250232" y="155763"/>
                  </a:lnTo>
                  <a:lnTo>
                    <a:pt x="247732" y="163244"/>
                  </a:lnTo>
                  <a:lnTo>
                    <a:pt x="241434" y="173406"/>
                  </a:lnTo>
                  <a:lnTo>
                    <a:pt x="238039" y="183121"/>
                  </a:lnTo>
                  <a:lnTo>
                    <a:pt x="231859" y="192702"/>
                  </a:lnTo>
                  <a:lnTo>
                    <a:pt x="230041" y="199065"/>
                  </a:lnTo>
                  <a:lnTo>
                    <a:pt x="228498" y="201185"/>
                  </a:lnTo>
                  <a:lnTo>
                    <a:pt x="226412" y="202598"/>
                  </a:lnTo>
                  <a:lnTo>
                    <a:pt x="223963" y="203541"/>
                  </a:lnTo>
                  <a:lnTo>
                    <a:pt x="222330" y="205227"/>
                  </a:lnTo>
                  <a:lnTo>
                    <a:pt x="219493" y="213460"/>
                  </a:lnTo>
                  <a:lnTo>
                    <a:pt x="219101" y="223020"/>
                  </a:lnTo>
                  <a:lnTo>
                    <a:pt x="218031" y="223505"/>
                  </a:lnTo>
                  <a:lnTo>
                    <a:pt x="209653" y="224464"/>
                  </a:lnTo>
                  <a:lnTo>
                    <a:pt x="217749" y="216273"/>
                  </a:lnTo>
                  <a:lnTo>
                    <a:pt x="218673" y="210286"/>
                  </a:lnTo>
                  <a:lnTo>
                    <a:pt x="218948" y="201809"/>
                  </a:lnTo>
                  <a:lnTo>
                    <a:pt x="221834" y="195704"/>
                  </a:lnTo>
                  <a:lnTo>
                    <a:pt x="225586" y="189463"/>
                  </a:lnTo>
                  <a:lnTo>
                    <a:pt x="238210" y="145784"/>
                  </a:lnTo>
                  <a:lnTo>
                    <a:pt x="254531" y="109565"/>
                  </a:lnTo>
                  <a:lnTo>
                    <a:pt x="257051" y="98262"/>
                  </a:lnTo>
                  <a:lnTo>
                    <a:pt x="263362" y="84891"/>
                  </a:lnTo>
                  <a:lnTo>
                    <a:pt x="266762" y="69052"/>
                  </a:lnTo>
                  <a:lnTo>
                    <a:pt x="274000" y="57186"/>
                  </a:lnTo>
                  <a:lnTo>
                    <a:pt x="281790" y="46967"/>
                  </a:lnTo>
                  <a:lnTo>
                    <a:pt x="287781" y="34033"/>
                  </a:lnTo>
                  <a:lnTo>
                    <a:pt x="291937" y="27651"/>
                  </a:lnTo>
                  <a:lnTo>
                    <a:pt x="293785" y="21286"/>
                  </a:lnTo>
                  <a:lnTo>
                    <a:pt x="295337" y="19166"/>
                  </a:lnTo>
                  <a:lnTo>
                    <a:pt x="297428" y="17752"/>
                  </a:lnTo>
                  <a:lnTo>
                    <a:pt x="302575" y="15123"/>
                  </a:lnTo>
                  <a:lnTo>
                    <a:pt x="312558" y="6890"/>
                  </a:lnTo>
                  <a:lnTo>
                    <a:pt x="318850" y="5841"/>
                  </a:lnTo>
                  <a:lnTo>
                    <a:pt x="320512" y="4636"/>
                  </a:lnTo>
                  <a:lnTo>
                    <a:pt x="321621" y="2774"/>
                  </a:lnTo>
                  <a:lnTo>
                    <a:pt x="322360" y="474"/>
                  </a:lnTo>
                  <a:lnTo>
                    <a:pt x="323912" y="0"/>
                  </a:lnTo>
                  <a:lnTo>
                    <a:pt x="336966" y="4480"/>
                  </a:lnTo>
                  <a:lnTo>
                    <a:pt x="346190" y="5127"/>
                  </a:lnTo>
                  <a:lnTo>
                    <a:pt x="348264" y="6276"/>
                  </a:lnTo>
                  <a:lnTo>
                    <a:pt x="349647" y="8101"/>
                  </a:lnTo>
                  <a:lnTo>
                    <a:pt x="350569" y="10375"/>
                  </a:lnTo>
                  <a:lnTo>
                    <a:pt x="352242" y="11892"/>
                  </a:lnTo>
                  <a:lnTo>
                    <a:pt x="360452" y="14525"/>
                  </a:lnTo>
                  <a:lnTo>
                    <a:pt x="361278" y="17569"/>
                  </a:lnTo>
                  <a:lnTo>
                    <a:pt x="361926" y="41664"/>
                  </a:lnTo>
                  <a:lnTo>
                    <a:pt x="355390" y="50742"/>
                  </a:lnTo>
                  <a:lnTo>
                    <a:pt x="352236" y="59639"/>
                  </a:lnTo>
                  <a:lnTo>
                    <a:pt x="317118" y="100651"/>
                  </a:lnTo>
                  <a:lnTo>
                    <a:pt x="316183" y="103826"/>
                  </a:lnTo>
                  <a:lnTo>
                    <a:pt x="314501" y="105942"/>
                  </a:lnTo>
                  <a:lnTo>
                    <a:pt x="298175" y="116349"/>
                  </a:lnTo>
                  <a:lnTo>
                    <a:pt x="286286" y="119569"/>
                  </a:lnTo>
                  <a:lnTo>
                    <a:pt x="276620" y="119697"/>
                  </a:lnTo>
                  <a:lnTo>
                    <a:pt x="284450" y="119700"/>
                  </a:lnTo>
                  <a:lnTo>
                    <a:pt x="293087" y="113154"/>
                  </a:lnTo>
                  <a:lnTo>
                    <a:pt x="301908" y="111058"/>
                  </a:lnTo>
                  <a:lnTo>
                    <a:pt x="349262" y="110175"/>
                  </a:lnTo>
                  <a:lnTo>
                    <a:pt x="355598" y="110175"/>
                  </a:lnTo>
                  <a:lnTo>
                    <a:pt x="357712" y="111233"/>
                  </a:lnTo>
                  <a:lnTo>
                    <a:pt x="359120" y="112997"/>
                  </a:lnTo>
                  <a:lnTo>
                    <a:pt x="360685" y="117780"/>
                  </a:lnTo>
                  <a:lnTo>
                    <a:pt x="361381" y="123432"/>
                  </a:lnTo>
                  <a:lnTo>
                    <a:pt x="362626" y="125363"/>
                  </a:lnTo>
                  <a:lnTo>
                    <a:pt x="364512" y="126650"/>
                  </a:lnTo>
                  <a:lnTo>
                    <a:pt x="366830" y="127508"/>
                  </a:lnTo>
                  <a:lnTo>
                    <a:pt x="368375" y="129139"/>
                  </a:lnTo>
                  <a:lnTo>
                    <a:pt x="373674" y="139360"/>
                  </a:lnTo>
                  <a:lnTo>
                    <a:pt x="377739" y="145371"/>
                  </a:lnTo>
                  <a:lnTo>
                    <a:pt x="380024" y="154705"/>
                  </a:lnTo>
                  <a:lnTo>
                    <a:pt x="380976" y="189551"/>
                  </a:lnTo>
                  <a:lnTo>
                    <a:pt x="379921" y="191667"/>
                  </a:lnTo>
                  <a:lnTo>
                    <a:pt x="378161" y="193078"/>
                  </a:lnTo>
                  <a:lnTo>
                    <a:pt x="375929" y="194019"/>
                  </a:lnTo>
                  <a:lnTo>
                    <a:pt x="374440" y="195704"/>
                  </a:lnTo>
                  <a:lnTo>
                    <a:pt x="369228" y="206014"/>
                  </a:lnTo>
                  <a:lnTo>
                    <a:pt x="365178" y="212037"/>
                  </a:lnTo>
                  <a:lnTo>
                    <a:pt x="363379" y="218241"/>
                  </a:lnTo>
                  <a:lnTo>
                    <a:pt x="361841" y="220319"/>
                  </a:lnTo>
                  <a:lnTo>
                    <a:pt x="359758" y="221705"/>
                  </a:lnTo>
                  <a:lnTo>
                    <a:pt x="354618" y="224302"/>
                  </a:lnTo>
                  <a:lnTo>
                    <a:pt x="345775" y="230656"/>
                  </a:lnTo>
                  <a:lnTo>
                    <a:pt x="336454" y="234067"/>
                  </a:lnTo>
                  <a:lnTo>
                    <a:pt x="326988" y="240253"/>
                  </a:lnTo>
                  <a:lnTo>
                    <a:pt x="317479" y="242555"/>
                  </a:lnTo>
                  <a:lnTo>
                    <a:pt x="311134" y="243094"/>
                  </a:lnTo>
                  <a:lnTo>
                    <a:pt x="304787" y="246155"/>
                  </a:lnTo>
                  <a:lnTo>
                    <a:pt x="301613" y="248453"/>
                  </a:lnTo>
                  <a:lnTo>
                    <a:pt x="299496" y="248927"/>
                  </a:lnTo>
                  <a:lnTo>
                    <a:pt x="298087" y="248185"/>
                  </a:lnTo>
                  <a:lnTo>
                    <a:pt x="297144" y="246632"/>
                  </a:lnTo>
                  <a:lnTo>
                    <a:pt x="295459" y="245596"/>
                  </a:lnTo>
                  <a:lnTo>
                    <a:pt x="287227" y="243798"/>
                  </a:lnTo>
                  <a:lnTo>
                    <a:pt x="277667" y="235348"/>
                  </a:lnTo>
                  <a:lnTo>
                    <a:pt x="276644" y="229343"/>
                  </a:lnTo>
                  <a:lnTo>
                    <a:pt x="279227" y="223817"/>
                  </a:lnTo>
                  <a:lnTo>
                    <a:pt x="282844" y="217832"/>
                  </a:lnTo>
                  <a:lnTo>
                    <a:pt x="285939" y="208513"/>
                  </a:lnTo>
                  <a:lnTo>
                    <a:pt x="325727" y="165473"/>
                  </a:lnTo>
                  <a:lnTo>
                    <a:pt x="366467" y="135457"/>
                  </a:lnTo>
                  <a:lnTo>
                    <a:pt x="413801" y="110354"/>
                  </a:lnTo>
                  <a:lnTo>
                    <a:pt x="429439" y="102846"/>
                  </a:lnTo>
                  <a:lnTo>
                    <a:pt x="470741" y="76139"/>
                  </a:lnTo>
                  <a:lnTo>
                    <a:pt x="516612" y="56278"/>
                  </a:lnTo>
                  <a:lnTo>
                    <a:pt x="555535" y="38215"/>
                  </a:lnTo>
                  <a:lnTo>
                    <a:pt x="601354" y="25940"/>
                  </a:lnTo>
                  <a:lnTo>
                    <a:pt x="637502" y="15572"/>
                  </a:lnTo>
                  <a:lnTo>
                    <a:pt x="661700" y="14936"/>
                  </a:lnTo>
                  <a:lnTo>
                    <a:pt x="663379" y="15990"/>
                  </a:lnTo>
                  <a:lnTo>
                    <a:pt x="664499" y="17752"/>
                  </a:lnTo>
                  <a:lnTo>
                    <a:pt x="665246" y="19985"/>
                  </a:lnTo>
                  <a:lnTo>
                    <a:pt x="666801" y="21473"/>
                  </a:lnTo>
                  <a:lnTo>
                    <a:pt x="671352" y="23127"/>
                  </a:lnTo>
                  <a:lnTo>
                    <a:pt x="672989" y="24626"/>
                  </a:lnTo>
                  <a:lnTo>
                    <a:pt x="675832" y="32535"/>
                  </a:lnTo>
                  <a:lnTo>
                    <a:pt x="676135" y="38605"/>
                  </a:lnTo>
                  <a:lnTo>
                    <a:pt x="673383" y="44147"/>
                  </a:lnTo>
                  <a:lnTo>
                    <a:pt x="668050" y="51271"/>
                  </a:lnTo>
                  <a:lnTo>
                    <a:pt x="666998" y="60283"/>
                  </a:lnTo>
                  <a:lnTo>
                    <a:pt x="666773" y="70313"/>
                  </a:lnTo>
                  <a:lnTo>
                    <a:pt x="657235" y="81574"/>
                  </a:lnTo>
                  <a:lnTo>
                    <a:pt x="657222" y="81589"/>
                  </a:lnTo>
                  <a:lnTo>
                    <a:pt x="657216" y="81597"/>
                  </a:lnTo>
                  <a:lnTo>
                    <a:pt x="657214" y="81599"/>
                  </a:lnTo>
                  <a:lnTo>
                    <a:pt x="657213" y="76543"/>
                  </a:lnTo>
                  <a:lnTo>
                    <a:pt x="658271" y="75054"/>
                  </a:lnTo>
                  <a:lnTo>
                    <a:pt x="660037" y="74061"/>
                  </a:lnTo>
                  <a:lnTo>
                    <a:pt x="662270" y="73399"/>
                  </a:lnTo>
                  <a:lnTo>
                    <a:pt x="663759" y="71899"/>
                  </a:lnTo>
                  <a:lnTo>
                    <a:pt x="665415" y="67411"/>
                  </a:lnTo>
                  <a:lnTo>
                    <a:pt x="664797" y="64732"/>
                  </a:lnTo>
                  <a:lnTo>
                    <a:pt x="658421" y="54776"/>
                  </a:lnTo>
                  <a:lnTo>
                    <a:pt x="657284" y="43427"/>
                  </a:lnTo>
                  <a:lnTo>
                    <a:pt x="657244" y="38881"/>
                  </a:lnTo>
                  <a:lnTo>
                    <a:pt x="654404" y="33333"/>
                  </a:lnTo>
                  <a:lnTo>
                    <a:pt x="639522" y="16295"/>
                  </a:lnTo>
                  <a:lnTo>
                    <a:pt x="633510" y="15331"/>
                  </a:lnTo>
                  <a:lnTo>
                    <a:pt x="615809" y="14960"/>
                  </a:lnTo>
                  <a:lnTo>
                    <a:pt x="609530" y="17763"/>
                  </a:lnTo>
                  <a:lnTo>
                    <a:pt x="603213" y="21478"/>
                  </a:lnTo>
                  <a:lnTo>
                    <a:pt x="590534" y="23863"/>
                  </a:lnTo>
                  <a:lnTo>
                    <a:pt x="587359" y="24059"/>
                  </a:lnTo>
                  <a:lnTo>
                    <a:pt x="581012" y="27098"/>
                  </a:lnTo>
                  <a:lnTo>
                    <a:pt x="552438" y="50272"/>
                  </a:lnTo>
                  <a:lnTo>
                    <a:pt x="549263" y="51189"/>
                  </a:lnTo>
                  <a:lnTo>
                    <a:pt x="542913" y="57854"/>
                  </a:lnTo>
                  <a:lnTo>
                    <a:pt x="501638" y="103801"/>
                  </a:lnTo>
                  <a:lnTo>
                    <a:pt x="498112" y="110165"/>
                  </a:lnTo>
                  <a:lnTo>
                    <a:pt x="495484" y="116521"/>
                  </a:lnTo>
                  <a:lnTo>
                    <a:pt x="480210" y="142121"/>
                  </a:lnTo>
                  <a:lnTo>
                    <a:pt x="476357" y="153742"/>
                  </a:lnTo>
                  <a:lnTo>
                    <a:pt x="470041" y="163888"/>
                  </a:lnTo>
                  <a:lnTo>
                    <a:pt x="467699" y="173597"/>
                  </a:lnTo>
                  <a:lnTo>
                    <a:pt x="466725" y="199466"/>
                  </a:lnTo>
                  <a:lnTo>
                    <a:pt x="469540" y="205599"/>
                  </a:lnTo>
                  <a:lnTo>
                    <a:pt x="474915" y="213103"/>
                  </a:lnTo>
                  <a:lnTo>
                    <a:pt x="475847" y="219459"/>
                  </a:lnTo>
                  <a:lnTo>
                    <a:pt x="477036" y="221131"/>
                  </a:lnTo>
                  <a:lnTo>
                    <a:pt x="478886" y="222246"/>
                  </a:lnTo>
                  <a:lnTo>
                    <a:pt x="486547" y="223815"/>
                  </a:lnTo>
                  <a:lnTo>
                    <a:pt x="533441" y="224475"/>
                  </a:lnTo>
                  <a:lnTo>
                    <a:pt x="536598" y="224475"/>
                  </a:lnTo>
                  <a:lnTo>
                    <a:pt x="542929" y="221653"/>
                  </a:lnTo>
                  <a:lnTo>
                    <a:pt x="549272" y="217929"/>
                  </a:lnTo>
                  <a:lnTo>
                    <a:pt x="561964" y="215539"/>
                  </a:lnTo>
                  <a:lnTo>
                    <a:pt x="565138" y="215343"/>
                  </a:lnTo>
                  <a:lnTo>
                    <a:pt x="567255" y="214153"/>
                  </a:lnTo>
                  <a:lnTo>
                    <a:pt x="568664" y="212302"/>
                  </a:lnTo>
                  <a:lnTo>
                    <a:pt x="569607" y="210010"/>
                  </a:lnTo>
                  <a:lnTo>
                    <a:pt x="571292" y="208481"/>
                  </a:lnTo>
                  <a:lnTo>
                    <a:pt x="580973" y="205435"/>
                  </a:lnTo>
                  <a:lnTo>
                    <a:pt x="581013" y="195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0" name="SMARTInkShape-Group197"/>
          <p:cNvGrpSpPr/>
          <p:nvPr/>
        </p:nvGrpSpPr>
        <p:grpSpPr>
          <a:xfrm>
            <a:off x="10858500" y="3409950"/>
            <a:ext cx="323851" cy="123816"/>
            <a:chOff x="10858500" y="3409950"/>
            <a:chExt cx="323851" cy="123816"/>
          </a:xfrm>
        </p:grpSpPr>
        <p:sp>
          <p:nvSpPr>
            <p:cNvPr id="148" name="SMARTInkShape-696"/>
            <p:cNvSpPr/>
            <p:nvPr>
              <p:custDataLst>
                <p:tags r:id="rId194"/>
              </p:custDataLst>
            </p:nvPr>
          </p:nvSpPr>
          <p:spPr>
            <a:xfrm>
              <a:off x="10858500" y="34290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0" y="19050"/>
                  </a:moveTo>
                  <a:lnTo>
                    <a:pt x="0" y="19050"/>
                  </a:lnTo>
                  <a:lnTo>
                    <a:pt x="9490" y="9559"/>
                  </a:lnTo>
                  <a:lnTo>
                    <a:pt x="46182" y="9525"/>
                  </a:lnTo>
                  <a:lnTo>
                    <a:pt x="56721" y="39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697"/>
            <p:cNvSpPr/>
            <p:nvPr>
              <p:custDataLst>
                <p:tags r:id="rId195"/>
              </p:custDataLst>
            </p:nvPr>
          </p:nvSpPr>
          <p:spPr>
            <a:xfrm>
              <a:off x="11039476" y="3409950"/>
              <a:ext cx="142875" cy="123816"/>
            </a:xfrm>
            <a:custGeom>
              <a:avLst/>
              <a:gdLst/>
              <a:ahLst/>
              <a:cxnLst/>
              <a:rect l="0" t="0" r="0" b="0"/>
              <a:pathLst>
                <a:path w="142875" h="123816">
                  <a:moveTo>
                    <a:pt x="85724" y="0"/>
                  </a:moveTo>
                  <a:lnTo>
                    <a:pt x="85724" y="0"/>
                  </a:lnTo>
                  <a:lnTo>
                    <a:pt x="95249" y="0"/>
                  </a:lnTo>
                  <a:lnTo>
                    <a:pt x="87047" y="0"/>
                  </a:lnTo>
                  <a:lnTo>
                    <a:pt x="86607" y="1058"/>
                  </a:lnTo>
                  <a:lnTo>
                    <a:pt x="85839" y="8201"/>
                  </a:lnTo>
                  <a:lnTo>
                    <a:pt x="77535" y="17610"/>
                  </a:lnTo>
                  <a:lnTo>
                    <a:pt x="76317" y="27124"/>
                  </a:lnTo>
                  <a:lnTo>
                    <a:pt x="76234" y="33202"/>
                  </a:lnTo>
                  <a:lnTo>
                    <a:pt x="75164" y="34835"/>
                  </a:lnTo>
                  <a:lnTo>
                    <a:pt x="73393" y="35923"/>
                  </a:lnTo>
                  <a:lnTo>
                    <a:pt x="71154" y="36649"/>
                  </a:lnTo>
                  <a:lnTo>
                    <a:pt x="69660" y="38191"/>
                  </a:lnTo>
                  <a:lnTo>
                    <a:pt x="65878" y="47716"/>
                  </a:lnTo>
                  <a:lnTo>
                    <a:pt x="58508" y="55699"/>
                  </a:lnTo>
                  <a:lnTo>
                    <a:pt x="57551" y="61777"/>
                  </a:lnTo>
                  <a:lnTo>
                    <a:pt x="56358" y="63410"/>
                  </a:lnTo>
                  <a:lnTo>
                    <a:pt x="54505" y="64498"/>
                  </a:lnTo>
                  <a:lnTo>
                    <a:pt x="52211" y="65224"/>
                  </a:lnTo>
                  <a:lnTo>
                    <a:pt x="50682" y="66766"/>
                  </a:lnTo>
                  <a:lnTo>
                    <a:pt x="46833" y="76291"/>
                  </a:lnTo>
                  <a:lnTo>
                    <a:pt x="20499" y="103324"/>
                  </a:lnTo>
                  <a:lnTo>
                    <a:pt x="14423" y="104345"/>
                  </a:lnTo>
                  <a:lnTo>
                    <a:pt x="12789" y="105547"/>
                  </a:lnTo>
                  <a:lnTo>
                    <a:pt x="9953" y="112938"/>
                  </a:lnTo>
                  <a:lnTo>
                    <a:pt x="9652" y="113897"/>
                  </a:lnTo>
                  <a:lnTo>
                    <a:pt x="1335" y="114265"/>
                  </a:lnTo>
                  <a:lnTo>
                    <a:pt x="890" y="115335"/>
                  </a:lnTo>
                  <a:lnTo>
                    <a:pt x="0" y="123815"/>
                  </a:lnTo>
                  <a:lnTo>
                    <a:pt x="9133" y="114692"/>
                  </a:lnTo>
                  <a:lnTo>
                    <a:pt x="14464" y="114416"/>
                  </a:lnTo>
                  <a:lnTo>
                    <a:pt x="19833" y="111529"/>
                  </a:lnTo>
                  <a:lnTo>
                    <a:pt x="26848" y="106109"/>
                  </a:lnTo>
                  <a:lnTo>
                    <a:pt x="35838" y="103980"/>
                  </a:lnTo>
                  <a:lnTo>
                    <a:pt x="45863" y="96608"/>
                  </a:lnTo>
                  <a:lnTo>
                    <a:pt x="54879" y="95518"/>
                  </a:lnTo>
                  <a:lnTo>
                    <a:pt x="89018" y="95250"/>
                  </a:lnTo>
                  <a:lnTo>
                    <a:pt x="95302" y="98073"/>
                  </a:lnTo>
                  <a:lnTo>
                    <a:pt x="102904" y="103451"/>
                  </a:lnTo>
                  <a:lnTo>
                    <a:pt x="112811" y="104658"/>
                  </a:lnTo>
                  <a:lnTo>
                    <a:pt x="122370" y="104765"/>
                  </a:lnTo>
                  <a:lnTo>
                    <a:pt x="132919" y="113907"/>
                  </a:lnTo>
                  <a:lnTo>
                    <a:pt x="142874" y="114300"/>
                  </a:lnTo>
                  <a:lnTo>
                    <a:pt x="14287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8" name="SMARTInkShape-Group198"/>
          <p:cNvGrpSpPr/>
          <p:nvPr/>
        </p:nvGrpSpPr>
        <p:grpSpPr>
          <a:xfrm>
            <a:off x="11315700" y="3238616"/>
            <a:ext cx="800101" cy="257022"/>
            <a:chOff x="11315700" y="3238616"/>
            <a:chExt cx="800101" cy="257022"/>
          </a:xfrm>
        </p:grpSpPr>
        <p:sp>
          <p:nvSpPr>
            <p:cNvPr id="151" name="SMARTInkShape-698"/>
            <p:cNvSpPr/>
            <p:nvPr>
              <p:custDataLst>
                <p:tags r:id="rId187"/>
              </p:custDataLst>
            </p:nvPr>
          </p:nvSpPr>
          <p:spPr>
            <a:xfrm>
              <a:off x="11315700" y="3238616"/>
              <a:ext cx="142876" cy="209434"/>
            </a:xfrm>
            <a:custGeom>
              <a:avLst/>
              <a:gdLst/>
              <a:ahLst/>
              <a:cxnLst/>
              <a:rect l="0" t="0" r="0" b="0"/>
              <a:pathLst>
                <a:path w="142876" h="209434">
                  <a:moveTo>
                    <a:pt x="142875" y="9409"/>
                  </a:moveTo>
                  <a:lnTo>
                    <a:pt x="142875" y="9409"/>
                  </a:lnTo>
                  <a:lnTo>
                    <a:pt x="142875" y="1208"/>
                  </a:lnTo>
                  <a:lnTo>
                    <a:pt x="141817" y="767"/>
                  </a:lnTo>
                  <a:lnTo>
                    <a:pt x="134673" y="0"/>
                  </a:lnTo>
                  <a:lnTo>
                    <a:pt x="125266" y="8095"/>
                  </a:lnTo>
                  <a:lnTo>
                    <a:pt x="115750" y="9294"/>
                  </a:lnTo>
                  <a:lnTo>
                    <a:pt x="115267" y="10390"/>
                  </a:lnTo>
                  <a:lnTo>
                    <a:pt x="114729" y="14432"/>
                  </a:lnTo>
                  <a:lnTo>
                    <a:pt x="113528" y="15932"/>
                  </a:lnTo>
                  <a:lnTo>
                    <a:pt x="109371" y="17600"/>
                  </a:lnTo>
                  <a:lnTo>
                    <a:pt x="107838" y="19103"/>
                  </a:lnTo>
                  <a:lnTo>
                    <a:pt x="102558" y="29119"/>
                  </a:lnTo>
                  <a:lnTo>
                    <a:pt x="100122" y="32074"/>
                  </a:lnTo>
                  <a:lnTo>
                    <a:pt x="94595" y="35357"/>
                  </a:lnTo>
                  <a:lnTo>
                    <a:pt x="91638" y="36233"/>
                  </a:lnTo>
                  <a:lnTo>
                    <a:pt x="89667" y="37875"/>
                  </a:lnTo>
                  <a:lnTo>
                    <a:pt x="69319" y="66612"/>
                  </a:lnTo>
                  <a:lnTo>
                    <a:pt x="68438" y="69770"/>
                  </a:lnTo>
                  <a:lnTo>
                    <a:pt x="66790" y="71875"/>
                  </a:lnTo>
                  <a:lnTo>
                    <a:pt x="53572" y="80586"/>
                  </a:lnTo>
                  <a:lnTo>
                    <a:pt x="50269" y="89021"/>
                  </a:lnTo>
                  <a:lnTo>
                    <a:pt x="47740" y="98767"/>
                  </a:lnTo>
                  <a:lnTo>
                    <a:pt x="37496" y="113648"/>
                  </a:lnTo>
                  <a:lnTo>
                    <a:pt x="32540" y="120296"/>
                  </a:lnTo>
                  <a:lnTo>
                    <a:pt x="26537" y="133187"/>
                  </a:lnTo>
                  <a:lnTo>
                    <a:pt x="22378" y="139563"/>
                  </a:lnTo>
                  <a:lnTo>
                    <a:pt x="18978" y="149102"/>
                  </a:lnTo>
                  <a:lnTo>
                    <a:pt x="12796" y="158632"/>
                  </a:lnTo>
                  <a:lnTo>
                    <a:pt x="10495" y="168159"/>
                  </a:lnTo>
                  <a:lnTo>
                    <a:pt x="9956" y="174509"/>
                  </a:lnTo>
                  <a:lnTo>
                    <a:pt x="6893" y="180859"/>
                  </a:lnTo>
                  <a:lnTo>
                    <a:pt x="3063" y="187209"/>
                  </a:lnTo>
                  <a:lnTo>
                    <a:pt x="403" y="198027"/>
                  </a:lnTo>
                  <a:lnTo>
                    <a:pt x="0" y="209431"/>
                  </a:lnTo>
                  <a:lnTo>
                    <a:pt x="5057" y="209433"/>
                  </a:lnTo>
                  <a:lnTo>
                    <a:pt x="6546" y="208375"/>
                  </a:lnTo>
                  <a:lnTo>
                    <a:pt x="7538" y="206611"/>
                  </a:lnTo>
                  <a:lnTo>
                    <a:pt x="9525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699"/>
            <p:cNvSpPr/>
            <p:nvPr>
              <p:custDataLst>
                <p:tags r:id="rId188"/>
              </p:custDataLst>
            </p:nvPr>
          </p:nvSpPr>
          <p:spPr>
            <a:xfrm>
              <a:off x="11410950" y="3267477"/>
              <a:ext cx="46303" cy="199624"/>
            </a:xfrm>
            <a:custGeom>
              <a:avLst/>
              <a:gdLst/>
              <a:ahLst/>
              <a:cxnLst/>
              <a:rect l="0" t="0" r="0" b="0"/>
              <a:pathLst>
                <a:path w="46303" h="199624">
                  <a:moveTo>
                    <a:pt x="38100" y="18648"/>
                  </a:moveTo>
                  <a:lnTo>
                    <a:pt x="38100" y="18648"/>
                  </a:lnTo>
                  <a:lnTo>
                    <a:pt x="38100" y="13591"/>
                  </a:lnTo>
                  <a:lnTo>
                    <a:pt x="39158" y="12102"/>
                  </a:lnTo>
                  <a:lnTo>
                    <a:pt x="40924" y="11109"/>
                  </a:lnTo>
                  <a:lnTo>
                    <a:pt x="46302" y="9516"/>
                  </a:lnTo>
                  <a:lnTo>
                    <a:pt x="44214" y="6475"/>
                  </a:lnTo>
                  <a:lnTo>
                    <a:pt x="38457" y="0"/>
                  </a:lnTo>
                  <a:lnTo>
                    <a:pt x="38102" y="14066"/>
                  </a:lnTo>
                  <a:lnTo>
                    <a:pt x="37043" y="15594"/>
                  </a:lnTo>
                  <a:lnTo>
                    <a:pt x="35279" y="16612"/>
                  </a:lnTo>
                  <a:lnTo>
                    <a:pt x="33044" y="17290"/>
                  </a:lnTo>
                  <a:lnTo>
                    <a:pt x="31555" y="18801"/>
                  </a:lnTo>
                  <a:lnTo>
                    <a:pt x="29899" y="23302"/>
                  </a:lnTo>
                  <a:lnTo>
                    <a:pt x="27593" y="44134"/>
                  </a:lnTo>
                  <a:lnTo>
                    <a:pt x="22052" y="54657"/>
                  </a:lnTo>
                  <a:lnTo>
                    <a:pt x="18015" y="102179"/>
                  </a:lnTo>
                  <a:lnTo>
                    <a:pt x="10409" y="128884"/>
                  </a:lnTo>
                  <a:lnTo>
                    <a:pt x="8543" y="155291"/>
                  </a:lnTo>
                  <a:lnTo>
                    <a:pt x="890" y="170583"/>
                  </a:lnTo>
                  <a:lnTo>
                    <a:pt x="0" y="1996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700"/>
            <p:cNvSpPr/>
            <p:nvPr>
              <p:custDataLst>
                <p:tags r:id="rId189"/>
              </p:custDataLst>
            </p:nvPr>
          </p:nvSpPr>
          <p:spPr>
            <a:xfrm>
              <a:off x="11348312" y="3257957"/>
              <a:ext cx="300637" cy="209143"/>
            </a:xfrm>
            <a:custGeom>
              <a:avLst/>
              <a:gdLst/>
              <a:ahLst/>
              <a:cxnLst/>
              <a:rect l="0" t="0" r="0" b="0"/>
              <a:pathLst>
                <a:path w="300637" h="209143">
                  <a:moveTo>
                    <a:pt x="5488" y="142468"/>
                  </a:moveTo>
                  <a:lnTo>
                    <a:pt x="5488" y="142468"/>
                  </a:lnTo>
                  <a:lnTo>
                    <a:pt x="0" y="142468"/>
                  </a:lnTo>
                  <a:lnTo>
                    <a:pt x="27796" y="142468"/>
                  </a:lnTo>
                  <a:lnTo>
                    <a:pt x="34100" y="139646"/>
                  </a:lnTo>
                  <a:lnTo>
                    <a:pt x="37263" y="137411"/>
                  </a:lnTo>
                  <a:lnTo>
                    <a:pt x="51827" y="134267"/>
                  </a:lnTo>
                  <a:lnTo>
                    <a:pt x="68107" y="132146"/>
                  </a:lnTo>
                  <a:lnTo>
                    <a:pt x="81514" y="125455"/>
                  </a:lnTo>
                  <a:lnTo>
                    <a:pt x="127624" y="109264"/>
                  </a:lnTo>
                  <a:lnTo>
                    <a:pt x="172796" y="78943"/>
                  </a:lnTo>
                  <a:lnTo>
                    <a:pt x="183002" y="70494"/>
                  </a:lnTo>
                  <a:lnTo>
                    <a:pt x="195931" y="64281"/>
                  </a:lnTo>
                  <a:lnTo>
                    <a:pt x="202312" y="60093"/>
                  </a:lnTo>
                  <a:lnTo>
                    <a:pt x="208676" y="58232"/>
                  </a:lnTo>
                  <a:lnTo>
                    <a:pt x="210797" y="56678"/>
                  </a:lnTo>
                  <a:lnTo>
                    <a:pt x="212211" y="54583"/>
                  </a:lnTo>
                  <a:lnTo>
                    <a:pt x="214840" y="49433"/>
                  </a:lnTo>
                  <a:lnTo>
                    <a:pt x="224561" y="37697"/>
                  </a:lnTo>
                  <a:lnTo>
                    <a:pt x="224561" y="37696"/>
                  </a:lnTo>
                  <a:lnTo>
                    <a:pt x="224562" y="37695"/>
                  </a:lnTo>
                  <a:lnTo>
                    <a:pt x="224563" y="37693"/>
                  </a:lnTo>
                  <a:lnTo>
                    <a:pt x="224563" y="45894"/>
                  </a:lnTo>
                  <a:lnTo>
                    <a:pt x="218017" y="54561"/>
                  </a:lnTo>
                  <a:lnTo>
                    <a:pt x="215921" y="63387"/>
                  </a:lnTo>
                  <a:lnTo>
                    <a:pt x="215429" y="69574"/>
                  </a:lnTo>
                  <a:lnTo>
                    <a:pt x="212390" y="75851"/>
                  </a:lnTo>
                  <a:lnTo>
                    <a:pt x="208570" y="82169"/>
                  </a:lnTo>
                  <a:lnTo>
                    <a:pt x="205361" y="91675"/>
                  </a:lnTo>
                  <a:lnTo>
                    <a:pt x="199235" y="101195"/>
                  </a:lnTo>
                  <a:lnTo>
                    <a:pt x="195893" y="110719"/>
                  </a:lnTo>
                  <a:lnTo>
                    <a:pt x="189727" y="121301"/>
                  </a:lnTo>
                  <a:lnTo>
                    <a:pt x="185691" y="147935"/>
                  </a:lnTo>
                  <a:lnTo>
                    <a:pt x="178981" y="161343"/>
                  </a:lnTo>
                  <a:lnTo>
                    <a:pt x="176973" y="185064"/>
                  </a:lnTo>
                  <a:lnTo>
                    <a:pt x="175903" y="186740"/>
                  </a:lnTo>
                  <a:lnTo>
                    <a:pt x="174132" y="187858"/>
                  </a:lnTo>
                  <a:lnTo>
                    <a:pt x="171893" y="188603"/>
                  </a:lnTo>
                  <a:lnTo>
                    <a:pt x="170399" y="190158"/>
                  </a:lnTo>
                  <a:lnTo>
                    <a:pt x="167448" y="199490"/>
                  </a:lnTo>
                  <a:lnTo>
                    <a:pt x="167414" y="185425"/>
                  </a:lnTo>
                  <a:lnTo>
                    <a:pt x="170237" y="179905"/>
                  </a:lnTo>
                  <a:lnTo>
                    <a:pt x="175615" y="172794"/>
                  </a:lnTo>
                  <a:lnTo>
                    <a:pt x="177736" y="157238"/>
                  </a:lnTo>
                  <a:lnTo>
                    <a:pt x="183406" y="145198"/>
                  </a:lnTo>
                  <a:lnTo>
                    <a:pt x="192930" y="101275"/>
                  </a:lnTo>
                  <a:lnTo>
                    <a:pt x="207693" y="54566"/>
                  </a:lnTo>
                  <a:lnTo>
                    <a:pt x="215130" y="38856"/>
                  </a:lnTo>
                  <a:lnTo>
                    <a:pt x="221298" y="30747"/>
                  </a:lnTo>
                  <a:lnTo>
                    <a:pt x="224654" y="21641"/>
                  </a:lnTo>
                  <a:lnTo>
                    <a:pt x="232637" y="10976"/>
                  </a:lnTo>
                  <a:lnTo>
                    <a:pt x="236265" y="9944"/>
                  </a:lnTo>
                  <a:lnTo>
                    <a:pt x="238716" y="9669"/>
                  </a:lnTo>
                  <a:lnTo>
                    <a:pt x="240348" y="8427"/>
                  </a:lnTo>
                  <a:lnTo>
                    <a:pt x="242162" y="4225"/>
                  </a:lnTo>
                  <a:lnTo>
                    <a:pt x="243704" y="2681"/>
                  </a:lnTo>
                  <a:lnTo>
                    <a:pt x="251687" y="0"/>
                  </a:lnTo>
                  <a:lnTo>
                    <a:pt x="263310" y="7186"/>
                  </a:lnTo>
                  <a:lnTo>
                    <a:pt x="270433" y="8736"/>
                  </a:lnTo>
                  <a:lnTo>
                    <a:pt x="271018" y="9922"/>
                  </a:lnTo>
                  <a:lnTo>
                    <a:pt x="272033" y="22342"/>
                  </a:lnTo>
                  <a:lnTo>
                    <a:pt x="273144" y="24284"/>
                  </a:lnTo>
                  <a:lnTo>
                    <a:pt x="274941" y="25579"/>
                  </a:lnTo>
                  <a:lnTo>
                    <a:pt x="277199" y="26442"/>
                  </a:lnTo>
                  <a:lnTo>
                    <a:pt x="278703" y="28075"/>
                  </a:lnTo>
                  <a:lnTo>
                    <a:pt x="280376" y="32713"/>
                  </a:lnTo>
                  <a:lnTo>
                    <a:pt x="281316" y="41274"/>
                  </a:lnTo>
                  <a:lnTo>
                    <a:pt x="278715" y="47398"/>
                  </a:lnTo>
                  <a:lnTo>
                    <a:pt x="275089" y="53648"/>
                  </a:lnTo>
                  <a:lnTo>
                    <a:pt x="272570" y="64397"/>
                  </a:lnTo>
                  <a:lnTo>
                    <a:pt x="265717" y="73503"/>
                  </a:lnTo>
                  <a:lnTo>
                    <a:pt x="262510" y="82405"/>
                  </a:lnTo>
                  <a:lnTo>
                    <a:pt x="258008" y="88609"/>
                  </a:lnTo>
                  <a:lnTo>
                    <a:pt x="252481" y="92073"/>
                  </a:lnTo>
                  <a:lnTo>
                    <a:pt x="249525" y="92996"/>
                  </a:lnTo>
                  <a:lnTo>
                    <a:pt x="247555" y="94670"/>
                  </a:lnTo>
                  <a:lnTo>
                    <a:pt x="245364" y="99352"/>
                  </a:lnTo>
                  <a:lnTo>
                    <a:pt x="243722" y="101024"/>
                  </a:lnTo>
                  <a:lnTo>
                    <a:pt x="234014" y="105133"/>
                  </a:lnTo>
                  <a:lnTo>
                    <a:pt x="224573" y="113882"/>
                  </a:lnTo>
                  <a:lnTo>
                    <a:pt x="229623" y="113890"/>
                  </a:lnTo>
                  <a:lnTo>
                    <a:pt x="231111" y="112832"/>
                  </a:lnTo>
                  <a:lnTo>
                    <a:pt x="232104" y="111069"/>
                  </a:lnTo>
                  <a:lnTo>
                    <a:pt x="232765" y="108836"/>
                  </a:lnTo>
                  <a:lnTo>
                    <a:pt x="234265" y="107347"/>
                  </a:lnTo>
                  <a:lnTo>
                    <a:pt x="238754" y="105692"/>
                  </a:lnTo>
                  <a:lnTo>
                    <a:pt x="257676" y="104402"/>
                  </a:lnTo>
                  <a:lnTo>
                    <a:pt x="263268" y="107205"/>
                  </a:lnTo>
                  <a:lnTo>
                    <a:pt x="269282" y="110921"/>
                  </a:lnTo>
                  <a:lnTo>
                    <a:pt x="279867" y="113502"/>
                  </a:lnTo>
                  <a:lnTo>
                    <a:pt x="299308" y="131499"/>
                  </a:lnTo>
                  <a:lnTo>
                    <a:pt x="300332" y="137572"/>
                  </a:lnTo>
                  <a:lnTo>
                    <a:pt x="300636" y="146074"/>
                  </a:lnTo>
                  <a:lnTo>
                    <a:pt x="299620" y="148047"/>
                  </a:lnTo>
                  <a:lnTo>
                    <a:pt x="297883" y="149362"/>
                  </a:lnTo>
                  <a:lnTo>
                    <a:pt x="295670" y="150239"/>
                  </a:lnTo>
                  <a:lnTo>
                    <a:pt x="294193" y="151882"/>
                  </a:lnTo>
                  <a:lnTo>
                    <a:pt x="291626" y="160040"/>
                  </a:lnTo>
                  <a:lnTo>
                    <a:pt x="267643" y="185105"/>
                  </a:lnTo>
                  <a:lnTo>
                    <a:pt x="262053" y="187876"/>
                  </a:lnTo>
                  <a:lnTo>
                    <a:pt x="246708" y="190860"/>
                  </a:lnTo>
                  <a:lnTo>
                    <a:pt x="234072" y="197574"/>
                  </a:lnTo>
                  <a:lnTo>
                    <a:pt x="230903" y="198256"/>
                  </a:lnTo>
                  <a:lnTo>
                    <a:pt x="228789" y="199768"/>
                  </a:lnTo>
                  <a:lnTo>
                    <a:pt x="227381" y="201835"/>
                  </a:lnTo>
                  <a:lnTo>
                    <a:pt x="226441" y="204271"/>
                  </a:lnTo>
                  <a:lnTo>
                    <a:pt x="224758" y="205895"/>
                  </a:lnTo>
                  <a:lnTo>
                    <a:pt x="216527" y="208715"/>
                  </a:lnTo>
                  <a:lnTo>
                    <a:pt x="205641" y="209140"/>
                  </a:lnTo>
                  <a:lnTo>
                    <a:pt x="210607" y="209142"/>
                  </a:lnTo>
                  <a:lnTo>
                    <a:pt x="212083" y="208084"/>
                  </a:lnTo>
                  <a:lnTo>
                    <a:pt x="224563" y="1900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701"/>
            <p:cNvSpPr/>
            <p:nvPr>
              <p:custDataLst>
                <p:tags r:id="rId190"/>
              </p:custDataLst>
            </p:nvPr>
          </p:nvSpPr>
          <p:spPr>
            <a:xfrm>
              <a:off x="11696700" y="3267468"/>
              <a:ext cx="171415" cy="198298"/>
            </a:xfrm>
            <a:custGeom>
              <a:avLst/>
              <a:gdLst/>
              <a:ahLst/>
              <a:cxnLst/>
              <a:rect l="0" t="0" r="0" b="0"/>
              <a:pathLst>
                <a:path w="171415" h="198298">
                  <a:moveTo>
                    <a:pt x="28575" y="9132"/>
                  </a:moveTo>
                  <a:lnTo>
                    <a:pt x="28575" y="9132"/>
                  </a:lnTo>
                  <a:lnTo>
                    <a:pt x="36777" y="9132"/>
                  </a:lnTo>
                  <a:lnTo>
                    <a:pt x="37217" y="8074"/>
                  </a:lnTo>
                  <a:lnTo>
                    <a:pt x="38065" y="0"/>
                  </a:lnTo>
                  <a:lnTo>
                    <a:pt x="38100" y="47413"/>
                  </a:lnTo>
                  <a:lnTo>
                    <a:pt x="38100" y="59968"/>
                  </a:lnTo>
                  <a:lnTo>
                    <a:pt x="35276" y="66298"/>
                  </a:lnTo>
                  <a:lnTo>
                    <a:pt x="33042" y="69467"/>
                  </a:lnTo>
                  <a:lnTo>
                    <a:pt x="29898" y="84042"/>
                  </a:lnTo>
                  <a:lnTo>
                    <a:pt x="28584" y="126573"/>
                  </a:lnTo>
                  <a:lnTo>
                    <a:pt x="25757" y="132942"/>
                  </a:lnTo>
                  <a:lnTo>
                    <a:pt x="22030" y="139300"/>
                  </a:lnTo>
                  <a:lnTo>
                    <a:pt x="19638" y="152006"/>
                  </a:lnTo>
                  <a:lnTo>
                    <a:pt x="19165" y="164707"/>
                  </a:lnTo>
                  <a:lnTo>
                    <a:pt x="16279" y="171057"/>
                  </a:lnTo>
                  <a:lnTo>
                    <a:pt x="10858" y="178700"/>
                  </a:lnTo>
                  <a:lnTo>
                    <a:pt x="9920" y="185081"/>
                  </a:lnTo>
                  <a:lnTo>
                    <a:pt x="8731" y="186756"/>
                  </a:lnTo>
                  <a:lnTo>
                    <a:pt x="6879" y="187873"/>
                  </a:lnTo>
                  <a:lnTo>
                    <a:pt x="402" y="189976"/>
                  </a:lnTo>
                  <a:lnTo>
                    <a:pt x="36" y="198297"/>
                  </a:lnTo>
                  <a:lnTo>
                    <a:pt x="0" y="182012"/>
                  </a:lnTo>
                  <a:lnTo>
                    <a:pt x="6546" y="173260"/>
                  </a:lnTo>
                  <a:lnTo>
                    <a:pt x="8642" y="164419"/>
                  </a:lnTo>
                  <a:lnTo>
                    <a:pt x="9134" y="158229"/>
                  </a:lnTo>
                  <a:lnTo>
                    <a:pt x="12173" y="151950"/>
                  </a:lnTo>
                  <a:lnTo>
                    <a:pt x="15993" y="145632"/>
                  </a:lnTo>
                  <a:lnTo>
                    <a:pt x="18446" y="132952"/>
                  </a:lnTo>
                  <a:lnTo>
                    <a:pt x="18648" y="129779"/>
                  </a:lnTo>
                  <a:lnTo>
                    <a:pt x="21694" y="123430"/>
                  </a:lnTo>
                  <a:lnTo>
                    <a:pt x="34215" y="107557"/>
                  </a:lnTo>
                  <a:lnTo>
                    <a:pt x="40156" y="94857"/>
                  </a:lnTo>
                  <a:lnTo>
                    <a:pt x="53187" y="78982"/>
                  </a:lnTo>
                  <a:lnTo>
                    <a:pt x="55389" y="72632"/>
                  </a:lnTo>
                  <a:lnTo>
                    <a:pt x="57035" y="70515"/>
                  </a:lnTo>
                  <a:lnTo>
                    <a:pt x="73294" y="60108"/>
                  </a:lnTo>
                  <a:lnTo>
                    <a:pt x="82628" y="56692"/>
                  </a:lnTo>
                  <a:lnTo>
                    <a:pt x="92099" y="50505"/>
                  </a:lnTo>
                  <a:lnTo>
                    <a:pt x="101609" y="48202"/>
                  </a:lnTo>
                  <a:lnTo>
                    <a:pt x="107953" y="47663"/>
                  </a:lnTo>
                  <a:lnTo>
                    <a:pt x="114301" y="44602"/>
                  </a:lnTo>
                  <a:lnTo>
                    <a:pt x="117475" y="42304"/>
                  </a:lnTo>
                  <a:lnTo>
                    <a:pt x="139669" y="38110"/>
                  </a:lnTo>
                  <a:lnTo>
                    <a:pt x="171053" y="37707"/>
                  </a:lnTo>
                  <a:lnTo>
                    <a:pt x="171414" y="45908"/>
                  </a:lnTo>
                  <a:lnTo>
                    <a:pt x="170368" y="46349"/>
                  </a:lnTo>
                  <a:lnTo>
                    <a:pt x="163247" y="47115"/>
                  </a:lnTo>
                  <a:lnTo>
                    <a:pt x="162513" y="50002"/>
                  </a:lnTo>
                  <a:lnTo>
                    <a:pt x="161925" y="567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702"/>
            <p:cNvSpPr/>
            <p:nvPr>
              <p:custDataLst>
                <p:tags r:id="rId191"/>
              </p:custDataLst>
            </p:nvPr>
          </p:nvSpPr>
          <p:spPr>
            <a:xfrm>
              <a:off x="11744325" y="3390900"/>
              <a:ext cx="66676" cy="104738"/>
            </a:xfrm>
            <a:custGeom>
              <a:avLst/>
              <a:gdLst/>
              <a:ahLst/>
              <a:cxnLst/>
              <a:rect l="0" t="0" r="0" b="0"/>
              <a:pathLst>
                <a:path w="66676" h="104738">
                  <a:moveTo>
                    <a:pt x="0" y="0"/>
                  </a:moveTo>
                  <a:lnTo>
                    <a:pt x="0" y="0"/>
                  </a:lnTo>
                  <a:lnTo>
                    <a:pt x="0" y="33202"/>
                  </a:lnTo>
                  <a:lnTo>
                    <a:pt x="2824" y="38745"/>
                  </a:lnTo>
                  <a:lnTo>
                    <a:pt x="8202" y="45871"/>
                  </a:lnTo>
                  <a:lnTo>
                    <a:pt x="10323" y="54883"/>
                  </a:lnTo>
                  <a:lnTo>
                    <a:pt x="17691" y="64913"/>
                  </a:lnTo>
                  <a:lnTo>
                    <a:pt x="18931" y="74721"/>
                  </a:lnTo>
                  <a:lnTo>
                    <a:pt x="19014" y="80819"/>
                  </a:lnTo>
                  <a:lnTo>
                    <a:pt x="20085" y="82454"/>
                  </a:lnTo>
                  <a:lnTo>
                    <a:pt x="21856" y="83544"/>
                  </a:lnTo>
                  <a:lnTo>
                    <a:pt x="24095" y="84271"/>
                  </a:lnTo>
                  <a:lnTo>
                    <a:pt x="25589" y="85814"/>
                  </a:lnTo>
                  <a:lnTo>
                    <a:pt x="29371" y="95340"/>
                  </a:lnTo>
                  <a:lnTo>
                    <a:pt x="37698" y="104345"/>
                  </a:lnTo>
                  <a:lnTo>
                    <a:pt x="51324" y="104737"/>
                  </a:lnTo>
                  <a:lnTo>
                    <a:pt x="53265" y="103691"/>
                  </a:lnTo>
                  <a:lnTo>
                    <a:pt x="54561" y="101936"/>
                  </a:lnTo>
                  <a:lnTo>
                    <a:pt x="55424" y="99707"/>
                  </a:lnTo>
                  <a:lnTo>
                    <a:pt x="57058" y="98222"/>
                  </a:lnTo>
                  <a:lnTo>
                    <a:pt x="666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703"/>
            <p:cNvSpPr/>
            <p:nvPr>
              <p:custDataLst>
                <p:tags r:id="rId192"/>
              </p:custDataLst>
            </p:nvPr>
          </p:nvSpPr>
          <p:spPr>
            <a:xfrm>
              <a:off x="11896725" y="3362325"/>
              <a:ext cx="123707" cy="19051"/>
            </a:xfrm>
            <a:custGeom>
              <a:avLst/>
              <a:gdLst/>
              <a:ahLst/>
              <a:cxnLst/>
              <a:rect l="0" t="0" r="0" b="0"/>
              <a:pathLst>
                <a:path w="123707" h="19051">
                  <a:moveTo>
                    <a:pt x="9525" y="9525"/>
                  </a:moveTo>
                  <a:lnTo>
                    <a:pt x="9525" y="9525"/>
                  </a:lnTo>
                  <a:lnTo>
                    <a:pt x="4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7805" y="9525"/>
                  </a:lnTo>
                  <a:lnTo>
                    <a:pt x="95061" y="9525"/>
                  </a:lnTo>
                  <a:lnTo>
                    <a:pt x="123423" y="9525"/>
                  </a:lnTo>
                  <a:lnTo>
                    <a:pt x="123706" y="14582"/>
                  </a:lnTo>
                  <a:lnTo>
                    <a:pt x="122688" y="16071"/>
                  </a:lnTo>
                  <a:lnTo>
                    <a:pt x="120950" y="17064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704"/>
            <p:cNvSpPr/>
            <p:nvPr>
              <p:custDataLst>
                <p:tags r:id="rId193"/>
              </p:custDataLst>
            </p:nvPr>
          </p:nvSpPr>
          <p:spPr>
            <a:xfrm>
              <a:off x="11906250" y="3438525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47678" y="9525"/>
                  </a:lnTo>
                  <a:lnTo>
                    <a:pt x="60335" y="9525"/>
                  </a:lnTo>
                  <a:lnTo>
                    <a:pt x="102397" y="18788"/>
                  </a:lnTo>
                  <a:lnTo>
                    <a:pt x="149145" y="19048"/>
                  </a:lnTo>
                  <a:lnTo>
                    <a:pt x="193675" y="19050"/>
                  </a:lnTo>
                  <a:lnTo>
                    <a:pt x="200025" y="21872"/>
                  </a:lnTo>
                  <a:lnTo>
                    <a:pt x="2095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1" name="SMARTInkShape-Group199"/>
          <p:cNvGrpSpPr/>
          <p:nvPr/>
        </p:nvGrpSpPr>
        <p:grpSpPr>
          <a:xfrm>
            <a:off x="3686175" y="4171950"/>
            <a:ext cx="276226" cy="123433"/>
            <a:chOff x="3686175" y="4171950"/>
            <a:chExt cx="276226" cy="123433"/>
          </a:xfrm>
        </p:grpSpPr>
        <p:sp>
          <p:nvSpPr>
            <p:cNvPr id="159" name="SMARTInkShape-705"/>
            <p:cNvSpPr/>
            <p:nvPr>
              <p:custDataLst>
                <p:tags r:id="rId185"/>
              </p:custDataLst>
            </p:nvPr>
          </p:nvSpPr>
          <p:spPr>
            <a:xfrm>
              <a:off x="3686175" y="4171950"/>
              <a:ext cx="209551" cy="9526"/>
            </a:xfrm>
            <a:custGeom>
              <a:avLst/>
              <a:gdLst/>
              <a:ahLst/>
              <a:cxnLst/>
              <a:rect l="0" t="0" r="0" b="0"/>
              <a:pathLst>
                <a:path w="209551" h="9526">
                  <a:moveTo>
                    <a:pt x="0" y="9525"/>
                  </a:moveTo>
                  <a:lnTo>
                    <a:pt x="0" y="9525"/>
                  </a:lnTo>
                  <a:lnTo>
                    <a:pt x="44798" y="9525"/>
                  </a:lnTo>
                  <a:lnTo>
                    <a:pt x="92076" y="9525"/>
                  </a:lnTo>
                  <a:lnTo>
                    <a:pt x="136133" y="9525"/>
                  </a:lnTo>
                  <a:lnTo>
                    <a:pt x="178603" y="78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706"/>
            <p:cNvSpPr/>
            <p:nvPr>
              <p:custDataLst>
                <p:tags r:id="rId186"/>
              </p:custDataLst>
            </p:nvPr>
          </p:nvSpPr>
          <p:spPr>
            <a:xfrm>
              <a:off x="3810000" y="4267200"/>
              <a:ext cx="152401" cy="28183"/>
            </a:xfrm>
            <a:custGeom>
              <a:avLst/>
              <a:gdLst/>
              <a:ahLst/>
              <a:cxnLst/>
              <a:rect l="0" t="0" r="0" b="0"/>
              <a:pathLst>
                <a:path w="152401" h="28183">
                  <a:moveTo>
                    <a:pt x="0" y="19050"/>
                  </a:moveTo>
                  <a:lnTo>
                    <a:pt x="0" y="19050"/>
                  </a:lnTo>
                  <a:lnTo>
                    <a:pt x="0" y="28182"/>
                  </a:lnTo>
                  <a:lnTo>
                    <a:pt x="0" y="20339"/>
                  </a:lnTo>
                  <a:lnTo>
                    <a:pt x="1058" y="19910"/>
                  </a:lnTo>
                  <a:lnTo>
                    <a:pt x="47642" y="19050"/>
                  </a:lnTo>
                  <a:lnTo>
                    <a:pt x="50811" y="19050"/>
                  </a:lnTo>
                  <a:lnTo>
                    <a:pt x="57155" y="16228"/>
                  </a:lnTo>
                  <a:lnTo>
                    <a:pt x="63502" y="12504"/>
                  </a:lnTo>
                  <a:lnTo>
                    <a:pt x="76200" y="10114"/>
                  </a:lnTo>
                  <a:lnTo>
                    <a:pt x="88900" y="9642"/>
                  </a:lnTo>
                  <a:lnTo>
                    <a:pt x="91017" y="8544"/>
                  </a:lnTo>
                  <a:lnTo>
                    <a:pt x="92428" y="6755"/>
                  </a:lnTo>
                  <a:lnTo>
                    <a:pt x="93368" y="4503"/>
                  </a:lnTo>
                  <a:lnTo>
                    <a:pt x="95054" y="3002"/>
                  </a:lnTo>
                  <a:lnTo>
                    <a:pt x="99749" y="1334"/>
                  </a:lnTo>
                  <a:lnTo>
                    <a:pt x="146443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2" name="SMARTInkShape-707"/>
          <p:cNvSpPr/>
          <p:nvPr>
            <p:custDataLst>
              <p:tags r:id="rId15"/>
            </p:custDataLst>
          </p:nvPr>
        </p:nvSpPr>
        <p:spPr>
          <a:xfrm>
            <a:off x="4238626" y="4133850"/>
            <a:ext cx="161925" cy="180583"/>
          </a:xfrm>
          <a:custGeom>
            <a:avLst/>
            <a:gdLst/>
            <a:ahLst/>
            <a:cxnLst/>
            <a:rect l="0" t="0" r="0" b="0"/>
            <a:pathLst>
              <a:path w="161925" h="180583">
                <a:moveTo>
                  <a:pt x="142874" y="0"/>
                </a:moveTo>
                <a:lnTo>
                  <a:pt x="142874" y="0"/>
                </a:lnTo>
                <a:lnTo>
                  <a:pt x="142874" y="5057"/>
                </a:lnTo>
                <a:lnTo>
                  <a:pt x="141816" y="6546"/>
                </a:lnTo>
                <a:lnTo>
                  <a:pt x="140052" y="7539"/>
                </a:lnTo>
                <a:lnTo>
                  <a:pt x="137817" y="8201"/>
                </a:lnTo>
                <a:lnTo>
                  <a:pt x="136328" y="9701"/>
                </a:lnTo>
                <a:lnTo>
                  <a:pt x="132553" y="19148"/>
                </a:lnTo>
                <a:lnTo>
                  <a:pt x="126881" y="26370"/>
                </a:lnTo>
                <a:lnTo>
                  <a:pt x="123672" y="35213"/>
                </a:lnTo>
                <a:lnTo>
                  <a:pt x="85707" y="79024"/>
                </a:lnTo>
                <a:lnTo>
                  <a:pt x="66672" y="104187"/>
                </a:lnTo>
                <a:lnTo>
                  <a:pt x="23282" y="149223"/>
                </a:lnTo>
                <a:lnTo>
                  <a:pt x="20931" y="155574"/>
                </a:lnTo>
                <a:lnTo>
                  <a:pt x="19245" y="157691"/>
                </a:lnTo>
                <a:lnTo>
                  <a:pt x="12875" y="161729"/>
                </a:lnTo>
                <a:lnTo>
                  <a:pt x="11013" y="166424"/>
                </a:lnTo>
                <a:lnTo>
                  <a:pt x="9459" y="168099"/>
                </a:lnTo>
                <a:lnTo>
                  <a:pt x="16" y="171445"/>
                </a:lnTo>
                <a:lnTo>
                  <a:pt x="10" y="171447"/>
                </a:lnTo>
                <a:lnTo>
                  <a:pt x="0" y="179651"/>
                </a:lnTo>
                <a:lnTo>
                  <a:pt x="1058" y="180092"/>
                </a:lnTo>
                <a:lnTo>
                  <a:pt x="5056" y="180582"/>
                </a:lnTo>
                <a:lnTo>
                  <a:pt x="6545" y="179655"/>
                </a:lnTo>
                <a:lnTo>
                  <a:pt x="7538" y="177978"/>
                </a:lnTo>
                <a:lnTo>
                  <a:pt x="8200" y="175802"/>
                </a:lnTo>
                <a:lnTo>
                  <a:pt x="9700" y="174351"/>
                </a:lnTo>
                <a:lnTo>
                  <a:pt x="17609" y="171833"/>
                </a:lnTo>
                <a:lnTo>
                  <a:pt x="41402" y="171460"/>
                </a:lnTo>
                <a:lnTo>
                  <a:pt x="43476" y="170398"/>
                </a:lnTo>
                <a:lnTo>
                  <a:pt x="44859" y="168632"/>
                </a:lnTo>
                <a:lnTo>
                  <a:pt x="45780" y="166396"/>
                </a:lnTo>
                <a:lnTo>
                  <a:pt x="47453" y="164906"/>
                </a:lnTo>
                <a:lnTo>
                  <a:pt x="52134" y="163250"/>
                </a:lnTo>
                <a:lnTo>
                  <a:pt x="93262" y="161935"/>
                </a:lnTo>
                <a:lnTo>
                  <a:pt x="105349" y="154387"/>
                </a:lnTo>
                <a:lnTo>
                  <a:pt x="152573" y="152400"/>
                </a:lnTo>
                <a:lnTo>
                  <a:pt x="157062" y="152400"/>
                </a:lnTo>
                <a:lnTo>
                  <a:pt x="158683" y="151342"/>
                </a:lnTo>
                <a:lnTo>
                  <a:pt x="159763" y="149578"/>
                </a:lnTo>
                <a:lnTo>
                  <a:pt x="161924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SMARTInkShape-708"/>
          <p:cNvSpPr/>
          <p:nvPr>
            <p:custDataLst>
              <p:tags r:id="rId16"/>
            </p:custDataLst>
          </p:nvPr>
        </p:nvSpPr>
        <p:spPr>
          <a:xfrm>
            <a:off x="4676775" y="3952911"/>
            <a:ext cx="942976" cy="247611"/>
          </a:xfrm>
          <a:custGeom>
            <a:avLst/>
            <a:gdLst/>
            <a:ahLst/>
            <a:cxnLst/>
            <a:rect l="0" t="0" r="0" b="0"/>
            <a:pathLst>
              <a:path w="942976" h="247611">
                <a:moveTo>
                  <a:pt x="152400" y="38064"/>
                </a:moveTo>
                <a:lnTo>
                  <a:pt x="152400" y="38064"/>
                </a:lnTo>
                <a:lnTo>
                  <a:pt x="152400" y="52529"/>
                </a:lnTo>
                <a:lnTo>
                  <a:pt x="151342" y="54058"/>
                </a:lnTo>
                <a:lnTo>
                  <a:pt x="149578" y="55077"/>
                </a:lnTo>
                <a:lnTo>
                  <a:pt x="147343" y="55756"/>
                </a:lnTo>
                <a:lnTo>
                  <a:pt x="145854" y="57267"/>
                </a:lnTo>
                <a:lnTo>
                  <a:pt x="140641" y="67296"/>
                </a:lnTo>
                <a:lnTo>
                  <a:pt x="136590" y="73281"/>
                </a:lnTo>
                <a:lnTo>
                  <a:pt x="133252" y="82600"/>
                </a:lnTo>
                <a:lnTo>
                  <a:pt x="127088" y="92065"/>
                </a:lnTo>
                <a:lnTo>
                  <a:pt x="116507" y="117637"/>
                </a:lnTo>
                <a:lnTo>
                  <a:pt x="88531" y="161249"/>
                </a:lnTo>
                <a:lnTo>
                  <a:pt x="81223" y="179519"/>
                </a:lnTo>
                <a:lnTo>
                  <a:pt x="72632" y="192277"/>
                </a:lnTo>
                <a:lnTo>
                  <a:pt x="52381" y="209335"/>
                </a:lnTo>
                <a:lnTo>
                  <a:pt x="46212" y="218986"/>
                </a:lnTo>
                <a:lnTo>
                  <a:pt x="43508" y="222179"/>
                </a:lnTo>
                <a:lnTo>
                  <a:pt x="37681" y="225726"/>
                </a:lnTo>
                <a:lnTo>
                  <a:pt x="31564" y="228361"/>
                </a:lnTo>
                <a:lnTo>
                  <a:pt x="11399" y="245849"/>
                </a:lnTo>
                <a:lnTo>
                  <a:pt x="7536" y="246830"/>
                </a:lnTo>
                <a:lnTo>
                  <a:pt x="39" y="247610"/>
                </a:lnTo>
                <a:lnTo>
                  <a:pt x="0" y="224016"/>
                </a:lnTo>
                <a:lnTo>
                  <a:pt x="1058" y="222357"/>
                </a:lnTo>
                <a:lnTo>
                  <a:pt x="2822" y="221251"/>
                </a:lnTo>
                <a:lnTo>
                  <a:pt x="5057" y="220514"/>
                </a:lnTo>
                <a:lnTo>
                  <a:pt x="6546" y="218964"/>
                </a:lnTo>
                <a:lnTo>
                  <a:pt x="8201" y="214420"/>
                </a:lnTo>
                <a:lnTo>
                  <a:pt x="9701" y="212784"/>
                </a:lnTo>
                <a:lnTo>
                  <a:pt x="14189" y="210968"/>
                </a:lnTo>
                <a:lnTo>
                  <a:pt x="15810" y="209425"/>
                </a:lnTo>
                <a:lnTo>
                  <a:pt x="17610" y="204888"/>
                </a:lnTo>
                <a:lnTo>
                  <a:pt x="19148" y="203255"/>
                </a:lnTo>
                <a:lnTo>
                  <a:pt x="23680" y="201440"/>
                </a:lnTo>
                <a:lnTo>
                  <a:pt x="32181" y="200419"/>
                </a:lnTo>
                <a:lnTo>
                  <a:pt x="34155" y="199217"/>
                </a:lnTo>
                <a:lnTo>
                  <a:pt x="35470" y="197358"/>
                </a:lnTo>
                <a:lnTo>
                  <a:pt x="36346" y="195059"/>
                </a:lnTo>
                <a:lnTo>
                  <a:pt x="37990" y="193528"/>
                </a:lnTo>
                <a:lnTo>
                  <a:pt x="42637" y="191826"/>
                </a:lnTo>
                <a:lnTo>
                  <a:pt x="88903" y="190467"/>
                </a:lnTo>
                <a:lnTo>
                  <a:pt x="95251" y="193288"/>
                </a:lnTo>
                <a:lnTo>
                  <a:pt x="102894" y="198665"/>
                </a:lnTo>
                <a:lnTo>
                  <a:pt x="112008" y="200786"/>
                </a:lnTo>
                <a:lnTo>
                  <a:pt x="120912" y="206458"/>
                </a:lnTo>
                <a:lnTo>
                  <a:pt x="127116" y="208156"/>
                </a:lnTo>
                <a:lnTo>
                  <a:pt x="129194" y="209667"/>
                </a:lnTo>
                <a:lnTo>
                  <a:pt x="130580" y="211732"/>
                </a:lnTo>
                <a:lnTo>
                  <a:pt x="132803" y="217595"/>
                </a:lnTo>
                <a:lnTo>
                  <a:pt x="161522" y="247211"/>
                </a:lnTo>
                <a:lnTo>
                  <a:pt x="166862" y="247494"/>
                </a:lnTo>
                <a:lnTo>
                  <a:pt x="168391" y="246476"/>
                </a:lnTo>
                <a:lnTo>
                  <a:pt x="169411" y="244739"/>
                </a:lnTo>
                <a:lnTo>
                  <a:pt x="171047" y="239402"/>
                </a:lnTo>
                <a:lnTo>
                  <a:pt x="177917" y="230744"/>
                </a:lnTo>
                <a:lnTo>
                  <a:pt x="179616" y="224947"/>
                </a:lnTo>
                <a:lnTo>
                  <a:pt x="181765" y="206056"/>
                </a:lnTo>
                <a:lnTo>
                  <a:pt x="188500" y="194496"/>
                </a:lnTo>
                <a:lnTo>
                  <a:pt x="194197" y="187670"/>
                </a:lnTo>
                <a:lnTo>
                  <a:pt x="197435" y="178286"/>
                </a:lnTo>
                <a:lnTo>
                  <a:pt x="202080" y="161103"/>
                </a:lnTo>
                <a:lnTo>
                  <a:pt x="208075" y="141390"/>
                </a:lnTo>
                <a:lnTo>
                  <a:pt x="209512" y="93800"/>
                </a:lnTo>
                <a:lnTo>
                  <a:pt x="209550" y="55309"/>
                </a:lnTo>
                <a:lnTo>
                  <a:pt x="206727" y="48198"/>
                </a:lnTo>
                <a:lnTo>
                  <a:pt x="203004" y="41510"/>
                </a:lnTo>
                <a:lnTo>
                  <a:pt x="201349" y="35009"/>
                </a:lnTo>
                <a:lnTo>
                  <a:pt x="199849" y="32852"/>
                </a:lnTo>
                <a:lnTo>
                  <a:pt x="197791" y="31414"/>
                </a:lnTo>
                <a:lnTo>
                  <a:pt x="192682" y="28758"/>
                </a:lnTo>
                <a:lnTo>
                  <a:pt x="183856" y="22372"/>
                </a:lnTo>
                <a:lnTo>
                  <a:pt x="174538" y="20009"/>
                </a:lnTo>
                <a:lnTo>
                  <a:pt x="130527" y="19019"/>
                </a:lnTo>
                <a:lnTo>
                  <a:pt x="119396" y="20075"/>
                </a:lnTo>
                <a:lnTo>
                  <a:pt x="90044" y="28715"/>
                </a:lnTo>
                <a:lnTo>
                  <a:pt x="66742" y="44963"/>
                </a:lnTo>
                <a:lnTo>
                  <a:pt x="60354" y="47480"/>
                </a:lnTo>
                <a:lnTo>
                  <a:pt x="44453" y="60693"/>
                </a:lnTo>
                <a:lnTo>
                  <a:pt x="40924" y="66818"/>
                </a:lnTo>
                <a:lnTo>
                  <a:pt x="38658" y="74318"/>
                </a:lnTo>
                <a:lnTo>
                  <a:pt x="33209" y="80673"/>
                </a:lnTo>
                <a:lnTo>
                  <a:pt x="32723" y="83403"/>
                </a:lnTo>
                <a:lnTo>
                  <a:pt x="33457" y="86282"/>
                </a:lnTo>
                <a:lnTo>
                  <a:pt x="36037" y="92303"/>
                </a:lnTo>
                <a:lnTo>
                  <a:pt x="37828" y="102892"/>
                </a:lnTo>
                <a:lnTo>
                  <a:pt x="43076" y="109248"/>
                </a:lnTo>
                <a:lnTo>
                  <a:pt x="48425" y="112035"/>
                </a:lnTo>
                <a:lnTo>
                  <a:pt x="79603" y="119664"/>
                </a:lnTo>
                <a:lnTo>
                  <a:pt x="126236" y="113388"/>
                </a:lnTo>
                <a:lnTo>
                  <a:pt x="171823" y="96937"/>
                </a:lnTo>
                <a:lnTo>
                  <a:pt x="214888" y="82107"/>
                </a:lnTo>
                <a:lnTo>
                  <a:pt x="257724" y="66035"/>
                </a:lnTo>
                <a:lnTo>
                  <a:pt x="288997" y="51743"/>
                </a:lnTo>
                <a:lnTo>
                  <a:pt x="306938" y="47761"/>
                </a:lnTo>
                <a:lnTo>
                  <a:pt x="320486" y="41408"/>
                </a:lnTo>
                <a:lnTo>
                  <a:pt x="366471" y="30583"/>
                </a:lnTo>
                <a:lnTo>
                  <a:pt x="370309" y="29448"/>
                </a:lnTo>
                <a:lnTo>
                  <a:pt x="407701" y="28542"/>
                </a:lnTo>
                <a:lnTo>
                  <a:pt x="417611" y="36740"/>
                </a:lnTo>
                <a:lnTo>
                  <a:pt x="418438" y="40298"/>
                </a:lnTo>
                <a:lnTo>
                  <a:pt x="419089" y="60720"/>
                </a:lnTo>
                <a:lnTo>
                  <a:pt x="416273" y="66831"/>
                </a:lnTo>
                <a:lnTo>
                  <a:pt x="412552" y="73074"/>
                </a:lnTo>
                <a:lnTo>
                  <a:pt x="409399" y="82539"/>
                </a:lnTo>
                <a:lnTo>
                  <a:pt x="403290" y="93105"/>
                </a:lnTo>
                <a:lnTo>
                  <a:pt x="399952" y="108112"/>
                </a:lnTo>
                <a:lnTo>
                  <a:pt x="393788" y="120790"/>
                </a:lnTo>
                <a:lnTo>
                  <a:pt x="381967" y="167072"/>
                </a:lnTo>
                <a:lnTo>
                  <a:pt x="381430" y="174070"/>
                </a:lnTo>
                <a:lnTo>
                  <a:pt x="378369" y="180708"/>
                </a:lnTo>
                <a:lnTo>
                  <a:pt x="376070" y="183960"/>
                </a:lnTo>
                <a:lnTo>
                  <a:pt x="372837" y="198650"/>
                </a:lnTo>
                <a:lnTo>
                  <a:pt x="371485" y="227040"/>
                </a:lnTo>
                <a:lnTo>
                  <a:pt x="370424" y="227548"/>
                </a:lnTo>
                <a:lnTo>
                  <a:pt x="361984" y="228561"/>
                </a:lnTo>
                <a:lnTo>
                  <a:pt x="361950" y="182867"/>
                </a:lnTo>
                <a:lnTo>
                  <a:pt x="361950" y="168620"/>
                </a:lnTo>
                <a:lnTo>
                  <a:pt x="371083" y="122340"/>
                </a:lnTo>
                <a:lnTo>
                  <a:pt x="371441" y="93515"/>
                </a:lnTo>
                <a:lnTo>
                  <a:pt x="374282" y="86345"/>
                </a:lnTo>
                <a:lnTo>
                  <a:pt x="378014" y="79631"/>
                </a:lnTo>
                <a:lnTo>
                  <a:pt x="385663" y="58446"/>
                </a:lnTo>
                <a:lnTo>
                  <a:pt x="399941" y="38524"/>
                </a:lnTo>
                <a:lnTo>
                  <a:pt x="406250" y="30909"/>
                </a:lnTo>
                <a:lnTo>
                  <a:pt x="409648" y="21951"/>
                </a:lnTo>
                <a:lnTo>
                  <a:pt x="414194" y="15733"/>
                </a:lnTo>
                <a:lnTo>
                  <a:pt x="419742" y="12264"/>
                </a:lnTo>
                <a:lnTo>
                  <a:pt x="426870" y="10037"/>
                </a:lnTo>
                <a:lnTo>
                  <a:pt x="435882" y="3051"/>
                </a:lnTo>
                <a:lnTo>
                  <a:pt x="445913" y="371"/>
                </a:lnTo>
                <a:lnTo>
                  <a:pt x="455721" y="0"/>
                </a:lnTo>
                <a:lnTo>
                  <a:pt x="465272" y="8168"/>
                </a:lnTo>
                <a:lnTo>
                  <a:pt x="466079" y="11724"/>
                </a:lnTo>
                <a:lnTo>
                  <a:pt x="466598" y="22630"/>
                </a:lnTo>
                <a:lnTo>
                  <a:pt x="467698" y="24600"/>
                </a:lnTo>
                <a:lnTo>
                  <a:pt x="469491" y="25913"/>
                </a:lnTo>
                <a:lnTo>
                  <a:pt x="471744" y="26788"/>
                </a:lnTo>
                <a:lnTo>
                  <a:pt x="473246" y="28430"/>
                </a:lnTo>
                <a:lnTo>
                  <a:pt x="474915" y="33077"/>
                </a:lnTo>
                <a:lnTo>
                  <a:pt x="475855" y="41643"/>
                </a:lnTo>
                <a:lnTo>
                  <a:pt x="473253" y="47768"/>
                </a:lnTo>
                <a:lnTo>
                  <a:pt x="469626" y="54019"/>
                </a:lnTo>
                <a:lnTo>
                  <a:pt x="467298" y="66655"/>
                </a:lnTo>
                <a:lnTo>
                  <a:pt x="466758" y="88865"/>
                </a:lnTo>
                <a:lnTo>
                  <a:pt x="463917" y="95214"/>
                </a:lnTo>
                <a:lnTo>
                  <a:pt x="449116" y="112775"/>
                </a:lnTo>
                <a:lnTo>
                  <a:pt x="447801" y="122334"/>
                </a:lnTo>
                <a:lnTo>
                  <a:pt x="446701" y="122819"/>
                </a:lnTo>
                <a:lnTo>
                  <a:pt x="438185" y="123786"/>
                </a:lnTo>
                <a:lnTo>
                  <a:pt x="438153" y="115588"/>
                </a:lnTo>
                <a:lnTo>
                  <a:pt x="439210" y="115147"/>
                </a:lnTo>
                <a:lnTo>
                  <a:pt x="443207" y="114656"/>
                </a:lnTo>
                <a:lnTo>
                  <a:pt x="444697" y="113467"/>
                </a:lnTo>
                <a:lnTo>
                  <a:pt x="446351" y="109324"/>
                </a:lnTo>
                <a:lnTo>
                  <a:pt x="447851" y="107795"/>
                </a:lnTo>
                <a:lnTo>
                  <a:pt x="455760" y="105141"/>
                </a:lnTo>
                <a:lnTo>
                  <a:pt x="470331" y="104774"/>
                </a:lnTo>
                <a:lnTo>
                  <a:pt x="472305" y="103704"/>
                </a:lnTo>
                <a:lnTo>
                  <a:pt x="473620" y="101933"/>
                </a:lnTo>
                <a:lnTo>
                  <a:pt x="474497" y="99693"/>
                </a:lnTo>
                <a:lnTo>
                  <a:pt x="476140" y="98200"/>
                </a:lnTo>
                <a:lnTo>
                  <a:pt x="480787" y="96541"/>
                </a:lnTo>
                <a:lnTo>
                  <a:pt x="489353" y="95607"/>
                </a:lnTo>
                <a:lnTo>
                  <a:pt x="495479" y="98211"/>
                </a:lnTo>
                <a:lnTo>
                  <a:pt x="501729" y="101838"/>
                </a:lnTo>
                <a:lnTo>
                  <a:pt x="514160" y="104484"/>
                </a:lnTo>
                <a:lnTo>
                  <a:pt x="518852" y="104625"/>
                </a:lnTo>
                <a:lnTo>
                  <a:pt x="520526" y="105722"/>
                </a:lnTo>
                <a:lnTo>
                  <a:pt x="521643" y="107511"/>
                </a:lnTo>
                <a:lnTo>
                  <a:pt x="522387" y="109762"/>
                </a:lnTo>
                <a:lnTo>
                  <a:pt x="531945" y="122070"/>
                </a:lnTo>
                <a:lnTo>
                  <a:pt x="532969" y="128336"/>
                </a:lnTo>
                <a:lnTo>
                  <a:pt x="534171" y="129996"/>
                </a:lnTo>
                <a:lnTo>
                  <a:pt x="536030" y="131102"/>
                </a:lnTo>
                <a:lnTo>
                  <a:pt x="538329" y="131839"/>
                </a:lnTo>
                <a:lnTo>
                  <a:pt x="539860" y="133389"/>
                </a:lnTo>
                <a:lnTo>
                  <a:pt x="541563" y="137933"/>
                </a:lnTo>
                <a:lnTo>
                  <a:pt x="542522" y="146442"/>
                </a:lnTo>
                <a:lnTo>
                  <a:pt x="539922" y="152554"/>
                </a:lnTo>
                <a:lnTo>
                  <a:pt x="536299" y="158798"/>
                </a:lnTo>
                <a:lnTo>
                  <a:pt x="533972" y="171431"/>
                </a:lnTo>
                <a:lnTo>
                  <a:pt x="533782" y="174600"/>
                </a:lnTo>
                <a:lnTo>
                  <a:pt x="530747" y="180944"/>
                </a:lnTo>
                <a:lnTo>
                  <a:pt x="526929" y="187291"/>
                </a:lnTo>
                <a:lnTo>
                  <a:pt x="525233" y="193640"/>
                </a:lnTo>
                <a:lnTo>
                  <a:pt x="523722" y="195757"/>
                </a:lnTo>
                <a:lnTo>
                  <a:pt x="521656" y="197167"/>
                </a:lnTo>
                <a:lnTo>
                  <a:pt x="519221" y="198108"/>
                </a:lnTo>
                <a:lnTo>
                  <a:pt x="517597" y="199793"/>
                </a:lnTo>
                <a:lnTo>
                  <a:pt x="512169" y="210103"/>
                </a:lnTo>
                <a:lnTo>
                  <a:pt x="509721" y="213082"/>
                </a:lnTo>
                <a:lnTo>
                  <a:pt x="504179" y="216391"/>
                </a:lnTo>
                <a:lnTo>
                  <a:pt x="491997" y="218516"/>
                </a:lnTo>
                <a:lnTo>
                  <a:pt x="489924" y="219749"/>
                </a:lnTo>
                <a:lnTo>
                  <a:pt x="488541" y="221629"/>
                </a:lnTo>
                <a:lnTo>
                  <a:pt x="487619" y="223941"/>
                </a:lnTo>
                <a:lnTo>
                  <a:pt x="485946" y="225482"/>
                </a:lnTo>
                <a:lnTo>
                  <a:pt x="477736" y="228158"/>
                </a:lnTo>
                <a:lnTo>
                  <a:pt x="466853" y="228561"/>
                </a:lnTo>
                <a:lnTo>
                  <a:pt x="466725" y="205898"/>
                </a:lnTo>
                <a:lnTo>
                  <a:pt x="469547" y="199793"/>
                </a:lnTo>
                <a:lnTo>
                  <a:pt x="504847" y="154348"/>
                </a:lnTo>
                <a:lnTo>
                  <a:pt x="512243" y="146896"/>
                </a:lnTo>
                <a:lnTo>
                  <a:pt x="558715" y="108820"/>
                </a:lnTo>
                <a:lnTo>
                  <a:pt x="600256" y="85742"/>
                </a:lnTo>
                <a:lnTo>
                  <a:pt x="644536" y="63467"/>
                </a:lnTo>
                <a:lnTo>
                  <a:pt x="669927" y="51823"/>
                </a:lnTo>
                <a:lnTo>
                  <a:pt x="687917" y="47785"/>
                </a:lnTo>
                <a:lnTo>
                  <a:pt x="701479" y="41415"/>
                </a:lnTo>
                <a:lnTo>
                  <a:pt x="746027" y="38151"/>
                </a:lnTo>
                <a:lnTo>
                  <a:pt x="790558" y="38064"/>
                </a:lnTo>
                <a:lnTo>
                  <a:pt x="793739" y="38064"/>
                </a:lnTo>
                <a:lnTo>
                  <a:pt x="795860" y="39122"/>
                </a:lnTo>
                <a:lnTo>
                  <a:pt x="797273" y="40886"/>
                </a:lnTo>
                <a:lnTo>
                  <a:pt x="798215" y="43121"/>
                </a:lnTo>
                <a:lnTo>
                  <a:pt x="799902" y="44610"/>
                </a:lnTo>
                <a:lnTo>
                  <a:pt x="808136" y="47196"/>
                </a:lnTo>
                <a:lnTo>
                  <a:pt x="814240" y="47472"/>
                </a:lnTo>
                <a:lnTo>
                  <a:pt x="815877" y="48570"/>
                </a:lnTo>
                <a:lnTo>
                  <a:pt x="816968" y="50359"/>
                </a:lnTo>
                <a:lnTo>
                  <a:pt x="818719" y="55780"/>
                </a:lnTo>
                <a:lnTo>
                  <a:pt x="821780" y="56521"/>
                </a:lnTo>
                <a:lnTo>
                  <a:pt x="828675" y="57114"/>
                </a:lnTo>
                <a:lnTo>
                  <a:pt x="819542" y="47982"/>
                </a:lnTo>
                <a:lnTo>
                  <a:pt x="819266" y="42649"/>
                </a:lnTo>
                <a:lnTo>
                  <a:pt x="818169" y="41120"/>
                </a:lnTo>
                <a:lnTo>
                  <a:pt x="816379" y="40101"/>
                </a:lnTo>
                <a:lnTo>
                  <a:pt x="814127" y="39422"/>
                </a:lnTo>
                <a:lnTo>
                  <a:pt x="812626" y="37911"/>
                </a:lnTo>
                <a:lnTo>
                  <a:pt x="810020" y="29983"/>
                </a:lnTo>
                <a:lnTo>
                  <a:pt x="806979" y="29180"/>
                </a:lnTo>
                <a:lnTo>
                  <a:pt x="804686" y="28967"/>
                </a:lnTo>
                <a:lnTo>
                  <a:pt x="803157" y="27766"/>
                </a:lnTo>
                <a:lnTo>
                  <a:pt x="801458" y="23609"/>
                </a:lnTo>
                <a:lnTo>
                  <a:pt x="799948" y="22077"/>
                </a:lnTo>
                <a:lnTo>
                  <a:pt x="795446" y="20376"/>
                </a:lnTo>
                <a:lnTo>
                  <a:pt x="793822" y="18863"/>
                </a:lnTo>
                <a:lnTo>
                  <a:pt x="792018" y="14361"/>
                </a:lnTo>
                <a:lnTo>
                  <a:pt x="790479" y="12737"/>
                </a:lnTo>
                <a:lnTo>
                  <a:pt x="785947" y="10933"/>
                </a:lnTo>
                <a:lnTo>
                  <a:pt x="747940" y="9490"/>
                </a:lnTo>
                <a:lnTo>
                  <a:pt x="742345" y="12312"/>
                </a:lnTo>
                <a:lnTo>
                  <a:pt x="735187" y="17690"/>
                </a:lnTo>
                <a:lnTo>
                  <a:pt x="728891" y="18621"/>
                </a:lnTo>
                <a:lnTo>
                  <a:pt x="727228" y="19810"/>
                </a:lnTo>
                <a:lnTo>
                  <a:pt x="726118" y="21662"/>
                </a:lnTo>
                <a:lnTo>
                  <a:pt x="725379" y="23954"/>
                </a:lnTo>
                <a:lnTo>
                  <a:pt x="723827" y="25483"/>
                </a:lnTo>
                <a:lnTo>
                  <a:pt x="719282" y="27181"/>
                </a:lnTo>
                <a:lnTo>
                  <a:pt x="717646" y="28692"/>
                </a:lnTo>
                <a:lnTo>
                  <a:pt x="715828" y="33193"/>
                </a:lnTo>
                <a:lnTo>
                  <a:pt x="714286" y="34817"/>
                </a:lnTo>
                <a:lnTo>
                  <a:pt x="709749" y="36620"/>
                </a:lnTo>
                <a:lnTo>
                  <a:pt x="708116" y="38160"/>
                </a:lnTo>
                <a:lnTo>
                  <a:pt x="706301" y="42693"/>
                </a:lnTo>
                <a:lnTo>
                  <a:pt x="704850" y="88900"/>
                </a:lnTo>
                <a:lnTo>
                  <a:pt x="704850" y="136136"/>
                </a:lnTo>
                <a:lnTo>
                  <a:pt x="705908" y="146210"/>
                </a:lnTo>
                <a:lnTo>
                  <a:pt x="713051" y="159615"/>
                </a:lnTo>
                <a:lnTo>
                  <a:pt x="720660" y="169044"/>
                </a:lnTo>
                <a:lnTo>
                  <a:pt x="722459" y="174947"/>
                </a:lnTo>
                <a:lnTo>
                  <a:pt x="723998" y="176944"/>
                </a:lnTo>
                <a:lnTo>
                  <a:pt x="743142" y="188244"/>
                </a:lnTo>
                <a:lnTo>
                  <a:pt x="768357" y="190378"/>
                </a:lnTo>
                <a:lnTo>
                  <a:pt x="798807" y="190461"/>
                </a:lnTo>
                <a:lnTo>
                  <a:pt x="807639" y="187640"/>
                </a:lnTo>
                <a:lnTo>
                  <a:pt x="816150" y="183918"/>
                </a:lnTo>
                <a:lnTo>
                  <a:pt x="855530" y="175999"/>
                </a:lnTo>
                <a:lnTo>
                  <a:pt x="873216" y="165774"/>
                </a:lnTo>
                <a:lnTo>
                  <a:pt x="900733" y="161172"/>
                </a:lnTo>
                <a:lnTo>
                  <a:pt x="914209" y="154417"/>
                </a:lnTo>
                <a:lnTo>
                  <a:pt x="931957" y="152399"/>
                </a:lnTo>
                <a:lnTo>
                  <a:pt x="942972" y="142842"/>
                </a:lnTo>
                <a:lnTo>
                  <a:pt x="942975" y="142839"/>
                </a:lnTo>
                <a:lnTo>
                  <a:pt x="942975" y="1523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6" name="SMARTInkShape-Group202"/>
          <p:cNvGrpSpPr/>
          <p:nvPr/>
        </p:nvGrpSpPr>
        <p:grpSpPr>
          <a:xfrm>
            <a:off x="5791200" y="4000500"/>
            <a:ext cx="200026" cy="114301"/>
            <a:chOff x="5791200" y="4000500"/>
            <a:chExt cx="200026" cy="114301"/>
          </a:xfrm>
        </p:grpSpPr>
        <p:sp>
          <p:nvSpPr>
            <p:cNvPr id="164" name="SMARTInkShape-709"/>
            <p:cNvSpPr/>
            <p:nvPr>
              <p:custDataLst>
                <p:tags r:id="rId183"/>
              </p:custDataLst>
            </p:nvPr>
          </p:nvSpPr>
          <p:spPr>
            <a:xfrm>
              <a:off x="5791200" y="400050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9525"/>
                  </a:moveTo>
                  <a:lnTo>
                    <a:pt x="0" y="9525"/>
                  </a:lnTo>
                  <a:lnTo>
                    <a:pt x="27251" y="9525"/>
                  </a:lnTo>
                  <a:lnTo>
                    <a:pt x="37673" y="18657"/>
                  </a:lnTo>
                  <a:lnTo>
                    <a:pt x="71213" y="19050"/>
                  </a:lnTo>
                  <a:lnTo>
                    <a:pt x="76806" y="16228"/>
                  </a:lnTo>
                  <a:lnTo>
                    <a:pt x="82819" y="12504"/>
                  </a:lnTo>
                  <a:lnTo>
                    <a:pt x="95304" y="10114"/>
                  </a:lnTo>
                  <a:lnTo>
                    <a:pt x="136642" y="9525"/>
                  </a:lnTo>
                  <a:lnTo>
                    <a:pt x="142927" y="6703"/>
                  </a:lnTo>
                  <a:lnTo>
                    <a:pt x="150529" y="1324"/>
                  </a:lnTo>
                  <a:lnTo>
                    <a:pt x="160437" y="117"/>
                  </a:lnTo>
                  <a:lnTo>
                    <a:pt x="180972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710"/>
            <p:cNvSpPr/>
            <p:nvPr>
              <p:custDataLst>
                <p:tags r:id="rId184"/>
              </p:custDataLst>
            </p:nvPr>
          </p:nvSpPr>
          <p:spPr>
            <a:xfrm>
              <a:off x="5829416" y="4114800"/>
              <a:ext cx="161810" cy="1"/>
            </a:xfrm>
            <a:custGeom>
              <a:avLst/>
              <a:gdLst/>
              <a:ahLst/>
              <a:cxnLst/>
              <a:rect l="0" t="0" r="0" b="0"/>
              <a:pathLst>
                <a:path w="161810" h="1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47421" y="0"/>
                  </a:lnTo>
                  <a:lnTo>
                    <a:pt x="92922" y="0"/>
                  </a:lnTo>
                  <a:lnTo>
                    <a:pt x="139511" y="0"/>
                  </a:lnTo>
                  <a:lnTo>
                    <a:pt x="1618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7" name="SMARTInkShape-711"/>
          <p:cNvSpPr/>
          <p:nvPr>
            <p:custDataLst>
              <p:tags r:id="rId17"/>
            </p:custDataLst>
          </p:nvPr>
        </p:nvSpPr>
        <p:spPr>
          <a:xfrm>
            <a:off x="6200775" y="4000500"/>
            <a:ext cx="200026" cy="161926"/>
          </a:xfrm>
          <a:custGeom>
            <a:avLst/>
            <a:gdLst/>
            <a:ahLst/>
            <a:cxnLst/>
            <a:rect l="0" t="0" r="0" b="0"/>
            <a:pathLst>
              <a:path w="200026" h="161926">
                <a:moveTo>
                  <a:pt x="142875" y="0"/>
                </a:moveTo>
                <a:lnTo>
                  <a:pt x="142875" y="0"/>
                </a:lnTo>
                <a:lnTo>
                  <a:pt x="133350" y="0"/>
                </a:lnTo>
                <a:lnTo>
                  <a:pt x="133350" y="8201"/>
                </a:lnTo>
                <a:lnTo>
                  <a:pt x="132292" y="8642"/>
                </a:lnTo>
                <a:lnTo>
                  <a:pt x="125149" y="9408"/>
                </a:lnTo>
                <a:lnTo>
                  <a:pt x="124413" y="12295"/>
                </a:lnTo>
                <a:lnTo>
                  <a:pt x="124218" y="14547"/>
                </a:lnTo>
                <a:lnTo>
                  <a:pt x="123029" y="16048"/>
                </a:lnTo>
                <a:lnTo>
                  <a:pt x="118885" y="17716"/>
                </a:lnTo>
                <a:lnTo>
                  <a:pt x="117356" y="19219"/>
                </a:lnTo>
                <a:lnTo>
                  <a:pt x="115658" y="23711"/>
                </a:lnTo>
                <a:lnTo>
                  <a:pt x="114702" y="32190"/>
                </a:lnTo>
                <a:lnTo>
                  <a:pt x="113510" y="34160"/>
                </a:lnTo>
                <a:lnTo>
                  <a:pt x="111657" y="35473"/>
                </a:lnTo>
                <a:lnTo>
                  <a:pt x="106775" y="37991"/>
                </a:lnTo>
                <a:lnTo>
                  <a:pt x="101078" y="42638"/>
                </a:lnTo>
                <a:lnTo>
                  <a:pt x="97840" y="48231"/>
                </a:lnTo>
                <a:lnTo>
                  <a:pt x="96977" y="51204"/>
                </a:lnTo>
                <a:lnTo>
                  <a:pt x="95343" y="53186"/>
                </a:lnTo>
                <a:lnTo>
                  <a:pt x="90706" y="55388"/>
                </a:lnTo>
                <a:lnTo>
                  <a:pt x="89045" y="57034"/>
                </a:lnTo>
                <a:lnTo>
                  <a:pt x="78380" y="76379"/>
                </a:lnTo>
                <a:lnTo>
                  <a:pt x="77654" y="79494"/>
                </a:lnTo>
                <a:lnTo>
                  <a:pt x="76111" y="81571"/>
                </a:lnTo>
                <a:lnTo>
                  <a:pt x="74024" y="82956"/>
                </a:lnTo>
                <a:lnTo>
                  <a:pt x="68883" y="85553"/>
                </a:lnTo>
                <a:lnTo>
                  <a:pt x="63070" y="90234"/>
                </a:lnTo>
                <a:lnTo>
                  <a:pt x="59781" y="95843"/>
                </a:lnTo>
                <a:lnTo>
                  <a:pt x="58904" y="98820"/>
                </a:lnTo>
                <a:lnTo>
                  <a:pt x="57261" y="100805"/>
                </a:lnTo>
                <a:lnTo>
                  <a:pt x="36061" y="116465"/>
                </a:lnTo>
                <a:lnTo>
                  <a:pt x="33565" y="118919"/>
                </a:lnTo>
                <a:lnTo>
                  <a:pt x="30793" y="124466"/>
                </a:lnTo>
                <a:lnTo>
                  <a:pt x="30054" y="127428"/>
                </a:lnTo>
                <a:lnTo>
                  <a:pt x="28502" y="129402"/>
                </a:lnTo>
                <a:lnTo>
                  <a:pt x="23957" y="131595"/>
                </a:lnTo>
                <a:lnTo>
                  <a:pt x="22321" y="133238"/>
                </a:lnTo>
                <a:lnTo>
                  <a:pt x="20504" y="137887"/>
                </a:lnTo>
                <a:lnTo>
                  <a:pt x="18961" y="139549"/>
                </a:lnTo>
                <a:lnTo>
                  <a:pt x="9434" y="143641"/>
                </a:lnTo>
                <a:lnTo>
                  <a:pt x="11" y="152389"/>
                </a:lnTo>
                <a:lnTo>
                  <a:pt x="0" y="161808"/>
                </a:lnTo>
                <a:lnTo>
                  <a:pt x="45358" y="161925"/>
                </a:lnTo>
                <a:lnTo>
                  <a:pt x="60445" y="161925"/>
                </a:lnTo>
                <a:lnTo>
                  <a:pt x="66729" y="159103"/>
                </a:lnTo>
                <a:lnTo>
                  <a:pt x="73049" y="155379"/>
                </a:lnTo>
                <a:lnTo>
                  <a:pt x="83846" y="152793"/>
                </a:lnTo>
                <a:lnTo>
                  <a:pt x="130182" y="152400"/>
                </a:lnTo>
                <a:lnTo>
                  <a:pt x="176819" y="152400"/>
                </a:lnTo>
                <a:lnTo>
                  <a:pt x="200025" y="152400"/>
                </a:lnTo>
                <a:lnTo>
                  <a:pt x="190500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1" name="SMARTInkShape-Group204"/>
          <p:cNvGrpSpPr/>
          <p:nvPr/>
        </p:nvGrpSpPr>
        <p:grpSpPr>
          <a:xfrm>
            <a:off x="6648488" y="3857636"/>
            <a:ext cx="1076288" cy="224527"/>
            <a:chOff x="6648488" y="3857636"/>
            <a:chExt cx="1076288" cy="224527"/>
          </a:xfrm>
        </p:grpSpPr>
        <p:sp>
          <p:nvSpPr>
            <p:cNvPr id="168" name="SMARTInkShape-712"/>
            <p:cNvSpPr/>
            <p:nvPr>
              <p:custDataLst>
                <p:tags r:id="rId180"/>
              </p:custDataLst>
            </p:nvPr>
          </p:nvSpPr>
          <p:spPr>
            <a:xfrm>
              <a:off x="6753225" y="39052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713"/>
            <p:cNvSpPr/>
            <p:nvPr>
              <p:custDataLst>
                <p:tags r:id="rId181"/>
              </p:custDataLst>
            </p:nvPr>
          </p:nvSpPr>
          <p:spPr>
            <a:xfrm>
              <a:off x="6648488" y="3857636"/>
              <a:ext cx="504777" cy="218992"/>
            </a:xfrm>
            <a:custGeom>
              <a:avLst/>
              <a:gdLst/>
              <a:ahLst/>
              <a:cxnLst/>
              <a:rect l="0" t="0" r="0" b="0"/>
              <a:pathLst>
                <a:path w="504777" h="218992">
                  <a:moveTo>
                    <a:pt x="114262" y="57139"/>
                  </a:moveTo>
                  <a:lnTo>
                    <a:pt x="114262" y="57139"/>
                  </a:lnTo>
                  <a:lnTo>
                    <a:pt x="114262" y="84387"/>
                  </a:lnTo>
                  <a:lnTo>
                    <a:pt x="115320" y="84829"/>
                  </a:lnTo>
                  <a:lnTo>
                    <a:pt x="119318" y="85321"/>
                  </a:lnTo>
                  <a:lnTo>
                    <a:pt x="120807" y="84394"/>
                  </a:lnTo>
                  <a:lnTo>
                    <a:pt x="121800" y="82717"/>
                  </a:lnTo>
                  <a:lnTo>
                    <a:pt x="123394" y="77478"/>
                  </a:lnTo>
                  <a:lnTo>
                    <a:pt x="126435" y="76762"/>
                  </a:lnTo>
                  <a:lnTo>
                    <a:pt x="128727" y="76572"/>
                  </a:lnTo>
                  <a:lnTo>
                    <a:pt x="130256" y="75386"/>
                  </a:lnTo>
                  <a:lnTo>
                    <a:pt x="134102" y="66511"/>
                  </a:lnTo>
                  <a:lnTo>
                    <a:pt x="141478" y="58582"/>
                  </a:lnTo>
                  <a:lnTo>
                    <a:pt x="142826" y="47742"/>
                  </a:lnTo>
                  <a:lnTo>
                    <a:pt x="133703" y="38485"/>
                  </a:lnTo>
                  <a:lnTo>
                    <a:pt x="125146" y="46325"/>
                  </a:lnTo>
                  <a:lnTo>
                    <a:pt x="119133" y="47232"/>
                  </a:lnTo>
                  <a:lnTo>
                    <a:pt x="117509" y="48418"/>
                  </a:lnTo>
                  <a:lnTo>
                    <a:pt x="116427" y="50267"/>
                  </a:lnTo>
                  <a:lnTo>
                    <a:pt x="114904" y="57925"/>
                  </a:lnTo>
                  <a:lnTo>
                    <a:pt x="114262" y="76068"/>
                  </a:lnTo>
                  <a:lnTo>
                    <a:pt x="122462" y="76178"/>
                  </a:lnTo>
                  <a:lnTo>
                    <a:pt x="131872" y="67987"/>
                  </a:lnTo>
                  <a:lnTo>
                    <a:pt x="137942" y="67056"/>
                  </a:lnTo>
                  <a:lnTo>
                    <a:pt x="139574" y="65867"/>
                  </a:lnTo>
                  <a:lnTo>
                    <a:pt x="140661" y="64016"/>
                  </a:lnTo>
                  <a:lnTo>
                    <a:pt x="141387" y="61724"/>
                  </a:lnTo>
                  <a:lnTo>
                    <a:pt x="142928" y="60195"/>
                  </a:lnTo>
                  <a:lnTo>
                    <a:pt x="147465" y="58497"/>
                  </a:lnTo>
                  <a:lnTo>
                    <a:pt x="149097" y="56986"/>
                  </a:lnTo>
                  <a:lnTo>
                    <a:pt x="151932" y="49058"/>
                  </a:lnTo>
                  <a:lnTo>
                    <a:pt x="152361" y="23937"/>
                  </a:lnTo>
                  <a:lnTo>
                    <a:pt x="151303" y="22304"/>
                  </a:lnTo>
                  <a:lnTo>
                    <a:pt x="149540" y="21216"/>
                  </a:lnTo>
                  <a:lnTo>
                    <a:pt x="142661" y="19325"/>
                  </a:lnTo>
                  <a:lnTo>
                    <a:pt x="95207" y="19039"/>
                  </a:lnTo>
                  <a:lnTo>
                    <a:pt x="92035" y="19039"/>
                  </a:lnTo>
                  <a:lnTo>
                    <a:pt x="85686" y="21861"/>
                  </a:lnTo>
                  <a:lnTo>
                    <a:pt x="41159" y="63569"/>
                  </a:lnTo>
                  <a:lnTo>
                    <a:pt x="28521" y="79027"/>
                  </a:lnTo>
                  <a:lnTo>
                    <a:pt x="21830" y="93258"/>
                  </a:lnTo>
                  <a:lnTo>
                    <a:pt x="19206" y="100708"/>
                  </a:lnTo>
                  <a:lnTo>
                    <a:pt x="12836" y="110853"/>
                  </a:lnTo>
                  <a:lnTo>
                    <a:pt x="932" y="148325"/>
                  </a:lnTo>
                  <a:lnTo>
                    <a:pt x="0" y="174580"/>
                  </a:lnTo>
                  <a:lnTo>
                    <a:pt x="2801" y="180949"/>
                  </a:lnTo>
                  <a:lnTo>
                    <a:pt x="6516" y="187307"/>
                  </a:lnTo>
                  <a:lnTo>
                    <a:pt x="9665" y="196837"/>
                  </a:lnTo>
                  <a:lnTo>
                    <a:pt x="22629" y="212714"/>
                  </a:lnTo>
                  <a:lnTo>
                    <a:pt x="31555" y="216242"/>
                  </a:lnTo>
                  <a:lnTo>
                    <a:pt x="76829" y="218991"/>
                  </a:lnTo>
                  <a:lnTo>
                    <a:pt x="89159" y="217973"/>
                  </a:lnTo>
                  <a:lnTo>
                    <a:pt x="106942" y="211450"/>
                  </a:lnTo>
                  <a:lnTo>
                    <a:pt x="152727" y="187264"/>
                  </a:lnTo>
                  <a:lnTo>
                    <a:pt x="195798" y="168260"/>
                  </a:lnTo>
                  <a:lnTo>
                    <a:pt x="240144" y="136338"/>
                  </a:lnTo>
                  <a:lnTo>
                    <a:pt x="276772" y="97865"/>
                  </a:lnTo>
                  <a:lnTo>
                    <a:pt x="288089" y="88998"/>
                  </a:lnTo>
                  <a:lnTo>
                    <a:pt x="323743" y="44986"/>
                  </a:lnTo>
                  <a:lnTo>
                    <a:pt x="340033" y="19645"/>
                  </a:lnTo>
                  <a:lnTo>
                    <a:pt x="342304" y="11515"/>
                  </a:lnTo>
                  <a:lnTo>
                    <a:pt x="352351" y="28"/>
                  </a:lnTo>
                  <a:lnTo>
                    <a:pt x="347320" y="0"/>
                  </a:lnTo>
                  <a:lnTo>
                    <a:pt x="345834" y="1054"/>
                  </a:lnTo>
                  <a:lnTo>
                    <a:pt x="344843" y="2816"/>
                  </a:lnTo>
                  <a:lnTo>
                    <a:pt x="343123" y="9690"/>
                  </a:lnTo>
                  <a:lnTo>
                    <a:pt x="342977" y="14178"/>
                  </a:lnTo>
                  <a:lnTo>
                    <a:pt x="340091" y="19701"/>
                  </a:lnTo>
                  <a:lnTo>
                    <a:pt x="336338" y="25683"/>
                  </a:lnTo>
                  <a:lnTo>
                    <a:pt x="334226" y="36059"/>
                  </a:lnTo>
                  <a:lnTo>
                    <a:pt x="332542" y="51011"/>
                  </a:lnTo>
                  <a:lnTo>
                    <a:pt x="325171" y="69450"/>
                  </a:lnTo>
                  <a:lnTo>
                    <a:pt x="322833" y="101742"/>
                  </a:lnTo>
                  <a:lnTo>
                    <a:pt x="315176" y="129202"/>
                  </a:lnTo>
                  <a:lnTo>
                    <a:pt x="314290" y="174611"/>
                  </a:lnTo>
                  <a:lnTo>
                    <a:pt x="314288" y="184138"/>
                  </a:lnTo>
                  <a:lnTo>
                    <a:pt x="317109" y="190489"/>
                  </a:lnTo>
                  <a:lnTo>
                    <a:pt x="323809" y="200010"/>
                  </a:lnTo>
                  <a:lnTo>
                    <a:pt x="323812" y="177348"/>
                  </a:lnTo>
                  <a:lnTo>
                    <a:pt x="332944" y="135013"/>
                  </a:lnTo>
                  <a:lnTo>
                    <a:pt x="333330" y="88797"/>
                  </a:lnTo>
                  <a:lnTo>
                    <a:pt x="333337" y="41349"/>
                  </a:lnTo>
                  <a:lnTo>
                    <a:pt x="333337" y="25400"/>
                  </a:lnTo>
                  <a:lnTo>
                    <a:pt x="334395" y="23280"/>
                  </a:lnTo>
                  <a:lnTo>
                    <a:pt x="336159" y="21866"/>
                  </a:lnTo>
                  <a:lnTo>
                    <a:pt x="338393" y="20924"/>
                  </a:lnTo>
                  <a:lnTo>
                    <a:pt x="339882" y="19237"/>
                  </a:lnTo>
                  <a:lnTo>
                    <a:pt x="342746" y="9955"/>
                  </a:lnTo>
                  <a:lnTo>
                    <a:pt x="342828" y="4588"/>
                  </a:lnTo>
                  <a:lnTo>
                    <a:pt x="343898" y="3055"/>
                  </a:lnTo>
                  <a:lnTo>
                    <a:pt x="345669" y="2033"/>
                  </a:lnTo>
                  <a:lnTo>
                    <a:pt x="352271" y="24"/>
                  </a:lnTo>
                  <a:lnTo>
                    <a:pt x="376066" y="23669"/>
                  </a:lnTo>
                  <a:lnTo>
                    <a:pt x="378786" y="29211"/>
                  </a:lnTo>
                  <a:lnTo>
                    <a:pt x="381733" y="44524"/>
                  </a:lnTo>
                  <a:lnTo>
                    <a:pt x="388444" y="57156"/>
                  </a:lnTo>
                  <a:lnTo>
                    <a:pt x="390484" y="98530"/>
                  </a:lnTo>
                  <a:lnTo>
                    <a:pt x="389427" y="100608"/>
                  </a:lnTo>
                  <a:lnTo>
                    <a:pt x="387663" y="101994"/>
                  </a:lnTo>
                  <a:lnTo>
                    <a:pt x="385430" y="102917"/>
                  </a:lnTo>
                  <a:lnTo>
                    <a:pt x="383940" y="104592"/>
                  </a:lnTo>
                  <a:lnTo>
                    <a:pt x="378727" y="114882"/>
                  </a:lnTo>
                  <a:lnTo>
                    <a:pt x="372877" y="122050"/>
                  </a:lnTo>
                  <a:lnTo>
                    <a:pt x="369255" y="123030"/>
                  </a:lnTo>
                  <a:lnTo>
                    <a:pt x="361949" y="123810"/>
                  </a:lnTo>
                  <a:lnTo>
                    <a:pt x="366979" y="123812"/>
                  </a:lnTo>
                  <a:lnTo>
                    <a:pt x="368465" y="122755"/>
                  </a:lnTo>
                  <a:lnTo>
                    <a:pt x="369456" y="120991"/>
                  </a:lnTo>
                  <a:lnTo>
                    <a:pt x="370116" y="118757"/>
                  </a:lnTo>
                  <a:lnTo>
                    <a:pt x="371615" y="117268"/>
                  </a:lnTo>
                  <a:lnTo>
                    <a:pt x="381060" y="113493"/>
                  </a:lnTo>
                  <a:lnTo>
                    <a:pt x="388282" y="107820"/>
                  </a:lnTo>
                  <a:lnTo>
                    <a:pt x="397125" y="105670"/>
                  </a:lnTo>
                  <a:lnTo>
                    <a:pt x="444462" y="104766"/>
                  </a:lnTo>
                  <a:lnTo>
                    <a:pt x="470255" y="104764"/>
                  </a:lnTo>
                  <a:lnTo>
                    <a:pt x="476386" y="107586"/>
                  </a:lnTo>
                  <a:lnTo>
                    <a:pt x="493776" y="122374"/>
                  </a:lnTo>
                  <a:lnTo>
                    <a:pt x="494822" y="128444"/>
                  </a:lnTo>
                  <a:lnTo>
                    <a:pt x="496027" y="130076"/>
                  </a:lnTo>
                  <a:lnTo>
                    <a:pt x="500188" y="131888"/>
                  </a:lnTo>
                  <a:lnTo>
                    <a:pt x="501721" y="133430"/>
                  </a:lnTo>
                  <a:lnTo>
                    <a:pt x="504383" y="141413"/>
                  </a:lnTo>
                  <a:lnTo>
                    <a:pt x="504776" y="157016"/>
                  </a:lnTo>
                  <a:lnTo>
                    <a:pt x="503721" y="158649"/>
                  </a:lnTo>
                  <a:lnTo>
                    <a:pt x="501960" y="159737"/>
                  </a:lnTo>
                  <a:lnTo>
                    <a:pt x="499727" y="160463"/>
                  </a:lnTo>
                  <a:lnTo>
                    <a:pt x="498239" y="162005"/>
                  </a:lnTo>
                  <a:lnTo>
                    <a:pt x="496585" y="166541"/>
                  </a:lnTo>
                  <a:lnTo>
                    <a:pt x="495653" y="175044"/>
                  </a:lnTo>
                  <a:lnTo>
                    <a:pt x="494465" y="177017"/>
                  </a:lnTo>
                  <a:lnTo>
                    <a:pt x="492613" y="178333"/>
                  </a:lnTo>
                  <a:lnTo>
                    <a:pt x="487735" y="180853"/>
                  </a:lnTo>
                  <a:lnTo>
                    <a:pt x="479039" y="187163"/>
                  </a:lnTo>
                  <a:lnTo>
                    <a:pt x="469759" y="190562"/>
                  </a:lnTo>
                  <a:lnTo>
                    <a:pt x="460307" y="196743"/>
                  </a:lnTo>
                  <a:lnTo>
                    <a:pt x="450803" y="199045"/>
                  </a:lnTo>
                  <a:lnTo>
                    <a:pt x="444458" y="199583"/>
                  </a:lnTo>
                  <a:lnTo>
                    <a:pt x="438110" y="202645"/>
                  </a:lnTo>
                  <a:lnTo>
                    <a:pt x="431761" y="206475"/>
                  </a:lnTo>
                  <a:lnTo>
                    <a:pt x="419062" y="208934"/>
                  </a:lnTo>
                  <a:lnTo>
                    <a:pt x="371565" y="209539"/>
                  </a:lnTo>
                  <a:lnTo>
                    <a:pt x="371440" y="200407"/>
                  </a:lnTo>
                  <a:lnTo>
                    <a:pt x="380962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714"/>
            <p:cNvSpPr/>
            <p:nvPr>
              <p:custDataLst>
                <p:tags r:id="rId182"/>
              </p:custDataLst>
            </p:nvPr>
          </p:nvSpPr>
          <p:spPr>
            <a:xfrm>
              <a:off x="7229475" y="3857664"/>
              <a:ext cx="495301" cy="224499"/>
            </a:xfrm>
            <a:custGeom>
              <a:avLst/>
              <a:gdLst/>
              <a:ahLst/>
              <a:cxnLst/>
              <a:rect l="0" t="0" r="0" b="0"/>
              <a:pathLst>
                <a:path w="495301" h="224499">
                  <a:moveTo>
                    <a:pt x="19050" y="161886"/>
                  </a:moveTo>
                  <a:lnTo>
                    <a:pt x="19050" y="161886"/>
                  </a:lnTo>
                  <a:lnTo>
                    <a:pt x="9918" y="161886"/>
                  </a:lnTo>
                  <a:lnTo>
                    <a:pt x="9641" y="166943"/>
                  </a:lnTo>
                  <a:lnTo>
                    <a:pt x="8544" y="168432"/>
                  </a:lnTo>
                  <a:lnTo>
                    <a:pt x="1334" y="171018"/>
                  </a:lnTo>
                  <a:lnTo>
                    <a:pt x="593" y="174059"/>
                  </a:lnTo>
                  <a:lnTo>
                    <a:pt x="0" y="208034"/>
                  </a:lnTo>
                  <a:lnTo>
                    <a:pt x="8200" y="217582"/>
                  </a:lnTo>
                  <a:lnTo>
                    <a:pt x="14189" y="218605"/>
                  </a:lnTo>
                  <a:lnTo>
                    <a:pt x="17610" y="218908"/>
                  </a:lnTo>
                  <a:lnTo>
                    <a:pt x="23680" y="224055"/>
                  </a:lnTo>
                  <a:lnTo>
                    <a:pt x="26370" y="224498"/>
                  </a:lnTo>
                  <a:lnTo>
                    <a:pt x="29222" y="223736"/>
                  </a:lnTo>
                  <a:lnTo>
                    <a:pt x="35213" y="221125"/>
                  </a:lnTo>
                  <a:lnTo>
                    <a:pt x="65394" y="214061"/>
                  </a:lnTo>
                  <a:lnTo>
                    <a:pt x="85138" y="199749"/>
                  </a:lnTo>
                  <a:lnTo>
                    <a:pt x="131653" y="163175"/>
                  </a:lnTo>
                  <a:lnTo>
                    <a:pt x="159298" y="140602"/>
                  </a:lnTo>
                  <a:lnTo>
                    <a:pt x="168166" y="130201"/>
                  </a:lnTo>
                  <a:lnTo>
                    <a:pt x="188284" y="112079"/>
                  </a:lnTo>
                  <a:lnTo>
                    <a:pt x="222211" y="64912"/>
                  </a:lnTo>
                  <a:lnTo>
                    <a:pt x="243415" y="41321"/>
                  </a:lnTo>
                  <a:lnTo>
                    <a:pt x="246395" y="31736"/>
                  </a:lnTo>
                  <a:lnTo>
                    <a:pt x="247092" y="25372"/>
                  </a:lnTo>
                  <a:lnTo>
                    <a:pt x="248336" y="23252"/>
                  </a:lnTo>
                  <a:lnTo>
                    <a:pt x="250224" y="21838"/>
                  </a:lnTo>
                  <a:lnTo>
                    <a:pt x="255802" y="19569"/>
                  </a:lnTo>
                  <a:lnTo>
                    <a:pt x="256565" y="16437"/>
                  </a:lnTo>
                  <a:lnTo>
                    <a:pt x="257172" y="9522"/>
                  </a:lnTo>
                  <a:lnTo>
                    <a:pt x="248974" y="17690"/>
                  </a:lnTo>
                  <a:lnTo>
                    <a:pt x="246853" y="26354"/>
                  </a:lnTo>
                  <a:lnTo>
                    <a:pt x="241181" y="35180"/>
                  </a:lnTo>
                  <a:lnTo>
                    <a:pt x="237972" y="44498"/>
                  </a:lnTo>
                  <a:lnTo>
                    <a:pt x="231847" y="53962"/>
                  </a:lnTo>
                  <a:lnTo>
                    <a:pt x="228504" y="63468"/>
                  </a:lnTo>
                  <a:lnTo>
                    <a:pt x="222339" y="72988"/>
                  </a:lnTo>
                  <a:lnTo>
                    <a:pt x="220042" y="82512"/>
                  </a:lnTo>
                  <a:lnTo>
                    <a:pt x="219505" y="88861"/>
                  </a:lnTo>
                  <a:lnTo>
                    <a:pt x="216443" y="95211"/>
                  </a:lnTo>
                  <a:lnTo>
                    <a:pt x="212614" y="101561"/>
                  </a:lnTo>
                  <a:lnTo>
                    <a:pt x="210155" y="114261"/>
                  </a:lnTo>
                  <a:lnTo>
                    <a:pt x="209561" y="140954"/>
                  </a:lnTo>
                  <a:lnTo>
                    <a:pt x="216098" y="150069"/>
                  </a:lnTo>
                  <a:lnTo>
                    <a:pt x="218684" y="160121"/>
                  </a:lnTo>
                  <a:lnTo>
                    <a:pt x="219872" y="160709"/>
                  </a:lnTo>
                  <a:lnTo>
                    <a:pt x="242670" y="161872"/>
                  </a:lnTo>
                  <a:lnTo>
                    <a:pt x="248258" y="159058"/>
                  </a:lnTo>
                  <a:lnTo>
                    <a:pt x="295276" y="114254"/>
                  </a:lnTo>
                  <a:lnTo>
                    <a:pt x="335225" y="74310"/>
                  </a:lnTo>
                  <a:lnTo>
                    <a:pt x="339489" y="64402"/>
                  </a:lnTo>
                  <a:lnTo>
                    <a:pt x="342443" y="54001"/>
                  </a:lnTo>
                  <a:lnTo>
                    <a:pt x="352961" y="38701"/>
                  </a:lnTo>
                  <a:lnTo>
                    <a:pt x="357955" y="31995"/>
                  </a:lnTo>
                  <a:lnTo>
                    <a:pt x="363983" y="19067"/>
                  </a:lnTo>
                  <a:lnTo>
                    <a:pt x="369995" y="11379"/>
                  </a:lnTo>
                  <a:lnTo>
                    <a:pt x="371437" y="402"/>
                  </a:lnTo>
                  <a:lnTo>
                    <a:pt x="363270" y="0"/>
                  </a:lnTo>
                  <a:lnTo>
                    <a:pt x="362830" y="1045"/>
                  </a:lnTo>
                  <a:lnTo>
                    <a:pt x="362341" y="5029"/>
                  </a:lnTo>
                  <a:lnTo>
                    <a:pt x="361152" y="6514"/>
                  </a:lnTo>
                  <a:lnTo>
                    <a:pt x="357010" y="8165"/>
                  </a:lnTo>
                  <a:lnTo>
                    <a:pt x="355481" y="9664"/>
                  </a:lnTo>
                  <a:lnTo>
                    <a:pt x="353784" y="14151"/>
                  </a:lnTo>
                  <a:lnTo>
                    <a:pt x="352272" y="15771"/>
                  </a:lnTo>
                  <a:lnTo>
                    <a:pt x="347771" y="17571"/>
                  </a:lnTo>
                  <a:lnTo>
                    <a:pt x="346147" y="19109"/>
                  </a:lnTo>
                  <a:lnTo>
                    <a:pt x="344343" y="23641"/>
                  </a:lnTo>
                  <a:lnTo>
                    <a:pt x="342127" y="35174"/>
                  </a:lnTo>
                  <a:lnTo>
                    <a:pt x="336438" y="44496"/>
                  </a:lnTo>
                  <a:lnTo>
                    <a:pt x="333980" y="57128"/>
                  </a:lnTo>
                  <a:lnTo>
                    <a:pt x="333779" y="60297"/>
                  </a:lnTo>
                  <a:lnTo>
                    <a:pt x="330733" y="66641"/>
                  </a:lnTo>
                  <a:lnTo>
                    <a:pt x="326909" y="72988"/>
                  </a:lnTo>
                  <a:lnTo>
                    <a:pt x="324455" y="85686"/>
                  </a:lnTo>
                  <a:lnTo>
                    <a:pt x="323861" y="117436"/>
                  </a:lnTo>
                  <a:lnTo>
                    <a:pt x="326677" y="123786"/>
                  </a:lnTo>
                  <a:lnTo>
                    <a:pt x="332052" y="131429"/>
                  </a:lnTo>
                  <a:lnTo>
                    <a:pt x="332984" y="137810"/>
                  </a:lnTo>
                  <a:lnTo>
                    <a:pt x="334172" y="139485"/>
                  </a:lnTo>
                  <a:lnTo>
                    <a:pt x="336024" y="140602"/>
                  </a:lnTo>
                  <a:lnTo>
                    <a:pt x="338315" y="141347"/>
                  </a:lnTo>
                  <a:lnTo>
                    <a:pt x="350699" y="150906"/>
                  </a:lnTo>
                  <a:lnTo>
                    <a:pt x="356970" y="151930"/>
                  </a:lnTo>
                  <a:lnTo>
                    <a:pt x="393711" y="152358"/>
                  </a:lnTo>
                  <a:lnTo>
                    <a:pt x="400055" y="149537"/>
                  </a:lnTo>
                  <a:lnTo>
                    <a:pt x="406402" y="145815"/>
                  </a:lnTo>
                  <a:lnTo>
                    <a:pt x="415925" y="142660"/>
                  </a:lnTo>
                  <a:lnTo>
                    <a:pt x="438150" y="126412"/>
                  </a:lnTo>
                  <a:lnTo>
                    <a:pt x="444500" y="123895"/>
                  </a:lnTo>
                  <a:lnTo>
                    <a:pt x="466725" y="107379"/>
                  </a:lnTo>
                  <a:lnTo>
                    <a:pt x="473075" y="104852"/>
                  </a:lnTo>
                  <a:lnTo>
                    <a:pt x="483894" y="96690"/>
                  </a:lnTo>
                  <a:lnTo>
                    <a:pt x="494859" y="95250"/>
                  </a:lnTo>
                  <a:lnTo>
                    <a:pt x="495300" y="85696"/>
                  </a:lnTo>
                  <a:lnTo>
                    <a:pt x="495300" y="104343"/>
                  </a:lnTo>
                  <a:lnTo>
                    <a:pt x="485775" y="104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2" name="SMARTInkShape-715"/>
          <p:cNvSpPr/>
          <p:nvPr>
            <p:custDataLst>
              <p:tags r:id="rId18"/>
            </p:custDataLst>
          </p:nvPr>
        </p:nvSpPr>
        <p:spPr>
          <a:xfrm>
            <a:off x="1266826" y="4572000"/>
            <a:ext cx="209550" cy="123826"/>
          </a:xfrm>
          <a:custGeom>
            <a:avLst/>
            <a:gdLst/>
            <a:ahLst/>
            <a:cxnLst/>
            <a:rect l="0" t="0" r="0" b="0"/>
            <a:pathLst>
              <a:path w="209550" h="123826">
                <a:moveTo>
                  <a:pt x="161924" y="0"/>
                </a:moveTo>
                <a:lnTo>
                  <a:pt x="161924" y="0"/>
                </a:lnTo>
                <a:lnTo>
                  <a:pt x="152515" y="0"/>
                </a:lnTo>
                <a:lnTo>
                  <a:pt x="152434" y="5057"/>
                </a:lnTo>
                <a:lnTo>
                  <a:pt x="151364" y="6546"/>
                </a:lnTo>
                <a:lnTo>
                  <a:pt x="143049" y="9473"/>
                </a:lnTo>
                <a:lnTo>
                  <a:pt x="142990" y="9491"/>
                </a:lnTo>
                <a:lnTo>
                  <a:pt x="98137" y="53203"/>
                </a:lnTo>
                <a:lnTo>
                  <a:pt x="91947" y="55395"/>
                </a:lnTo>
                <a:lnTo>
                  <a:pt x="89872" y="57039"/>
                </a:lnTo>
                <a:lnTo>
                  <a:pt x="85895" y="63349"/>
                </a:lnTo>
                <a:lnTo>
                  <a:pt x="72628" y="71294"/>
                </a:lnTo>
                <a:lnTo>
                  <a:pt x="49910" y="91924"/>
                </a:lnTo>
                <a:lnTo>
                  <a:pt x="44054" y="93772"/>
                </a:lnTo>
                <a:lnTo>
                  <a:pt x="42069" y="95323"/>
                </a:lnTo>
                <a:lnTo>
                  <a:pt x="33565" y="108377"/>
                </a:lnTo>
                <a:lnTo>
                  <a:pt x="27970" y="111668"/>
                </a:lnTo>
                <a:lnTo>
                  <a:pt x="20811" y="113780"/>
                </a:lnTo>
                <a:lnTo>
                  <a:pt x="9962" y="123419"/>
                </a:lnTo>
                <a:lnTo>
                  <a:pt x="0" y="123825"/>
                </a:lnTo>
                <a:lnTo>
                  <a:pt x="44736" y="123825"/>
                </a:lnTo>
                <a:lnTo>
                  <a:pt x="92152" y="123825"/>
                </a:lnTo>
                <a:lnTo>
                  <a:pt x="138718" y="123825"/>
                </a:lnTo>
                <a:lnTo>
                  <a:pt x="185509" y="123825"/>
                </a:lnTo>
                <a:lnTo>
                  <a:pt x="200021" y="123825"/>
                </a:lnTo>
                <a:lnTo>
                  <a:pt x="209549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8" name="SMARTInkShape-Group206"/>
          <p:cNvGrpSpPr/>
          <p:nvPr/>
        </p:nvGrpSpPr>
        <p:grpSpPr>
          <a:xfrm>
            <a:off x="1790700" y="4410111"/>
            <a:ext cx="694933" cy="238087"/>
            <a:chOff x="1790700" y="4410111"/>
            <a:chExt cx="694933" cy="238087"/>
          </a:xfrm>
        </p:grpSpPr>
        <p:sp>
          <p:nvSpPr>
            <p:cNvPr id="173" name="SMARTInkShape-716"/>
            <p:cNvSpPr/>
            <p:nvPr>
              <p:custDataLst>
                <p:tags r:id="rId175"/>
              </p:custDataLst>
            </p:nvPr>
          </p:nvSpPr>
          <p:spPr>
            <a:xfrm>
              <a:off x="1790700" y="4410111"/>
              <a:ext cx="133348" cy="219040"/>
            </a:xfrm>
            <a:custGeom>
              <a:avLst/>
              <a:gdLst/>
              <a:ahLst/>
              <a:cxnLst/>
              <a:rect l="0" t="0" r="0" b="0"/>
              <a:pathLst>
                <a:path w="133348" h="219040">
                  <a:moveTo>
                    <a:pt x="19050" y="66639"/>
                  </a:moveTo>
                  <a:lnTo>
                    <a:pt x="19050" y="66639"/>
                  </a:lnTo>
                  <a:lnTo>
                    <a:pt x="19050" y="90319"/>
                  </a:lnTo>
                  <a:lnTo>
                    <a:pt x="16228" y="95861"/>
                  </a:lnTo>
                  <a:lnTo>
                    <a:pt x="10849" y="102985"/>
                  </a:lnTo>
                  <a:lnTo>
                    <a:pt x="9787" y="111996"/>
                  </a:lnTo>
                  <a:lnTo>
                    <a:pt x="8469" y="150254"/>
                  </a:lnTo>
                  <a:lnTo>
                    <a:pt x="883" y="171395"/>
                  </a:lnTo>
                  <a:lnTo>
                    <a:pt x="0" y="209514"/>
                  </a:lnTo>
                  <a:lnTo>
                    <a:pt x="0" y="164979"/>
                  </a:lnTo>
                  <a:lnTo>
                    <a:pt x="0" y="117700"/>
                  </a:lnTo>
                  <a:lnTo>
                    <a:pt x="0" y="111205"/>
                  </a:lnTo>
                  <a:lnTo>
                    <a:pt x="2822" y="104791"/>
                  </a:lnTo>
                  <a:lnTo>
                    <a:pt x="6546" y="98412"/>
                  </a:lnTo>
                  <a:lnTo>
                    <a:pt x="8936" y="85694"/>
                  </a:lnTo>
                  <a:lnTo>
                    <a:pt x="9133" y="82517"/>
                  </a:lnTo>
                  <a:lnTo>
                    <a:pt x="12173" y="76165"/>
                  </a:lnTo>
                  <a:lnTo>
                    <a:pt x="15993" y="69814"/>
                  </a:lnTo>
                  <a:lnTo>
                    <a:pt x="18446" y="57114"/>
                  </a:lnTo>
                  <a:lnTo>
                    <a:pt x="18648" y="53939"/>
                  </a:lnTo>
                  <a:lnTo>
                    <a:pt x="21693" y="47589"/>
                  </a:lnTo>
                  <a:lnTo>
                    <a:pt x="25516" y="41239"/>
                  </a:lnTo>
                  <a:lnTo>
                    <a:pt x="28727" y="31714"/>
                  </a:lnTo>
                  <a:lnTo>
                    <a:pt x="33229" y="25364"/>
                  </a:lnTo>
                  <a:lnTo>
                    <a:pt x="38757" y="21836"/>
                  </a:lnTo>
                  <a:lnTo>
                    <a:pt x="41713" y="20895"/>
                  </a:lnTo>
                  <a:lnTo>
                    <a:pt x="43684" y="19210"/>
                  </a:lnTo>
                  <a:lnTo>
                    <a:pt x="45873" y="14515"/>
                  </a:lnTo>
                  <a:lnTo>
                    <a:pt x="47516" y="12839"/>
                  </a:lnTo>
                  <a:lnTo>
                    <a:pt x="57223" y="8725"/>
                  </a:lnTo>
                  <a:lnTo>
                    <a:pt x="65221" y="1327"/>
                  </a:lnTo>
                  <a:lnTo>
                    <a:pt x="75770" y="0"/>
                  </a:lnTo>
                  <a:lnTo>
                    <a:pt x="84363" y="8168"/>
                  </a:lnTo>
                  <a:lnTo>
                    <a:pt x="85605" y="17574"/>
                  </a:lnTo>
                  <a:lnTo>
                    <a:pt x="85725" y="60300"/>
                  </a:lnTo>
                  <a:lnTo>
                    <a:pt x="82902" y="66644"/>
                  </a:lnTo>
                  <a:lnTo>
                    <a:pt x="79179" y="72991"/>
                  </a:lnTo>
                  <a:lnTo>
                    <a:pt x="76024" y="82514"/>
                  </a:lnTo>
                  <a:lnTo>
                    <a:pt x="69915" y="92039"/>
                  </a:lnTo>
                  <a:lnTo>
                    <a:pt x="67635" y="101564"/>
                  </a:lnTo>
                  <a:lnTo>
                    <a:pt x="67102" y="107914"/>
                  </a:lnTo>
                  <a:lnTo>
                    <a:pt x="64042" y="114264"/>
                  </a:lnTo>
                  <a:lnTo>
                    <a:pt x="38111" y="142828"/>
                  </a:lnTo>
                  <a:lnTo>
                    <a:pt x="38100" y="128650"/>
                  </a:lnTo>
                  <a:lnTo>
                    <a:pt x="39158" y="127029"/>
                  </a:lnTo>
                  <a:lnTo>
                    <a:pt x="40923" y="125949"/>
                  </a:lnTo>
                  <a:lnTo>
                    <a:pt x="46301" y="124216"/>
                  </a:lnTo>
                  <a:lnTo>
                    <a:pt x="55710" y="115626"/>
                  </a:lnTo>
                  <a:lnTo>
                    <a:pt x="61780" y="114667"/>
                  </a:lnTo>
                  <a:lnTo>
                    <a:pt x="63411" y="113475"/>
                  </a:lnTo>
                  <a:lnTo>
                    <a:pt x="64499" y="111621"/>
                  </a:lnTo>
                  <a:lnTo>
                    <a:pt x="65225" y="109327"/>
                  </a:lnTo>
                  <a:lnTo>
                    <a:pt x="66766" y="107798"/>
                  </a:lnTo>
                  <a:lnTo>
                    <a:pt x="71302" y="106099"/>
                  </a:lnTo>
                  <a:lnTo>
                    <a:pt x="83971" y="104858"/>
                  </a:lnTo>
                  <a:lnTo>
                    <a:pt x="92983" y="111309"/>
                  </a:lnTo>
                  <a:lnTo>
                    <a:pt x="103013" y="113875"/>
                  </a:lnTo>
                  <a:lnTo>
                    <a:pt x="112821" y="122431"/>
                  </a:lnTo>
                  <a:lnTo>
                    <a:pt x="113643" y="126007"/>
                  </a:lnTo>
                  <a:lnTo>
                    <a:pt x="113862" y="128443"/>
                  </a:lnTo>
                  <a:lnTo>
                    <a:pt x="115066" y="130067"/>
                  </a:lnTo>
                  <a:lnTo>
                    <a:pt x="119227" y="131871"/>
                  </a:lnTo>
                  <a:lnTo>
                    <a:pt x="120759" y="133410"/>
                  </a:lnTo>
                  <a:lnTo>
                    <a:pt x="126042" y="143485"/>
                  </a:lnTo>
                  <a:lnTo>
                    <a:pt x="131906" y="150610"/>
                  </a:lnTo>
                  <a:lnTo>
                    <a:pt x="132922" y="156901"/>
                  </a:lnTo>
                  <a:lnTo>
                    <a:pt x="133347" y="185449"/>
                  </a:lnTo>
                  <a:lnTo>
                    <a:pt x="130526" y="191057"/>
                  </a:lnTo>
                  <a:lnTo>
                    <a:pt x="115740" y="208035"/>
                  </a:lnTo>
                  <a:lnTo>
                    <a:pt x="114727" y="214133"/>
                  </a:lnTo>
                  <a:lnTo>
                    <a:pt x="113526" y="215768"/>
                  </a:lnTo>
                  <a:lnTo>
                    <a:pt x="109370" y="217585"/>
                  </a:lnTo>
                  <a:lnTo>
                    <a:pt x="104624" y="218752"/>
                  </a:lnTo>
                  <a:lnTo>
                    <a:pt x="85725" y="219039"/>
                  </a:lnTo>
                  <a:lnTo>
                    <a:pt x="95250" y="2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717"/>
            <p:cNvSpPr/>
            <p:nvPr>
              <p:custDataLst>
                <p:tags r:id="rId176"/>
              </p:custDataLst>
            </p:nvPr>
          </p:nvSpPr>
          <p:spPr>
            <a:xfrm>
              <a:off x="2047875" y="4438650"/>
              <a:ext cx="76201" cy="190462"/>
            </a:xfrm>
            <a:custGeom>
              <a:avLst/>
              <a:gdLst/>
              <a:ahLst/>
              <a:cxnLst/>
              <a:rect l="0" t="0" r="0" b="0"/>
              <a:pathLst>
                <a:path w="76201" h="190462">
                  <a:moveTo>
                    <a:pt x="76200" y="0"/>
                  </a:moveTo>
                  <a:lnTo>
                    <a:pt x="76200" y="0"/>
                  </a:lnTo>
                  <a:lnTo>
                    <a:pt x="62011" y="0"/>
                  </a:lnTo>
                  <a:lnTo>
                    <a:pt x="60390" y="1058"/>
                  </a:lnTo>
                  <a:lnTo>
                    <a:pt x="59310" y="2822"/>
                  </a:lnTo>
                  <a:lnTo>
                    <a:pt x="58590" y="5057"/>
                  </a:lnTo>
                  <a:lnTo>
                    <a:pt x="57052" y="6546"/>
                  </a:lnTo>
                  <a:lnTo>
                    <a:pt x="49075" y="9133"/>
                  </a:lnTo>
                  <a:lnTo>
                    <a:pt x="48270" y="12173"/>
                  </a:lnTo>
                  <a:lnTo>
                    <a:pt x="48055" y="14465"/>
                  </a:lnTo>
                  <a:lnTo>
                    <a:pt x="46853" y="15993"/>
                  </a:lnTo>
                  <a:lnTo>
                    <a:pt x="42696" y="17692"/>
                  </a:lnTo>
                  <a:lnTo>
                    <a:pt x="41164" y="19202"/>
                  </a:lnTo>
                  <a:lnTo>
                    <a:pt x="39462" y="23704"/>
                  </a:lnTo>
                  <a:lnTo>
                    <a:pt x="37949" y="25328"/>
                  </a:lnTo>
                  <a:lnTo>
                    <a:pt x="33447" y="27132"/>
                  </a:lnTo>
                  <a:lnTo>
                    <a:pt x="31823" y="28671"/>
                  </a:lnTo>
                  <a:lnTo>
                    <a:pt x="30019" y="33204"/>
                  </a:lnTo>
                  <a:lnTo>
                    <a:pt x="28479" y="34836"/>
                  </a:lnTo>
                  <a:lnTo>
                    <a:pt x="23946" y="36649"/>
                  </a:lnTo>
                  <a:lnTo>
                    <a:pt x="22314" y="38191"/>
                  </a:lnTo>
                  <a:lnTo>
                    <a:pt x="20501" y="42726"/>
                  </a:lnTo>
                  <a:lnTo>
                    <a:pt x="18278" y="54261"/>
                  </a:lnTo>
                  <a:lnTo>
                    <a:pt x="10887" y="64831"/>
                  </a:lnTo>
                  <a:lnTo>
                    <a:pt x="9794" y="73915"/>
                  </a:lnTo>
                  <a:lnTo>
                    <a:pt x="9645" y="79770"/>
                  </a:lnTo>
                  <a:lnTo>
                    <a:pt x="6756" y="85901"/>
                  </a:lnTo>
                  <a:lnTo>
                    <a:pt x="3003" y="92153"/>
                  </a:lnTo>
                  <a:lnTo>
                    <a:pt x="593" y="104791"/>
                  </a:lnTo>
                  <a:lnTo>
                    <a:pt x="1" y="152400"/>
                  </a:lnTo>
                  <a:lnTo>
                    <a:pt x="0" y="190369"/>
                  </a:lnTo>
                  <a:lnTo>
                    <a:pt x="5056" y="190461"/>
                  </a:lnTo>
                  <a:lnTo>
                    <a:pt x="6546" y="189416"/>
                  </a:lnTo>
                  <a:lnTo>
                    <a:pt x="7539" y="187660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718"/>
            <p:cNvSpPr/>
            <p:nvPr>
              <p:custDataLst>
                <p:tags r:id="rId177"/>
              </p:custDataLst>
            </p:nvPr>
          </p:nvSpPr>
          <p:spPr>
            <a:xfrm>
              <a:off x="2124085" y="4457700"/>
              <a:ext cx="28566" cy="190498"/>
            </a:xfrm>
            <a:custGeom>
              <a:avLst/>
              <a:gdLst/>
              <a:ahLst/>
              <a:cxnLst/>
              <a:rect l="0" t="0" r="0" b="0"/>
              <a:pathLst>
                <a:path w="28566" h="190498">
                  <a:moveTo>
                    <a:pt x="9515" y="0"/>
                  </a:moveTo>
                  <a:lnTo>
                    <a:pt x="9515" y="0"/>
                  </a:lnTo>
                  <a:lnTo>
                    <a:pt x="9515" y="26824"/>
                  </a:lnTo>
                  <a:lnTo>
                    <a:pt x="2969" y="35833"/>
                  </a:lnTo>
                  <a:lnTo>
                    <a:pt x="873" y="44719"/>
                  </a:lnTo>
                  <a:lnTo>
                    <a:pt x="0" y="84435"/>
                  </a:lnTo>
                  <a:lnTo>
                    <a:pt x="2817" y="93266"/>
                  </a:lnTo>
                  <a:lnTo>
                    <a:pt x="6538" y="100718"/>
                  </a:lnTo>
                  <a:lnTo>
                    <a:pt x="9123" y="117359"/>
                  </a:lnTo>
                  <a:lnTo>
                    <a:pt x="9481" y="136515"/>
                  </a:lnTo>
                  <a:lnTo>
                    <a:pt x="12322" y="142870"/>
                  </a:lnTo>
                  <a:lnTo>
                    <a:pt x="16054" y="149223"/>
                  </a:lnTo>
                  <a:lnTo>
                    <a:pt x="18450" y="161925"/>
                  </a:lnTo>
                  <a:lnTo>
                    <a:pt x="19039" y="189045"/>
                  </a:lnTo>
                  <a:lnTo>
                    <a:pt x="20098" y="189530"/>
                  </a:lnTo>
                  <a:lnTo>
                    <a:pt x="28531" y="190497"/>
                  </a:lnTo>
                  <a:lnTo>
                    <a:pt x="2856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719"/>
            <p:cNvSpPr/>
            <p:nvPr>
              <p:custDataLst>
                <p:tags r:id="rId178"/>
              </p:custDataLst>
            </p:nvPr>
          </p:nvSpPr>
          <p:spPr>
            <a:xfrm>
              <a:off x="2066935" y="4591084"/>
              <a:ext cx="66666" cy="9492"/>
            </a:xfrm>
            <a:custGeom>
              <a:avLst/>
              <a:gdLst/>
              <a:ahLst/>
              <a:cxnLst/>
              <a:rect l="0" t="0" r="0" b="0"/>
              <a:pathLst>
                <a:path w="66666" h="9492">
                  <a:moveTo>
                    <a:pt x="19040" y="9491"/>
                  </a:moveTo>
                  <a:lnTo>
                    <a:pt x="19040" y="9491"/>
                  </a:lnTo>
                  <a:lnTo>
                    <a:pt x="0" y="9491"/>
                  </a:lnTo>
                  <a:lnTo>
                    <a:pt x="9123" y="358"/>
                  </a:lnTo>
                  <a:lnTo>
                    <a:pt x="17682" y="0"/>
                  </a:lnTo>
                  <a:lnTo>
                    <a:pt x="27122" y="8170"/>
                  </a:lnTo>
                  <a:lnTo>
                    <a:pt x="33194" y="9100"/>
                  </a:lnTo>
                  <a:lnTo>
                    <a:pt x="6666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720"/>
            <p:cNvSpPr/>
            <p:nvPr>
              <p:custDataLst>
                <p:tags r:id="rId179"/>
              </p:custDataLst>
            </p:nvPr>
          </p:nvSpPr>
          <p:spPr>
            <a:xfrm>
              <a:off x="2247934" y="4448186"/>
              <a:ext cx="237699" cy="200005"/>
            </a:xfrm>
            <a:custGeom>
              <a:avLst/>
              <a:gdLst/>
              <a:ahLst/>
              <a:cxnLst/>
              <a:rect l="0" t="0" r="0" b="0"/>
              <a:pathLst>
                <a:path w="237699" h="200005">
                  <a:moveTo>
                    <a:pt x="9491" y="142864"/>
                  </a:moveTo>
                  <a:lnTo>
                    <a:pt x="9491" y="142864"/>
                  </a:lnTo>
                  <a:lnTo>
                    <a:pt x="9491" y="147921"/>
                  </a:lnTo>
                  <a:lnTo>
                    <a:pt x="8433" y="149410"/>
                  </a:lnTo>
                  <a:lnTo>
                    <a:pt x="6669" y="150403"/>
                  </a:lnTo>
                  <a:lnTo>
                    <a:pt x="1290" y="151997"/>
                  </a:lnTo>
                  <a:lnTo>
                    <a:pt x="554" y="155037"/>
                  </a:lnTo>
                  <a:lnTo>
                    <a:pt x="0" y="161511"/>
                  </a:lnTo>
                  <a:lnTo>
                    <a:pt x="8170" y="170080"/>
                  </a:lnTo>
                  <a:lnTo>
                    <a:pt x="9457" y="180537"/>
                  </a:lnTo>
                  <a:lnTo>
                    <a:pt x="14537" y="180837"/>
                  </a:lnTo>
                  <a:lnTo>
                    <a:pt x="16030" y="181938"/>
                  </a:lnTo>
                  <a:lnTo>
                    <a:pt x="17689" y="185983"/>
                  </a:lnTo>
                  <a:lnTo>
                    <a:pt x="19190" y="186426"/>
                  </a:lnTo>
                  <a:lnTo>
                    <a:pt x="36315" y="181240"/>
                  </a:lnTo>
                  <a:lnTo>
                    <a:pt x="45324" y="174473"/>
                  </a:lnTo>
                  <a:lnTo>
                    <a:pt x="54210" y="171279"/>
                  </a:lnTo>
                  <a:lnTo>
                    <a:pt x="60411" y="166782"/>
                  </a:lnTo>
                  <a:lnTo>
                    <a:pt x="63872" y="161255"/>
                  </a:lnTo>
                  <a:lnTo>
                    <a:pt x="66469" y="155271"/>
                  </a:lnTo>
                  <a:lnTo>
                    <a:pt x="101589" y="107761"/>
                  </a:lnTo>
                  <a:lnTo>
                    <a:pt x="119560" y="79266"/>
                  </a:lnTo>
                  <a:lnTo>
                    <a:pt x="125778" y="59314"/>
                  </a:lnTo>
                  <a:lnTo>
                    <a:pt x="129966" y="51756"/>
                  </a:lnTo>
                  <a:lnTo>
                    <a:pt x="132654" y="38280"/>
                  </a:lnTo>
                  <a:lnTo>
                    <a:pt x="132875" y="35042"/>
                  </a:lnTo>
                  <a:lnTo>
                    <a:pt x="135942" y="28621"/>
                  </a:lnTo>
                  <a:lnTo>
                    <a:pt x="139775" y="22239"/>
                  </a:lnTo>
                  <a:lnTo>
                    <a:pt x="142437" y="11399"/>
                  </a:lnTo>
                  <a:lnTo>
                    <a:pt x="142841" y="0"/>
                  </a:lnTo>
                  <a:lnTo>
                    <a:pt x="134640" y="8191"/>
                  </a:lnTo>
                  <a:lnTo>
                    <a:pt x="132519" y="16857"/>
                  </a:lnTo>
                  <a:lnTo>
                    <a:pt x="126847" y="25683"/>
                  </a:lnTo>
                  <a:lnTo>
                    <a:pt x="123638" y="35001"/>
                  </a:lnTo>
                  <a:lnTo>
                    <a:pt x="117513" y="44465"/>
                  </a:lnTo>
                  <a:lnTo>
                    <a:pt x="114170" y="53971"/>
                  </a:lnTo>
                  <a:lnTo>
                    <a:pt x="108005" y="63491"/>
                  </a:lnTo>
                  <a:lnTo>
                    <a:pt x="105708" y="74073"/>
                  </a:lnTo>
                  <a:lnTo>
                    <a:pt x="104868" y="97090"/>
                  </a:lnTo>
                  <a:lnTo>
                    <a:pt x="101975" y="104175"/>
                  </a:lnTo>
                  <a:lnTo>
                    <a:pt x="99723" y="107547"/>
                  </a:lnTo>
                  <a:lnTo>
                    <a:pt x="99278" y="111910"/>
                  </a:lnTo>
                  <a:lnTo>
                    <a:pt x="104659" y="149457"/>
                  </a:lnTo>
                  <a:lnTo>
                    <a:pt x="112269" y="162364"/>
                  </a:lnTo>
                  <a:lnTo>
                    <a:pt x="112935" y="165389"/>
                  </a:lnTo>
                  <a:lnTo>
                    <a:pt x="114437" y="167406"/>
                  </a:lnTo>
                  <a:lnTo>
                    <a:pt x="116497" y="168750"/>
                  </a:lnTo>
                  <a:lnTo>
                    <a:pt x="124452" y="170642"/>
                  </a:lnTo>
                  <a:lnTo>
                    <a:pt x="146420" y="171425"/>
                  </a:lnTo>
                  <a:lnTo>
                    <a:pt x="152546" y="168611"/>
                  </a:lnTo>
                  <a:lnTo>
                    <a:pt x="158796" y="164891"/>
                  </a:lnTo>
                  <a:lnTo>
                    <a:pt x="168264" y="161738"/>
                  </a:lnTo>
                  <a:lnTo>
                    <a:pt x="174602" y="157250"/>
                  </a:lnTo>
                  <a:lnTo>
                    <a:pt x="178123" y="151727"/>
                  </a:lnTo>
                  <a:lnTo>
                    <a:pt x="180747" y="145745"/>
                  </a:lnTo>
                  <a:lnTo>
                    <a:pt x="205360" y="110911"/>
                  </a:lnTo>
                  <a:lnTo>
                    <a:pt x="209343" y="99294"/>
                  </a:lnTo>
                  <a:lnTo>
                    <a:pt x="215697" y="88092"/>
                  </a:lnTo>
                  <a:lnTo>
                    <a:pt x="219108" y="72896"/>
                  </a:lnTo>
                  <a:lnTo>
                    <a:pt x="226384" y="57743"/>
                  </a:lnTo>
                  <a:lnTo>
                    <a:pt x="228555" y="20924"/>
                  </a:lnTo>
                  <a:lnTo>
                    <a:pt x="229617" y="20296"/>
                  </a:lnTo>
                  <a:lnTo>
                    <a:pt x="237698" y="19087"/>
                  </a:lnTo>
                  <a:lnTo>
                    <a:pt x="228948" y="19041"/>
                  </a:lnTo>
                  <a:lnTo>
                    <a:pt x="228679" y="24096"/>
                  </a:lnTo>
                  <a:lnTo>
                    <a:pt x="225794" y="29401"/>
                  </a:lnTo>
                  <a:lnTo>
                    <a:pt x="220375" y="36373"/>
                  </a:lnTo>
                  <a:lnTo>
                    <a:pt x="218246" y="45355"/>
                  </a:lnTo>
                  <a:lnTo>
                    <a:pt x="212573" y="54235"/>
                  </a:lnTo>
                  <a:lnTo>
                    <a:pt x="210120" y="66718"/>
                  </a:lnTo>
                  <a:lnTo>
                    <a:pt x="209526" y="107547"/>
                  </a:lnTo>
                  <a:lnTo>
                    <a:pt x="206698" y="114115"/>
                  </a:lnTo>
                  <a:lnTo>
                    <a:pt x="204463" y="117348"/>
                  </a:lnTo>
                  <a:lnTo>
                    <a:pt x="204030" y="120562"/>
                  </a:lnTo>
                  <a:lnTo>
                    <a:pt x="209461" y="152193"/>
                  </a:lnTo>
                  <a:lnTo>
                    <a:pt x="209514" y="174730"/>
                  </a:lnTo>
                  <a:lnTo>
                    <a:pt x="210573" y="176808"/>
                  </a:lnTo>
                  <a:lnTo>
                    <a:pt x="212337" y="178193"/>
                  </a:lnTo>
                  <a:lnTo>
                    <a:pt x="214572" y="179116"/>
                  </a:lnTo>
                  <a:lnTo>
                    <a:pt x="216062" y="180791"/>
                  </a:lnTo>
                  <a:lnTo>
                    <a:pt x="219006" y="190358"/>
                  </a:lnTo>
                  <a:lnTo>
                    <a:pt x="219038" y="198678"/>
                  </a:lnTo>
                  <a:lnTo>
                    <a:pt x="220097" y="199124"/>
                  </a:lnTo>
                  <a:lnTo>
                    <a:pt x="228450" y="200004"/>
                  </a:lnTo>
                  <a:lnTo>
                    <a:pt x="228566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1" name="SMARTInkShape-Group207"/>
          <p:cNvGrpSpPr/>
          <p:nvPr/>
        </p:nvGrpSpPr>
        <p:grpSpPr>
          <a:xfrm>
            <a:off x="2771775" y="4505325"/>
            <a:ext cx="161926" cy="104776"/>
            <a:chOff x="2771775" y="4505325"/>
            <a:chExt cx="161926" cy="104776"/>
          </a:xfrm>
        </p:grpSpPr>
        <p:sp>
          <p:nvSpPr>
            <p:cNvPr id="179" name="SMARTInkShape-721"/>
            <p:cNvSpPr/>
            <p:nvPr>
              <p:custDataLst>
                <p:tags r:id="rId173"/>
              </p:custDataLst>
            </p:nvPr>
          </p:nvSpPr>
          <p:spPr>
            <a:xfrm>
              <a:off x="2771775" y="450532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5994" y="1058"/>
                  </a:lnTo>
                  <a:lnTo>
                    <a:pt x="17012" y="2822"/>
                  </a:lnTo>
                  <a:lnTo>
                    <a:pt x="17692" y="5057"/>
                  </a:lnTo>
                  <a:lnTo>
                    <a:pt x="19203" y="6546"/>
                  </a:lnTo>
                  <a:lnTo>
                    <a:pt x="23704" y="8201"/>
                  </a:lnTo>
                  <a:lnTo>
                    <a:pt x="69886" y="9525"/>
                  </a:lnTo>
                  <a:lnTo>
                    <a:pt x="108066" y="9525"/>
                  </a:lnTo>
                  <a:lnTo>
                    <a:pt x="110144" y="8467"/>
                  </a:lnTo>
                  <a:lnTo>
                    <a:pt x="111530" y="6703"/>
                  </a:lnTo>
                  <a:lnTo>
                    <a:pt x="112453" y="4468"/>
                  </a:lnTo>
                  <a:lnTo>
                    <a:pt x="114127" y="2979"/>
                  </a:lnTo>
                  <a:lnTo>
                    <a:pt x="122339" y="392"/>
                  </a:lnTo>
                  <a:lnTo>
                    <a:pt x="133339" y="0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722"/>
            <p:cNvSpPr/>
            <p:nvPr>
              <p:custDataLst>
                <p:tags r:id="rId174"/>
              </p:custDataLst>
            </p:nvPr>
          </p:nvSpPr>
          <p:spPr>
            <a:xfrm>
              <a:off x="2790825" y="45910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14465" y="9528"/>
                  </a:lnTo>
                  <a:lnTo>
                    <a:pt x="15994" y="8468"/>
                  </a:lnTo>
                  <a:lnTo>
                    <a:pt x="17012" y="6704"/>
                  </a:lnTo>
                  <a:lnTo>
                    <a:pt x="17692" y="4469"/>
                  </a:lnTo>
                  <a:lnTo>
                    <a:pt x="19203" y="2979"/>
                  </a:lnTo>
                  <a:lnTo>
                    <a:pt x="27132" y="392"/>
                  </a:lnTo>
                  <a:lnTo>
                    <a:pt x="52252" y="0"/>
                  </a:lnTo>
                  <a:lnTo>
                    <a:pt x="57796" y="2823"/>
                  </a:lnTo>
                  <a:lnTo>
                    <a:pt x="64921" y="8201"/>
                  </a:lnTo>
                  <a:lnTo>
                    <a:pt x="74722" y="9408"/>
                  </a:lnTo>
                  <a:lnTo>
                    <a:pt x="121770" y="9525"/>
                  </a:lnTo>
                  <a:lnTo>
                    <a:pt x="142479" y="952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0" name="SMARTInkShape-Group208"/>
          <p:cNvGrpSpPr/>
          <p:nvPr/>
        </p:nvGrpSpPr>
        <p:grpSpPr>
          <a:xfrm>
            <a:off x="3209925" y="4352925"/>
            <a:ext cx="3141916" cy="323851"/>
            <a:chOff x="3209925" y="4352925"/>
            <a:chExt cx="3141916" cy="323851"/>
          </a:xfrm>
        </p:grpSpPr>
        <p:sp>
          <p:nvSpPr>
            <p:cNvPr id="182" name="SMARTInkShape-723"/>
            <p:cNvSpPr/>
            <p:nvPr>
              <p:custDataLst>
                <p:tags r:id="rId155"/>
              </p:custDataLst>
            </p:nvPr>
          </p:nvSpPr>
          <p:spPr>
            <a:xfrm>
              <a:off x="3209925" y="4552950"/>
              <a:ext cx="219076" cy="123826"/>
            </a:xfrm>
            <a:custGeom>
              <a:avLst/>
              <a:gdLst/>
              <a:ahLst/>
              <a:cxnLst/>
              <a:rect l="0" t="0" r="0" b="0"/>
              <a:pathLst>
                <a:path w="219076" h="123826">
                  <a:moveTo>
                    <a:pt x="142875" y="0"/>
                  </a:moveTo>
                  <a:lnTo>
                    <a:pt x="142875" y="0"/>
                  </a:lnTo>
                  <a:lnTo>
                    <a:pt x="134674" y="0"/>
                  </a:lnTo>
                  <a:lnTo>
                    <a:pt x="134233" y="1058"/>
                  </a:lnTo>
                  <a:lnTo>
                    <a:pt x="133743" y="5057"/>
                  </a:lnTo>
                  <a:lnTo>
                    <a:pt x="132553" y="6546"/>
                  </a:lnTo>
                  <a:lnTo>
                    <a:pt x="128410" y="8201"/>
                  </a:lnTo>
                  <a:lnTo>
                    <a:pt x="126881" y="9701"/>
                  </a:lnTo>
                  <a:lnTo>
                    <a:pt x="123035" y="19148"/>
                  </a:lnTo>
                  <a:lnTo>
                    <a:pt x="118888" y="23680"/>
                  </a:lnTo>
                  <a:lnTo>
                    <a:pt x="113517" y="26400"/>
                  </a:lnTo>
                  <a:lnTo>
                    <a:pt x="110603" y="27124"/>
                  </a:lnTo>
                  <a:lnTo>
                    <a:pt x="108660" y="28666"/>
                  </a:lnTo>
                  <a:lnTo>
                    <a:pt x="106502" y="33201"/>
                  </a:lnTo>
                  <a:lnTo>
                    <a:pt x="104868" y="34835"/>
                  </a:lnTo>
                  <a:lnTo>
                    <a:pt x="91669" y="42726"/>
                  </a:lnTo>
                  <a:lnTo>
                    <a:pt x="79295" y="53203"/>
                  </a:lnTo>
                  <a:lnTo>
                    <a:pt x="66659" y="59193"/>
                  </a:lnTo>
                  <a:lnTo>
                    <a:pt x="41274" y="81571"/>
                  </a:lnTo>
                  <a:lnTo>
                    <a:pt x="34924" y="83879"/>
                  </a:lnTo>
                  <a:lnTo>
                    <a:pt x="32808" y="85553"/>
                  </a:lnTo>
                  <a:lnTo>
                    <a:pt x="24076" y="98820"/>
                  </a:lnTo>
                  <a:lnTo>
                    <a:pt x="18461" y="102129"/>
                  </a:lnTo>
                  <a:lnTo>
                    <a:pt x="15483" y="103011"/>
                  </a:lnTo>
                  <a:lnTo>
                    <a:pt x="13497" y="104657"/>
                  </a:lnTo>
                  <a:lnTo>
                    <a:pt x="11290" y="109308"/>
                  </a:lnTo>
                  <a:lnTo>
                    <a:pt x="9644" y="110973"/>
                  </a:lnTo>
                  <a:lnTo>
                    <a:pt x="17" y="114295"/>
                  </a:lnTo>
                  <a:lnTo>
                    <a:pt x="11" y="114297"/>
                  </a:lnTo>
                  <a:lnTo>
                    <a:pt x="0" y="123433"/>
                  </a:lnTo>
                  <a:lnTo>
                    <a:pt x="32182" y="123825"/>
                  </a:lnTo>
                  <a:lnTo>
                    <a:pt x="34154" y="122767"/>
                  </a:lnTo>
                  <a:lnTo>
                    <a:pt x="35469" y="121003"/>
                  </a:lnTo>
                  <a:lnTo>
                    <a:pt x="36346" y="118768"/>
                  </a:lnTo>
                  <a:lnTo>
                    <a:pt x="39048" y="117279"/>
                  </a:lnTo>
                  <a:lnTo>
                    <a:pt x="57398" y="114562"/>
                  </a:lnTo>
                  <a:lnTo>
                    <a:pt x="104322" y="114301"/>
                  </a:lnTo>
                  <a:lnTo>
                    <a:pt x="149224" y="114300"/>
                  </a:lnTo>
                  <a:lnTo>
                    <a:pt x="196697" y="114300"/>
                  </a:lnTo>
                  <a:lnTo>
                    <a:pt x="2190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724"/>
            <p:cNvSpPr/>
            <p:nvPr>
              <p:custDataLst>
                <p:tags r:id="rId156"/>
              </p:custDataLst>
            </p:nvPr>
          </p:nvSpPr>
          <p:spPr>
            <a:xfrm>
              <a:off x="3581517" y="4410075"/>
              <a:ext cx="189988" cy="228598"/>
            </a:xfrm>
            <a:custGeom>
              <a:avLst/>
              <a:gdLst/>
              <a:ahLst/>
              <a:cxnLst/>
              <a:rect l="0" t="0" r="0" b="0"/>
              <a:pathLst>
                <a:path w="189988" h="228598">
                  <a:moveTo>
                    <a:pt x="28458" y="47625"/>
                  </a:moveTo>
                  <a:lnTo>
                    <a:pt x="28458" y="47625"/>
                  </a:lnTo>
                  <a:lnTo>
                    <a:pt x="28458" y="89331"/>
                  </a:lnTo>
                  <a:lnTo>
                    <a:pt x="25636" y="95441"/>
                  </a:lnTo>
                  <a:lnTo>
                    <a:pt x="21912" y="101685"/>
                  </a:lnTo>
                  <a:lnTo>
                    <a:pt x="19522" y="114317"/>
                  </a:lnTo>
                  <a:lnTo>
                    <a:pt x="19050" y="127003"/>
                  </a:lnTo>
                  <a:lnTo>
                    <a:pt x="16163" y="133351"/>
                  </a:lnTo>
                  <a:lnTo>
                    <a:pt x="13911" y="136525"/>
                  </a:lnTo>
                  <a:lnTo>
                    <a:pt x="10742" y="151107"/>
                  </a:lnTo>
                  <a:lnTo>
                    <a:pt x="9415" y="196827"/>
                  </a:lnTo>
                  <a:lnTo>
                    <a:pt x="9408" y="214049"/>
                  </a:lnTo>
                  <a:lnTo>
                    <a:pt x="8350" y="215724"/>
                  </a:lnTo>
                  <a:lnTo>
                    <a:pt x="6586" y="216841"/>
                  </a:lnTo>
                  <a:lnTo>
                    <a:pt x="0" y="219036"/>
                  </a:lnTo>
                  <a:lnTo>
                    <a:pt x="4974" y="219064"/>
                  </a:lnTo>
                  <a:lnTo>
                    <a:pt x="6452" y="218010"/>
                  </a:lnTo>
                  <a:lnTo>
                    <a:pt x="8094" y="214015"/>
                  </a:lnTo>
                  <a:lnTo>
                    <a:pt x="9405" y="168547"/>
                  </a:lnTo>
                  <a:lnTo>
                    <a:pt x="10466" y="139520"/>
                  </a:lnTo>
                  <a:lnTo>
                    <a:pt x="16947" y="121595"/>
                  </a:lnTo>
                  <a:lnTo>
                    <a:pt x="18899" y="77620"/>
                  </a:lnTo>
                  <a:lnTo>
                    <a:pt x="18923" y="64862"/>
                  </a:lnTo>
                  <a:lnTo>
                    <a:pt x="21751" y="57755"/>
                  </a:lnTo>
                  <a:lnTo>
                    <a:pt x="25477" y="51069"/>
                  </a:lnTo>
                  <a:lnTo>
                    <a:pt x="27869" y="38153"/>
                  </a:lnTo>
                  <a:lnTo>
                    <a:pt x="28065" y="34960"/>
                  </a:lnTo>
                  <a:lnTo>
                    <a:pt x="29254" y="32832"/>
                  </a:lnTo>
                  <a:lnTo>
                    <a:pt x="31106" y="31413"/>
                  </a:lnTo>
                  <a:lnTo>
                    <a:pt x="33398" y="30467"/>
                  </a:lnTo>
                  <a:lnTo>
                    <a:pt x="34927" y="28778"/>
                  </a:lnTo>
                  <a:lnTo>
                    <a:pt x="36625" y="24079"/>
                  </a:lnTo>
                  <a:lnTo>
                    <a:pt x="37581" y="15484"/>
                  </a:lnTo>
                  <a:lnTo>
                    <a:pt x="38773" y="13497"/>
                  </a:lnTo>
                  <a:lnTo>
                    <a:pt x="40627" y="12173"/>
                  </a:lnTo>
                  <a:lnTo>
                    <a:pt x="45508" y="9644"/>
                  </a:lnTo>
                  <a:lnTo>
                    <a:pt x="55306" y="1479"/>
                  </a:lnTo>
                  <a:lnTo>
                    <a:pt x="65082" y="130"/>
                  </a:lnTo>
                  <a:lnTo>
                    <a:pt x="85087" y="0"/>
                  </a:lnTo>
                  <a:lnTo>
                    <a:pt x="93763" y="8201"/>
                  </a:lnTo>
                  <a:lnTo>
                    <a:pt x="94727" y="14189"/>
                  </a:lnTo>
                  <a:lnTo>
                    <a:pt x="95921" y="15810"/>
                  </a:lnTo>
                  <a:lnTo>
                    <a:pt x="100069" y="17610"/>
                  </a:lnTo>
                  <a:lnTo>
                    <a:pt x="101599" y="19148"/>
                  </a:lnTo>
                  <a:lnTo>
                    <a:pt x="103298" y="23680"/>
                  </a:lnTo>
                  <a:lnTo>
                    <a:pt x="104539" y="41403"/>
                  </a:lnTo>
                  <a:lnTo>
                    <a:pt x="101783" y="47682"/>
                  </a:lnTo>
                  <a:lnTo>
                    <a:pt x="98088" y="54000"/>
                  </a:lnTo>
                  <a:lnTo>
                    <a:pt x="94950" y="63507"/>
                  </a:lnTo>
                  <a:lnTo>
                    <a:pt x="87047" y="74319"/>
                  </a:lnTo>
                  <a:lnTo>
                    <a:pt x="84834" y="88920"/>
                  </a:lnTo>
                  <a:lnTo>
                    <a:pt x="82975" y="91030"/>
                  </a:lnTo>
                  <a:lnTo>
                    <a:pt x="66651" y="104786"/>
                  </a:lnTo>
                  <a:lnTo>
                    <a:pt x="58509" y="112838"/>
                  </a:lnTo>
                  <a:lnTo>
                    <a:pt x="57038" y="123768"/>
                  </a:lnTo>
                  <a:lnTo>
                    <a:pt x="57034" y="123814"/>
                  </a:lnTo>
                  <a:lnTo>
                    <a:pt x="57033" y="118765"/>
                  </a:lnTo>
                  <a:lnTo>
                    <a:pt x="58091" y="117277"/>
                  </a:lnTo>
                  <a:lnTo>
                    <a:pt x="59855" y="116284"/>
                  </a:lnTo>
                  <a:lnTo>
                    <a:pt x="65234" y="114692"/>
                  </a:lnTo>
                  <a:lnTo>
                    <a:pt x="73901" y="107832"/>
                  </a:lnTo>
                  <a:lnTo>
                    <a:pt x="83857" y="105178"/>
                  </a:lnTo>
                  <a:lnTo>
                    <a:pt x="90146" y="104894"/>
                  </a:lnTo>
                  <a:lnTo>
                    <a:pt x="95739" y="102006"/>
                  </a:lnTo>
                  <a:lnTo>
                    <a:pt x="101752" y="98253"/>
                  </a:lnTo>
                  <a:lnTo>
                    <a:pt x="114236" y="95843"/>
                  </a:lnTo>
                  <a:lnTo>
                    <a:pt x="145934" y="95260"/>
                  </a:lnTo>
                  <a:lnTo>
                    <a:pt x="148050" y="96315"/>
                  </a:lnTo>
                  <a:lnTo>
                    <a:pt x="149461" y="98077"/>
                  </a:lnTo>
                  <a:lnTo>
                    <a:pt x="150402" y="100310"/>
                  </a:lnTo>
                  <a:lnTo>
                    <a:pt x="152087" y="101798"/>
                  </a:lnTo>
                  <a:lnTo>
                    <a:pt x="156782" y="103452"/>
                  </a:lnTo>
                  <a:lnTo>
                    <a:pt x="168420" y="105572"/>
                  </a:lnTo>
                  <a:lnTo>
                    <a:pt x="174624" y="109715"/>
                  </a:lnTo>
                  <a:lnTo>
                    <a:pt x="178088" y="115084"/>
                  </a:lnTo>
                  <a:lnTo>
                    <a:pt x="180493" y="123732"/>
                  </a:lnTo>
                  <a:lnTo>
                    <a:pt x="180696" y="128370"/>
                  </a:lnTo>
                  <a:lnTo>
                    <a:pt x="183608" y="133959"/>
                  </a:lnTo>
                  <a:lnTo>
                    <a:pt x="187372" y="139971"/>
                  </a:lnTo>
                  <a:lnTo>
                    <a:pt x="189788" y="152453"/>
                  </a:lnTo>
                  <a:lnTo>
                    <a:pt x="189987" y="155611"/>
                  </a:lnTo>
                  <a:lnTo>
                    <a:pt x="189060" y="157716"/>
                  </a:lnTo>
                  <a:lnTo>
                    <a:pt x="187384" y="159119"/>
                  </a:lnTo>
                  <a:lnTo>
                    <a:pt x="185209" y="160054"/>
                  </a:lnTo>
                  <a:lnTo>
                    <a:pt x="183759" y="161736"/>
                  </a:lnTo>
                  <a:lnTo>
                    <a:pt x="181240" y="169962"/>
                  </a:lnTo>
                  <a:lnTo>
                    <a:pt x="180971" y="176065"/>
                  </a:lnTo>
                  <a:lnTo>
                    <a:pt x="178086" y="181615"/>
                  </a:lnTo>
                  <a:lnTo>
                    <a:pt x="167610" y="193802"/>
                  </a:lnTo>
                  <a:lnTo>
                    <a:pt x="161565" y="197259"/>
                  </a:lnTo>
                  <a:lnTo>
                    <a:pt x="155350" y="199854"/>
                  </a:lnTo>
                  <a:lnTo>
                    <a:pt x="135522" y="215802"/>
                  </a:lnTo>
                  <a:lnTo>
                    <a:pt x="126621" y="218106"/>
                  </a:lnTo>
                  <a:lnTo>
                    <a:pt x="120417" y="218644"/>
                  </a:lnTo>
                  <a:lnTo>
                    <a:pt x="114131" y="221705"/>
                  </a:lnTo>
                  <a:lnTo>
                    <a:pt x="106530" y="227238"/>
                  </a:lnTo>
                  <a:lnTo>
                    <a:pt x="96621" y="228481"/>
                  </a:lnTo>
                  <a:lnTo>
                    <a:pt x="86039" y="228597"/>
                  </a:lnTo>
                  <a:lnTo>
                    <a:pt x="85611" y="214135"/>
                  </a:lnTo>
                  <a:lnTo>
                    <a:pt x="86669" y="212607"/>
                  </a:lnTo>
                  <a:lnTo>
                    <a:pt x="88432" y="211587"/>
                  </a:lnTo>
                  <a:lnTo>
                    <a:pt x="90665" y="210908"/>
                  </a:lnTo>
                  <a:lnTo>
                    <a:pt x="10465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725"/>
            <p:cNvSpPr/>
            <p:nvPr>
              <p:custDataLst>
                <p:tags r:id="rId157"/>
              </p:custDataLst>
            </p:nvPr>
          </p:nvSpPr>
          <p:spPr>
            <a:xfrm>
              <a:off x="3895725" y="4410077"/>
              <a:ext cx="104776" cy="209428"/>
            </a:xfrm>
            <a:custGeom>
              <a:avLst/>
              <a:gdLst/>
              <a:ahLst/>
              <a:cxnLst/>
              <a:rect l="0" t="0" r="0" b="0"/>
              <a:pathLst>
                <a:path w="104776" h="209428">
                  <a:moveTo>
                    <a:pt x="85725" y="19048"/>
                  </a:moveTo>
                  <a:lnTo>
                    <a:pt x="85725" y="19048"/>
                  </a:lnTo>
                  <a:lnTo>
                    <a:pt x="94857" y="19048"/>
                  </a:lnTo>
                  <a:lnTo>
                    <a:pt x="104775" y="0"/>
                  </a:lnTo>
                  <a:lnTo>
                    <a:pt x="95643" y="9131"/>
                  </a:lnTo>
                  <a:lnTo>
                    <a:pt x="90310" y="9407"/>
                  </a:lnTo>
                  <a:lnTo>
                    <a:pt x="88781" y="10504"/>
                  </a:lnTo>
                  <a:lnTo>
                    <a:pt x="87762" y="12294"/>
                  </a:lnTo>
                  <a:lnTo>
                    <a:pt x="87083" y="14546"/>
                  </a:lnTo>
                  <a:lnTo>
                    <a:pt x="85572" y="16046"/>
                  </a:lnTo>
                  <a:lnTo>
                    <a:pt x="81071" y="17714"/>
                  </a:lnTo>
                  <a:lnTo>
                    <a:pt x="79447" y="19217"/>
                  </a:lnTo>
                  <a:lnTo>
                    <a:pt x="68851" y="38294"/>
                  </a:lnTo>
                  <a:lnTo>
                    <a:pt x="68126" y="41404"/>
                  </a:lnTo>
                  <a:lnTo>
                    <a:pt x="66584" y="43477"/>
                  </a:lnTo>
                  <a:lnTo>
                    <a:pt x="64498" y="44859"/>
                  </a:lnTo>
                  <a:lnTo>
                    <a:pt x="62048" y="45780"/>
                  </a:lnTo>
                  <a:lnTo>
                    <a:pt x="60415" y="47453"/>
                  </a:lnTo>
                  <a:lnTo>
                    <a:pt x="54973" y="57741"/>
                  </a:lnTo>
                  <a:lnTo>
                    <a:pt x="50890" y="63762"/>
                  </a:lnTo>
                  <a:lnTo>
                    <a:pt x="35923" y="104190"/>
                  </a:lnTo>
                  <a:lnTo>
                    <a:pt x="31840" y="110864"/>
                  </a:lnTo>
                  <a:lnTo>
                    <a:pt x="16873" y="151805"/>
                  </a:lnTo>
                  <a:lnTo>
                    <a:pt x="12790" y="158484"/>
                  </a:lnTo>
                  <a:lnTo>
                    <a:pt x="10170" y="171396"/>
                  </a:lnTo>
                  <a:lnTo>
                    <a:pt x="9955" y="174589"/>
                  </a:lnTo>
                  <a:lnTo>
                    <a:pt x="6894" y="180957"/>
                  </a:lnTo>
                  <a:lnTo>
                    <a:pt x="3064" y="187316"/>
                  </a:lnTo>
                  <a:lnTo>
                    <a:pt x="120" y="199465"/>
                  </a:lnTo>
                  <a:lnTo>
                    <a:pt x="1" y="209427"/>
                  </a:lnTo>
                  <a:lnTo>
                    <a:pt x="0" y="204456"/>
                  </a:lnTo>
                  <a:lnTo>
                    <a:pt x="1058" y="202978"/>
                  </a:lnTo>
                  <a:lnTo>
                    <a:pt x="5057" y="201336"/>
                  </a:lnTo>
                  <a:lnTo>
                    <a:pt x="6546" y="199840"/>
                  </a:lnTo>
                  <a:lnTo>
                    <a:pt x="9525" y="1904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726"/>
            <p:cNvSpPr/>
            <p:nvPr>
              <p:custDataLst>
                <p:tags r:id="rId158"/>
              </p:custDataLst>
            </p:nvPr>
          </p:nvSpPr>
          <p:spPr>
            <a:xfrm>
              <a:off x="3991009" y="4439053"/>
              <a:ext cx="19017" cy="199623"/>
            </a:xfrm>
            <a:custGeom>
              <a:avLst/>
              <a:gdLst/>
              <a:ahLst/>
              <a:cxnLst/>
              <a:rect l="0" t="0" r="0" b="0"/>
              <a:pathLst>
                <a:path w="19017" h="199623">
                  <a:moveTo>
                    <a:pt x="9491" y="18647"/>
                  </a:moveTo>
                  <a:lnTo>
                    <a:pt x="9491" y="18647"/>
                  </a:lnTo>
                  <a:lnTo>
                    <a:pt x="9491" y="0"/>
                  </a:lnTo>
                  <a:lnTo>
                    <a:pt x="9491" y="47279"/>
                  </a:lnTo>
                  <a:lnTo>
                    <a:pt x="9491" y="69450"/>
                  </a:lnTo>
                  <a:lnTo>
                    <a:pt x="141" y="113723"/>
                  </a:lnTo>
                  <a:lnTo>
                    <a:pt x="0" y="131619"/>
                  </a:lnTo>
                  <a:lnTo>
                    <a:pt x="2803" y="140471"/>
                  </a:lnTo>
                  <a:lnTo>
                    <a:pt x="6519" y="147933"/>
                  </a:lnTo>
                  <a:lnTo>
                    <a:pt x="9375" y="169131"/>
                  </a:lnTo>
                  <a:lnTo>
                    <a:pt x="9491" y="189942"/>
                  </a:lnTo>
                  <a:lnTo>
                    <a:pt x="19016" y="199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727"/>
            <p:cNvSpPr/>
            <p:nvPr>
              <p:custDataLst>
                <p:tags r:id="rId159"/>
              </p:custDataLst>
            </p:nvPr>
          </p:nvSpPr>
          <p:spPr>
            <a:xfrm>
              <a:off x="3905261" y="4419600"/>
              <a:ext cx="447269" cy="190497"/>
            </a:xfrm>
            <a:custGeom>
              <a:avLst/>
              <a:gdLst/>
              <a:ahLst/>
              <a:cxnLst/>
              <a:rect l="0" t="0" r="0" b="0"/>
              <a:pathLst>
                <a:path w="447269" h="190497">
                  <a:moveTo>
                    <a:pt x="19039" y="180975"/>
                  </a:moveTo>
                  <a:lnTo>
                    <a:pt x="19039" y="180975"/>
                  </a:lnTo>
                  <a:lnTo>
                    <a:pt x="27" y="180975"/>
                  </a:lnTo>
                  <a:lnTo>
                    <a:pt x="0" y="175918"/>
                  </a:lnTo>
                  <a:lnTo>
                    <a:pt x="1054" y="174429"/>
                  </a:lnTo>
                  <a:lnTo>
                    <a:pt x="2816" y="173436"/>
                  </a:lnTo>
                  <a:lnTo>
                    <a:pt x="8191" y="171842"/>
                  </a:lnTo>
                  <a:lnTo>
                    <a:pt x="17599" y="163283"/>
                  </a:lnTo>
                  <a:lnTo>
                    <a:pt x="26359" y="161135"/>
                  </a:lnTo>
                  <a:lnTo>
                    <a:pt x="35202" y="155458"/>
                  </a:lnTo>
                  <a:lnTo>
                    <a:pt x="44524" y="152248"/>
                  </a:lnTo>
                  <a:lnTo>
                    <a:pt x="55048" y="146122"/>
                  </a:lnTo>
                  <a:lnTo>
                    <a:pt x="70042" y="142779"/>
                  </a:lnTo>
                  <a:lnTo>
                    <a:pt x="85127" y="135526"/>
                  </a:lnTo>
                  <a:lnTo>
                    <a:pt x="103354" y="128724"/>
                  </a:lnTo>
                  <a:lnTo>
                    <a:pt x="123210" y="116931"/>
                  </a:lnTo>
                  <a:lnTo>
                    <a:pt x="129895" y="114411"/>
                  </a:lnTo>
                  <a:lnTo>
                    <a:pt x="168433" y="89879"/>
                  </a:lnTo>
                  <a:lnTo>
                    <a:pt x="188328" y="83723"/>
                  </a:lnTo>
                  <a:lnTo>
                    <a:pt x="209349" y="69321"/>
                  </a:lnTo>
                  <a:lnTo>
                    <a:pt x="215805" y="66793"/>
                  </a:lnTo>
                  <a:lnTo>
                    <a:pt x="225389" y="60477"/>
                  </a:lnTo>
                  <a:lnTo>
                    <a:pt x="231753" y="58629"/>
                  </a:lnTo>
                  <a:lnTo>
                    <a:pt x="233873" y="57077"/>
                  </a:lnTo>
                  <a:lnTo>
                    <a:pt x="235287" y="54985"/>
                  </a:lnTo>
                  <a:lnTo>
                    <a:pt x="236229" y="52531"/>
                  </a:lnTo>
                  <a:lnTo>
                    <a:pt x="237916" y="50896"/>
                  </a:lnTo>
                  <a:lnTo>
                    <a:pt x="242612" y="49079"/>
                  </a:lnTo>
                  <a:lnTo>
                    <a:pt x="244288" y="47535"/>
                  </a:lnTo>
                  <a:lnTo>
                    <a:pt x="246149" y="42999"/>
                  </a:lnTo>
                  <a:lnTo>
                    <a:pt x="247704" y="41366"/>
                  </a:lnTo>
                  <a:lnTo>
                    <a:pt x="256733" y="38228"/>
                  </a:lnTo>
                  <a:lnTo>
                    <a:pt x="266654" y="38100"/>
                  </a:lnTo>
                  <a:lnTo>
                    <a:pt x="266686" y="46301"/>
                  </a:lnTo>
                  <a:lnTo>
                    <a:pt x="258488" y="55710"/>
                  </a:lnTo>
                  <a:lnTo>
                    <a:pt x="257556" y="61780"/>
                  </a:lnTo>
                  <a:lnTo>
                    <a:pt x="257174" y="88938"/>
                  </a:lnTo>
                  <a:lnTo>
                    <a:pt x="254346" y="95267"/>
                  </a:lnTo>
                  <a:lnTo>
                    <a:pt x="250620" y="101607"/>
                  </a:lnTo>
                  <a:lnTo>
                    <a:pt x="248228" y="114301"/>
                  </a:lnTo>
                  <a:lnTo>
                    <a:pt x="247642" y="155575"/>
                  </a:lnTo>
                  <a:lnTo>
                    <a:pt x="244818" y="161925"/>
                  </a:lnTo>
                  <a:lnTo>
                    <a:pt x="241093" y="168275"/>
                  </a:lnTo>
                  <a:lnTo>
                    <a:pt x="238703" y="180975"/>
                  </a:lnTo>
                  <a:lnTo>
                    <a:pt x="238114" y="190486"/>
                  </a:lnTo>
                  <a:lnTo>
                    <a:pt x="243171" y="190496"/>
                  </a:lnTo>
                  <a:lnTo>
                    <a:pt x="244660" y="189439"/>
                  </a:lnTo>
                  <a:lnTo>
                    <a:pt x="245653" y="187676"/>
                  </a:lnTo>
                  <a:lnTo>
                    <a:pt x="247246" y="182299"/>
                  </a:lnTo>
                  <a:lnTo>
                    <a:pt x="254108" y="173632"/>
                  </a:lnTo>
                  <a:lnTo>
                    <a:pt x="256258" y="164806"/>
                  </a:lnTo>
                  <a:lnTo>
                    <a:pt x="256762" y="158619"/>
                  </a:lnTo>
                  <a:lnTo>
                    <a:pt x="259808" y="152341"/>
                  </a:lnTo>
                  <a:lnTo>
                    <a:pt x="270386" y="134632"/>
                  </a:lnTo>
                  <a:lnTo>
                    <a:pt x="286348" y="97410"/>
                  </a:lnTo>
                  <a:lnTo>
                    <a:pt x="319613" y="60350"/>
                  </a:lnTo>
                  <a:lnTo>
                    <a:pt x="325826" y="47630"/>
                  </a:lnTo>
                  <a:lnTo>
                    <a:pt x="328339" y="44453"/>
                  </a:lnTo>
                  <a:lnTo>
                    <a:pt x="333953" y="40923"/>
                  </a:lnTo>
                  <a:lnTo>
                    <a:pt x="339976" y="38296"/>
                  </a:lnTo>
                  <a:lnTo>
                    <a:pt x="361954" y="21698"/>
                  </a:lnTo>
                  <a:lnTo>
                    <a:pt x="368296" y="19169"/>
                  </a:lnTo>
                  <a:lnTo>
                    <a:pt x="377816" y="12852"/>
                  </a:lnTo>
                  <a:lnTo>
                    <a:pt x="387339" y="9452"/>
                  </a:lnTo>
                  <a:lnTo>
                    <a:pt x="396864" y="3271"/>
                  </a:lnTo>
                  <a:lnTo>
                    <a:pt x="406389" y="969"/>
                  </a:lnTo>
                  <a:lnTo>
                    <a:pt x="437732" y="0"/>
                  </a:lnTo>
                  <a:lnTo>
                    <a:pt x="438018" y="5057"/>
                  </a:lnTo>
                  <a:lnTo>
                    <a:pt x="439117" y="6546"/>
                  </a:lnTo>
                  <a:lnTo>
                    <a:pt x="447268" y="9408"/>
                  </a:lnTo>
                  <a:lnTo>
                    <a:pt x="439428" y="17716"/>
                  </a:lnTo>
                  <a:lnTo>
                    <a:pt x="438521" y="23711"/>
                  </a:lnTo>
                  <a:lnTo>
                    <a:pt x="437336" y="25332"/>
                  </a:lnTo>
                  <a:lnTo>
                    <a:pt x="435486" y="26414"/>
                  </a:lnTo>
                  <a:lnTo>
                    <a:pt x="433196" y="27134"/>
                  </a:lnTo>
                  <a:lnTo>
                    <a:pt x="431668" y="28672"/>
                  </a:lnTo>
                  <a:lnTo>
                    <a:pt x="42861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728"/>
            <p:cNvSpPr/>
            <p:nvPr>
              <p:custDataLst>
                <p:tags r:id="rId160"/>
              </p:custDataLst>
            </p:nvPr>
          </p:nvSpPr>
          <p:spPr>
            <a:xfrm>
              <a:off x="4191000" y="4562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729"/>
            <p:cNvSpPr/>
            <p:nvPr>
              <p:custDataLst>
                <p:tags r:id="rId161"/>
              </p:custDataLst>
            </p:nvPr>
          </p:nvSpPr>
          <p:spPr>
            <a:xfrm>
              <a:off x="4219575" y="4572000"/>
              <a:ext cx="104776" cy="47626"/>
            </a:xfrm>
            <a:custGeom>
              <a:avLst/>
              <a:gdLst/>
              <a:ahLst/>
              <a:cxnLst/>
              <a:rect l="0" t="0" r="0" b="0"/>
              <a:pathLst>
                <a:path w="104776" h="4762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3"/>
                  </a:lnTo>
                  <a:lnTo>
                    <a:pt x="17610" y="17692"/>
                  </a:lnTo>
                  <a:lnTo>
                    <a:pt x="18624" y="23704"/>
                  </a:lnTo>
                  <a:lnTo>
                    <a:pt x="19824" y="25328"/>
                  </a:lnTo>
                  <a:lnTo>
                    <a:pt x="23980" y="27132"/>
                  </a:lnTo>
                  <a:lnTo>
                    <a:pt x="25512" y="28671"/>
                  </a:lnTo>
                  <a:lnTo>
                    <a:pt x="27213" y="33204"/>
                  </a:lnTo>
                  <a:lnTo>
                    <a:pt x="28726" y="34836"/>
                  </a:lnTo>
                  <a:lnTo>
                    <a:pt x="33228" y="36649"/>
                  </a:lnTo>
                  <a:lnTo>
                    <a:pt x="41713" y="37670"/>
                  </a:lnTo>
                  <a:lnTo>
                    <a:pt x="43684" y="38872"/>
                  </a:lnTo>
                  <a:lnTo>
                    <a:pt x="44998" y="40731"/>
                  </a:lnTo>
                  <a:lnTo>
                    <a:pt x="45874" y="43030"/>
                  </a:lnTo>
                  <a:lnTo>
                    <a:pt x="47516" y="44561"/>
                  </a:lnTo>
                  <a:lnTo>
                    <a:pt x="55673" y="47222"/>
                  </a:lnTo>
                  <a:lnTo>
                    <a:pt x="84274" y="47625"/>
                  </a:lnTo>
                  <a:lnTo>
                    <a:pt x="93799" y="39424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730"/>
            <p:cNvSpPr/>
            <p:nvPr>
              <p:custDataLst>
                <p:tags r:id="rId162"/>
              </p:custDataLst>
            </p:nvPr>
          </p:nvSpPr>
          <p:spPr>
            <a:xfrm>
              <a:off x="4486275" y="4505325"/>
              <a:ext cx="219073" cy="19051"/>
            </a:xfrm>
            <a:custGeom>
              <a:avLst/>
              <a:gdLst/>
              <a:ahLst/>
              <a:cxnLst/>
              <a:rect l="0" t="0" r="0" b="0"/>
              <a:pathLst>
                <a:path w="219073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3"/>
                  </a:lnTo>
                  <a:lnTo>
                    <a:pt x="9701" y="12504"/>
                  </a:lnTo>
                  <a:lnTo>
                    <a:pt x="17610" y="9917"/>
                  </a:lnTo>
                  <a:lnTo>
                    <a:pt x="64407" y="9525"/>
                  </a:lnTo>
                  <a:lnTo>
                    <a:pt x="79494" y="9525"/>
                  </a:lnTo>
                  <a:lnTo>
                    <a:pt x="81571" y="8467"/>
                  </a:lnTo>
                  <a:lnTo>
                    <a:pt x="82956" y="6703"/>
                  </a:lnTo>
                  <a:lnTo>
                    <a:pt x="83879" y="4468"/>
                  </a:lnTo>
                  <a:lnTo>
                    <a:pt x="85553" y="4037"/>
                  </a:lnTo>
                  <a:lnTo>
                    <a:pt x="90235" y="6381"/>
                  </a:lnTo>
                  <a:lnTo>
                    <a:pt x="92965" y="6370"/>
                  </a:lnTo>
                  <a:lnTo>
                    <a:pt x="108067" y="1048"/>
                  </a:lnTo>
                  <a:lnTo>
                    <a:pt x="155575" y="2"/>
                  </a:lnTo>
                  <a:lnTo>
                    <a:pt x="200200" y="0"/>
                  </a:lnTo>
                  <a:lnTo>
                    <a:pt x="219072" y="0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731"/>
            <p:cNvSpPr/>
            <p:nvPr>
              <p:custDataLst>
                <p:tags r:id="rId163"/>
              </p:custDataLst>
            </p:nvPr>
          </p:nvSpPr>
          <p:spPr>
            <a:xfrm>
              <a:off x="4543425" y="4458092"/>
              <a:ext cx="57151" cy="151970"/>
            </a:xfrm>
            <a:custGeom>
              <a:avLst/>
              <a:gdLst/>
              <a:ahLst/>
              <a:cxnLst/>
              <a:rect l="0" t="0" r="0" b="0"/>
              <a:pathLst>
                <a:path w="57151" h="151970">
                  <a:moveTo>
                    <a:pt x="57150" y="9133"/>
                  </a:moveTo>
                  <a:lnTo>
                    <a:pt x="57150" y="9133"/>
                  </a:lnTo>
                  <a:lnTo>
                    <a:pt x="47742" y="9133"/>
                  </a:lnTo>
                  <a:lnTo>
                    <a:pt x="47628" y="0"/>
                  </a:lnTo>
                  <a:lnTo>
                    <a:pt x="47625" y="42334"/>
                  </a:lnTo>
                  <a:lnTo>
                    <a:pt x="44803" y="47878"/>
                  </a:lnTo>
                  <a:lnTo>
                    <a:pt x="41079" y="53869"/>
                  </a:lnTo>
                  <a:lnTo>
                    <a:pt x="38689" y="66340"/>
                  </a:lnTo>
                  <a:lnTo>
                    <a:pt x="38217" y="78994"/>
                  </a:lnTo>
                  <a:lnTo>
                    <a:pt x="35330" y="85338"/>
                  </a:lnTo>
                  <a:lnTo>
                    <a:pt x="31578" y="91685"/>
                  </a:lnTo>
                  <a:lnTo>
                    <a:pt x="29168" y="104383"/>
                  </a:lnTo>
                  <a:lnTo>
                    <a:pt x="28692" y="112027"/>
                  </a:lnTo>
                  <a:lnTo>
                    <a:pt x="22053" y="121141"/>
                  </a:lnTo>
                  <a:lnTo>
                    <a:pt x="19939" y="130045"/>
                  </a:lnTo>
                  <a:lnTo>
                    <a:pt x="19167" y="140636"/>
                  </a:lnTo>
                  <a:lnTo>
                    <a:pt x="9920" y="151568"/>
                  </a:lnTo>
                  <a:lnTo>
                    <a:pt x="1358" y="151969"/>
                  </a:lnTo>
                  <a:lnTo>
                    <a:pt x="906" y="150924"/>
                  </a:lnTo>
                  <a:lnTo>
                    <a:pt x="0" y="1424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732"/>
            <p:cNvSpPr/>
            <p:nvPr>
              <p:custDataLst>
                <p:tags r:id="rId164"/>
              </p:custDataLst>
            </p:nvPr>
          </p:nvSpPr>
          <p:spPr>
            <a:xfrm>
              <a:off x="4857761" y="4524375"/>
              <a:ext cx="219065" cy="85726"/>
            </a:xfrm>
            <a:custGeom>
              <a:avLst/>
              <a:gdLst/>
              <a:ahLst/>
              <a:cxnLst/>
              <a:rect l="0" t="0" r="0" b="0"/>
              <a:pathLst>
                <a:path w="219065" h="85726">
                  <a:moveTo>
                    <a:pt x="123814" y="0"/>
                  </a:moveTo>
                  <a:lnTo>
                    <a:pt x="123814" y="0"/>
                  </a:lnTo>
                  <a:lnTo>
                    <a:pt x="106098" y="0"/>
                  </a:lnTo>
                  <a:lnTo>
                    <a:pt x="105653" y="1058"/>
                  </a:lnTo>
                  <a:lnTo>
                    <a:pt x="105159" y="5057"/>
                  </a:lnTo>
                  <a:lnTo>
                    <a:pt x="103969" y="6546"/>
                  </a:lnTo>
                  <a:lnTo>
                    <a:pt x="96597" y="9133"/>
                  </a:lnTo>
                  <a:lnTo>
                    <a:pt x="95843" y="12173"/>
                  </a:lnTo>
                  <a:lnTo>
                    <a:pt x="95642" y="14465"/>
                  </a:lnTo>
                  <a:lnTo>
                    <a:pt x="94449" y="15993"/>
                  </a:lnTo>
                  <a:lnTo>
                    <a:pt x="90302" y="17692"/>
                  </a:lnTo>
                  <a:lnTo>
                    <a:pt x="82017" y="18647"/>
                  </a:lnTo>
                  <a:lnTo>
                    <a:pt x="80074" y="19840"/>
                  </a:lnTo>
                  <a:lnTo>
                    <a:pt x="78779" y="21693"/>
                  </a:lnTo>
                  <a:lnTo>
                    <a:pt x="76282" y="26575"/>
                  </a:lnTo>
                  <a:lnTo>
                    <a:pt x="71645" y="32272"/>
                  </a:lnTo>
                  <a:lnTo>
                    <a:pt x="66055" y="35510"/>
                  </a:lnTo>
                  <a:lnTo>
                    <a:pt x="60043" y="38007"/>
                  </a:lnTo>
                  <a:lnTo>
                    <a:pt x="40374" y="53879"/>
                  </a:lnTo>
                  <a:lnTo>
                    <a:pt x="34518" y="55697"/>
                  </a:lnTo>
                  <a:lnTo>
                    <a:pt x="32534" y="57240"/>
                  </a:lnTo>
                  <a:lnTo>
                    <a:pt x="30328" y="61776"/>
                  </a:lnTo>
                  <a:lnTo>
                    <a:pt x="28681" y="63409"/>
                  </a:lnTo>
                  <a:lnTo>
                    <a:pt x="9631" y="75233"/>
                  </a:lnTo>
                  <a:lnTo>
                    <a:pt x="1468" y="76072"/>
                  </a:lnTo>
                  <a:lnTo>
                    <a:pt x="975" y="77174"/>
                  </a:lnTo>
                  <a:lnTo>
                    <a:pt x="0" y="85608"/>
                  </a:lnTo>
                  <a:lnTo>
                    <a:pt x="23669" y="85725"/>
                  </a:lnTo>
                  <a:lnTo>
                    <a:pt x="29211" y="82903"/>
                  </a:lnTo>
                  <a:lnTo>
                    <a:pt x="35201" y="79179"/>
                  </a:lnTo>
                  <a:lnTo>
                    <a:pt x="47671" y="76789"/>
                  </a:lnTo>
                  <a:lnTo>
                    <a:pt x="95064" y="76205"/>
                  </a:lnTo>
                  <a:lnTo>
                    <a:pt x="98298" y="76203"/>
                  </a:lnTo>
                  <a:lnTo>
                    <a:pt x="142688" y="66850"/>
                  </a:lnTo>
                  <a:lnTo>
                    <a:pt x="145922" y="66792"/>
                  </a:lnTo>
                  <a:lnTo>
                    <a:pt x="152337" y="69549"/>
                  </a:lnTo>
                  <a:lnTo>
                    <a:pt x="158716" y="73244"/>
                  </a:lnTo>
                  <a:lnTo>
                    <a:pt x="171434" y="75616"/>
                  </a:lnTo>
                  <a:lnTo>
                    <a:pt x="209144" y="76200"/>
                  </a:lnTo>
                  <a:lnTo>
                    <a:pt x="209504" y="67999"/>
                  </a:lnTo>
                  <a:lnTo>
                    <a:pt x="21906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733"/>
            <p:cNvSpPr/>
            <p:nvPr>
              <p:custDataLst>
                <p:tags r:id="rId165"/>
              </p:custDataLst>
            </p:nvPr>
          </p:nvSpPr>
          <p:spPr>
            <a:xfrm>
              <a:off x="5192452" y="4371975"/>
              <a:ext cx="217629" cy="171413"/>
            </a:xfrm>
            <a:custGeom>
              <a:avLst/>
              <a:gdLst/>
              <a:ahLst/>
              <a:cxnLst/>
              <a:rect l="0" t="0" r="0" b="0"/>
              <a:pathLst>
                <a:path w="217629" h="171413">
                  <a:moveTo>
                    <a:pt x="46298" y="0"/>
                  </a:moveTo>
                  <a:lnTo>
                    <a:pt x="46298" y="0"/>
                  </a:lnTo>
                  <a:lnTo>
                    <a:pt x="46298" y="42613"/>
                  </a:lnTo>
                  <a:lnTo>
                    <a:pt x="37165" y="79017"/>
                  </a:lnTo>
                  <a:lnTo>
                    <a:pt x="35792" y="93063"/>
                  </a:lnTo>
                  <a:lnTo>
                    <a:pt x="25019" y="123232"/>
                  </a:lnTo>
                  <a:lnTo>
                    <a:pt x="20965" y="129911"/>
                  </a:lnTo>
                  <a:lnTo>
                    <a:pt x="18150" y="140959"/>
                  </a:lnTo>
                  <a:lnTo>
                    <a:pt x="11261" y="150101"/>
                  </a:lnTo>
                  <a:lnTo>
                    <a:pt x="8601" y="160159"/>
                  </a:lnTo>
                  <a:lnTo>
                    <a:pt x="8234" y="169971"/>
                  </a:lnTo>
                  <a:lnTo>
                    <a:pt x="7164" y="170464"/>
                  </a:lnTo>
                  <a:lnTo>
                    <a:pt x="0" y="171320"/>
                  </a:lnTo>
                  <a:lnTo>
                    <a:pt x="4123" y="171412"/>
                  </a:lnTo>
                  <a:lnTo>
                    <a:pt x="5481" y="170366"/>
                  </a:lnTo>
                  <a:lnTo>
                    <a:pt x="6990" y="166382"/>
                  </a:lnTo>
                  <a:lnTo>
                    <a:pt x="7840" y="158189"/>
                  </a:lnTo>
                  <a:lnTo>
                    <a:pt x="9018" y="156259"/>
                  </a:lnTo>
                  <a:lnTo>
                    <a:pt x="10860" y="154973"/>
                  </a:lnTo>
                  <a:lnTo>
                    <a:pt x="13148" y="154115"/>
                  </a:lnTo>
                  <a:lnTo>
                    <a:pt x="14673" y="152485"/>
                  </a:lnTo>
                  <a:lnTo>
                    <a:pt x="19943" y="142265"/>
                  </a:lnTo>
                  <a:lnTo>
                    <a:pt x="22378" y="139293"/>
                  </a:lnTo>
                  <a:lnTo>
                    <a:pt x="25084" y="130347"/>
                  </a:lnTo>
                  <a:lnTo>
                    <a:pt x="27345" y="120374"/>
                  </a:lnTo>
                  <a:lnTo>
                    <a:pt x="37419" y="105347"/>
                  </a:lnTo>
                  <a:lnTo>
                    <a:pt x="42352" y="98679"/>
                  </a:lnTo>
                  <a:lnTo>
                    <a:pt x="48341" y="85775"/>
                  </a:lnTo>
                  <a:lnTo>
                    <a:pt x="90755" y="41275"/>
                  </a:lnTo>
                  <a:lnTo>
                    <a:pt x="100275" y="32808"/>
                  </a:lnTo>
                  <a:lnTo>
                    <a:pt x="112973" y="26589"/>
                  </a:lnTo>
                  <a:lnTo>
                    <a:pt x="116148" y="24076"/>
                  </a:lnTo>
                  <a:lnTo>
                    <a:pt x="125320" y="21284"/>
                  </a:lnTo>
                  <a:lnTo>
                    <a:pt x="138342" y="19491"/>
                  </a:lnTo>
                  <a:lnTo>
                    <a:pt x="162725" y="10888"/>
                  </a:lnTo>
                  <a:lnTo>
                    <a:pt x="207700" y="9525"/>
                  </a:lnTo>
                  <a:lnTo>
                    <a:pt x="217628" y="18933"/>
                  </a:lnTo>
                  <a:lnTo>
                    <a:pt x="212656" y="19016"/>
                  </a:lnTo>
                  <a:lnTo>
                    <a:pt x="211179" y="20086"/>
                  </a:lnTo>
                  <a:lnTo>
                    <a:pt x="209536" y="24097"/>
                  </a:lnTo>
                  <a:lnTo>
                    <a:pt x="208040" y="25589"/>
                  </a:lnTo>
                  <a:lnTo>
                    <a:pt x="203555" y="27248"/>
                  </a:lnTo>
                  <a:lnTo>
                    <a:pt x="201936" y="28749"/>
                  </a:lnTo>
                  <a:lnTo>
                    <a:pt x="200138" y="33238"/>
                  </a:lnTo>
                  <a:lnTo>
                    <a:pt x="198599" y="34859"/>
                  </a:lnTo>
                  <a:lnTo>
                    <a:pt x="189173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734"/>
            <p:cNvSpPr/>
            <p:nvPr>
              <p:custDataLst>
                <p:tags r:id="rId166"/>
              </p:custDataLst>
            </p:nvPr>
          </p:nvSpPr>
          <p:spPr>
            <a:xfrm>
              <a:off x="5248275" y="4457700"/>
              <a:ext cx="180976" cy="85726"/>
            </a:xfrm>
            <a:custGeom>
              <a:avLst/>
              <a:gdLst/>
              <a:ahLst/>
              <a:cxnLst/>
              <a:rect l="0" t="0" r="0" b="0"/>
              <a:pathLst>
                <a:path w="180976" h="85726">
                  <a:moveTo>
                    <a:pt x="0" y="0"/>
                  </a:moveTo>
                  <a:lnTo>
                    <a:pt x="0" y="0"/>
                  </a:lnTo>
                  <a:lnTo>
                    <a:pt x="0" y="23598"/>
                  </a:lnTo>
                  <a:lnTo>
                    <a:pt x="1058" y="25256"/>
                  </a:lnTo>
                  <a:lnTo>
                    <a:pt x="2822" y="26363"/>
                  </a:lnTo>
                  <a:lnTo>
                    <a:pt x="9701" y="28284"/>
                  </a:lnTo>
                  <a:lnTo>
                    <a:pt x="14189" y="28445"/>
                  </a:lnTo>
                  <a:lnTo>
                    <a:pt x="19712" y="31340"/>
                  </a:lnTo>
                  <a:lnTo>
                    <a:pt x="26824" y="36765"/>
                  </a:lnTo>
                  <a:lnTo>
                    <a:pt x="33113" y="37704"/>
                  </a:lnTo>
                  <a:lnTo>
                    <a:pt x="34775" y="38895"/>
                  </a:lnTo>
                  <a:lnTo>
                    <a:pt x="35884" y="40746"/>
                  </a:lnTo>
                  <a:lnTo>
                    <a:pt x="36622" y="43039"/>
                  </a:lnTo>
                  <a:lnTo>
                    <a:pt x="38173" y="44568"/>
                  </a:lnTo>
                  <a:lnTo>
                    <a:pt x="47714" y="48415"/>
                  </a:lnTo>
                  <a:lnTo>
                    <a:pt x="54942" y="54092"/>
                  </a:lnTo>
                  <a:lnTo>
                    <a:pt x="60755" y="55791"/>
                  </a:lnTo>
                  <a:lnTo>
                    <a:pt x="62728" y="57302"/>
                  </a:lnTo>
                  <a:lnTo>
                    <a:pt x="71212" y="70288"/>
                  </a:lnTo>
                  <a:lnTo>
                    <a:pt x="76805" y="73573"/>
                  </a:lnTo>
                  <a:lnTo>
                    <a:pt x="79778" y="74449"/>
                  </a:lnTo>
                  <a:lnTo>
                    <a:pt x="81761" y="76090"/>
                  </a:lnTo>
                  <a:lnTo>
                    <a:pt x="83963" y="80738"/>
                  </a:lnTo>
                  <a:lnTo>
                    <a:pt x="85609" y="82400"/>
                  </a:lnTo>
                  <a:lnTo>
                    <a:pt x="90260" y="84248"/>
                  </a:lnTo>
                  <a:lnTo>
                    <a:pt x="136642" y="85725"/>
                  </a:lnTo>
                  <a:lnTo>
                    <a:pt x="146084" y="85725"/>
                  </a:lnTo>
                  <a:lnTo>
                    <a:pt x="152416" y="82903"/>
                  </a:lnTo>
                  <a:lnTo>
                    <a:pt x="158757" y="79179"/>
                  </a:lnTo>
                  <a:lnTo>
                    <a:pt x="168277" y="76024"/>
                  </a:lnTo>
                  <a:lnTo>
                    <a:pt x="1809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735"/>
            <p:cNvSpPr/>
            <p:nvPr>
              <p:custDataLst>
                <p:tags r:id="rId167"/>
              </p:custDataLst>
            </p:nvPr>
          </p:nvSpPr>
          <p:spPr>
            <a:xfrm>
              <a:off x="5514975" y="4352925"/>
              <a:ext cx="142876" cy="209549"/>
            </a:xfrm>
            <a:custGeom>
              <a:avLst/>
              <a:gdLst/>
              <a:ahLst/>
              <a:cxnLst/>
              <a:rect l="0" t="0" r="0" b="0"/>
              <a:pathLst>
                <a:path w="142876" h="209549">
                  <a:moveTo>
                    <a:pt x="133350" y="38100"/>
                  </a:moveTo>
                  <a:lnTo>
                    <a:pt x="133350" y="38100"/>
                  </a:lnTo>
                  <a:lnTo>
                    <a:pt x="133350" y="29899"/>
                  </a:lnTo>
                  <a:lnTo>
                    <a:pt x="134408" y="29458"/>
                  </a:lnTo>
                  <a:lnTo>
                    <a:pt x="138406" y="28967"/>
                  </a:lnTo>
                  <a:lnTo>
                    <a:pt x="139895" y="26720"/>
                  </a:lnTo>
                  <a:lnTo>
                    <a:pt x="142759" y="10320"/>
                  </a:lnTo>
                  <a:lnTo>
                    <a:pt x="142875" y="36"/>
                  </a:lnTo>
                  <a:lnTo>
                    <a:pt x="128410" y="0"/>
                  </a:lnTo>
                  <a:lnTo>
                    <a:pt x="126881" y="1058"/>
                  </a:lnTo>
                  <a:lnTo>
                    <a:pt x="125862" y="2822"/>
                  </a:lnTo>
                  <a:lnTo>
                    <a:pt x="125183" y="5057"/>
                  </a:lnTo>
                  <a:lnTo>
                    <a:pt x="123673" y="6546"/>
                  </a:lnTo>
                  <a:lnTo>
                    <a:pt x="114204" y="10321"/>
                  </a:lnTo>
                  <a:lnTo>
                    <a:pt x="100149" y="23704"/>
                  </a:lnTo>
                  <a:lnTo>
                    <a:pt x="97427" y="29232"/>
                  </a:lnTo>
                  <a:lnTo>
                    <a:pt x="96701" y="32188"/>
                  </a:lnTo>
                  <a:lnTo>
                    <a:pt x="90624" y="41405"/>
                  </a:lnTo>
                  <a:lnTo>
                    <a:pt x="80147" y="54001"/>
                  </a:lnTo>
                  <a:lnTo>
                    <a:pt x="74157" y="66680"/>
                  </a:lnTo>
                  <a:lnTo>
                    <a:pt x="61114" y="82550"/>
                  </a:lnTo>
                  <a:lnTo>
                    <a:pt x="55111" y="95250"/>
                  </a:lnTo>
                  <a:lnTo>
                    <a:pt x="23259" y="139438"/>
                  </a:lnTo>
                  <a:lnTo>
                    <a:pt x="17059" y="152348"/>
                  </a:lnTo>
                  <a:lnTo>
                    <a:pt x="12874" y="158727"/>
                  </a:lnTo>
                  <a:lnTo>
                    <a:pt x="10517" y="168268"/>
                  </a:lnTo>
                  <a:lnTo>
                    <a:pt x="9966" y="174622"/>
                  </a:lnTo>
                  <a:lnTo>
                    <a:pt x="6899" y="180974"/>
                  </a:lnTo>
                  <a:lnTo>
                    <a:pt x="3066" y="187325"/>
                  </a:lnTo>
                  <a:lnTo>
                    <a:pt x="606" y="200025"/>
                  </a:lnTo>
                  <a:lnTo>
                    <a:pt x="0" y="209536"/>
                  </a:lnTo>
                  <a:lnTo>
                    <a:pt x="8201" y="209548"/>
                  </a:lnTo>
                  <a:lnTo>
                    <a:pt x="14189" y="204493"/>
                  </a:lnTo>
                  <a:lnTo>
                    <a:pt x="16890" y="199188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736"/>
            <p:cNvSpPr/>
            <p:nvPr>
              <p:custDataLst>
                <p:tags r:id="rId168"/>
              </p:custDataLst>
            </p:nvPr>
          </p:nvSpPr>
          <p:spPr>
            <a:xfrm>
              <a:off x="5629275" y="4391029"/>
              <a:ext cx="28576" cy="200022"/>
            </a:xfrm>
            <a:custGeom>
              <a:avLst/>
              <a:gdLst/>
              <a:ahLst/>
              <a:cxnLst/>
              <a:rect l="0" t="0" r="0" b="0"/>
              <a:pathLst>
                <a:path w="28576" h="200022">
                  <a:moveTo>
                    <a:pt x="19050" y="28571"/>
                  </a:moveTo>
                  <a:lnTo>
                    <a:pt x="19050" y="28571"/>
                  </a:lnTo>
                  <a:lnTo>
                    <a:pt x="27251" y="20370"/>
                  </a:lnTo>
                  <a:lnTo>
                    <a:pt x="28183" y="14382"/>
                  </a:lnTo>
                  <a:lnTo>
                    <a:pt x="28575" y="0"/>
                  </a:lnTo>
                  <a:lnTo>
                    <a:pt x="28575" y="22662"/>
                  </a:lnTo>
                  <a:lnTo>
                    <a:pt x="27517" y="24632"/>
                  </a:lnTo>
                  <a:lnTo>
                    <a:pt x="25753" y="25945"/>
                  </a:lnTo>
                  <a:lnTo>
                    <a:pt x="23519" y="26820"/>
                  </a:lnTo>
                  <a:lnTo>
                    <a:pt x="22030" y="28462"/>
                  </a:lnTo>
                  <a:lnTo>
                    <a:pt x="20374" y="33109"/>
                  </a:lnTo>
                  <a:lnTo>
                    <a:pt x="19053" y="79374"/>
                  </a:lnTo>
                  <a:lnTo>
                    <a:pt x="16230" y="85722"/>
                  </a:lnTo>
                  <a:lnTo>
                    <a:pt x="13994" y="88896"/>
                  </a:lnTo>
                  <a:lnTo>
                    <a:pt x="10849" y="103478"/>
                  </a:lnTo>
                  <a:lnTo>
                    <a:pt x="9532" y="149198"/>
                  </a:lnTo>
                  <a:lnTo>
                    <a:pt x="9525" y="195398"/>
                  </a:lnTo>
                  <a:lnTo>
                    <a:pt x="9525" y="199615"/>
                  </a:lnTo>
                  <a:lnTo>
                    <a:pt x="0" y="2000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737"/>
            <p:cNvSpPr/>
            <p:nvPr>
              <p:custDataLst>
                <p:tags r:id="rId169"/>
              </p:custDataLst>
            </p:nvPr>
          </p:nvSpPr>
          <p:spPr>
            <a:xfrm>
              <a:off x="5524503" y="4476750"/>
              <a:ext cx="180973" cy="57151"/>
            </a:xfrm>
            <a:custGeom>
              <a:avLst/>
              <a:gdLst/>
              <a:ahLst/>
              <a:cxnLst/>
              <a:rect l="0" t="0" r="0" b="0"/>
              <a:pathLst>
                <a:path w="180973" h="57151">
                  <a:moveTo>
                    <a:pt x="9522" y="57150"/>
                  </a:moveTo>
                  <a:lnTo>
                    <a:pt x="9522" y="57150"/>
                  </a:lnTo>
                  <a:lnTo>
                    <a:pt x="4466" y="57150"/>
                  </a:lnTo>
                  <a:lnTo>
                    <a:pt x="2977" y="56092"/>
                  </a:lnTo>
                  <a:lnTo>
                    <a:pt x="1983" y="54328"/>
                  </a:lnTo>
                  <a:lnTo>
                    <a:pt x="31" y="47742"/>
                  </a:lnTo>
                  <a:lnTo>
                    <a:pt x="0" y="39434"/>
                  </a:lnTo>
                  <a:lnTo>
                    <a:pt x="1057" y="38989"/>
                  </a:lnTo>
                  <a:lnTo>
                    <a:pt x="47639" y="38100"/>
                  </a:lnTo>
                  <a:lnTo>
                    <a:pt x="50808" y="38100"/>
                  </a:lnTo>
                  <a:lnTo>
                    <a:pt x="97896" y="25927"/>
                  </a:lnTo>
                  <a:lnTo>
                    <a:pt x="109124" y="22107"/>
                  </a:lnTo>
                  <a:lnTo>
                    <a:pt x="126287" y="18898"/>
                  </a:lnTo>
                  <a:lnTo>
                    <a:pt x="139604" y="12772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738"/>
            <p:cNvSpPr/>
            <p:nvPr>
              <p:custDataLst>
                <p:tags r:id="rId170"/>
              </p:custDataLst>
            </p:nvPr>
          </p:nvSpPr>
          <p:spPr>
            <a:xfrm>
              <a:off x="5724920" y="4391036"/>
              <a:ext cx="256781" cy="199585"/>
            </a:xfrm>
            <a:custGeom>
              <a:avLst/>
              <a:gdLst/>
              <a:ahLst/>
              <a:cxnLst/>
              <a:rect l="0" t="0" r="0" b="0"/>
              <a:pathLst>
                <a:path w="256781" h="199585">
                  <a:moveTo>
                    <a:pt x="171055" y="19039"/>
                  </a:moveTo>
                  <a:lnTo>
                    <a:pt x="171055" y="19039"/>
                  </a:lnTo>
                  <a:lnTo>
                    <a:pt x="171055" y="28564"/>
                  </a:lnTo>
                  <a:lnTo>
                    <a:pt x="156507" y="28564"/>
                  </a:lnTo>
                  <a:lnTo>
                    <a:pt x="155006" y="27506"/>
                  </a:lnTo>
                  <a:lnTo>
                    <a:pt x="154006" y="25742"/>
                  </a:lnTo>
                  <a:lnTo>
                    <a:pt x="152400" y="20363"/>
                  </a:lnTo>
                  <a:lnTo>
                    <a:pt x="149359" y="19628"/>
                  </a:lnTo>
                  <a:lnTo>
                    <a:pt x="147066" y="19431"/>
                  </a:lnTo>
                  <a:lnTo>
                    <a:pt x="145537" y="18243"/>
                  </a:lnTo>
                  <a:lnTo>
                    <a:pt x="143838" y="14099"/>
                  </a:lnTo>
                  <a:lnTo>
                    <a:pt x="142328" y="12571"/>
                  </a:lnTo>
                  <a:lnTo>
                    <a:pt x="132859" y="8724"/>
                  </a:lnTo>
                  <a:lnTo>
                    <a:pt x="125636" y="3047"/>
                  </a:lnTo>
                  <a:lnTo>
                    <a:pt x="115659" y="392"/>
                  </a:lnTo>
                  <a:lnTo>
                    <a:pt x="91560" y="0"/>
                  </a:lnTo>
                  <a:lnTo>
                    <a:pt x="85276" y="2816"/>
                  </a:lnTo>
                  <a:lnTo>
                    <a:pt x="77676" y="8191"/>
                  </a:lnTo>
                  <a:lnTo>
                    <a:pt x="68570" y="9252"/>
                  </a:lnTo>
                  <a:lnTo>
                    <a:pt x="62712" y="9398"/>
                  </a:lnTo>
                  <a:lnTo>
                    <a:pt x="56580" y="12285"/>
                  </a:lnTo>
                  <a:lnTo>
                    <a:pt x="24612" y="41671"/>
                  </a:lnTo>
                  <a:lnTo>
                    <a:pt x="21303" y="47795"/>
                  </a:lnTo>
                  <a:lnTo>
                    <a:pt x="18774" y="54045"/>
                  </a:lnTo>
                  <a:lnTo>
                    <a:pt x="12458" y="63513"/>
                  </a:lnTo>
                  <a:lnTo>
                    <a:pt x="10116" y="73021"/>
                  </a:lnTo>
                  <a:lnTo>
                    <a:pt x="9260" y="88889"/>
                  </a:lnTo>
                  <a:lnTo>
                    <a:pt x="6365" y="95239"/>
                  </a:lnTo>
                  <a:lnTo>
                    <a:pt x="2609" y="101589"/>
                  </a:lnTo>
                  <a:lnTo>
                    <a:pt x="198" y="114289"/>
                  </a:lnTo>
                  <a:lnTo>
                    <a:pt x="0" y="117464"/>
                  </a:lnTo>
                  <a:lnTo>
                    <a:pt x="927" y="119581"/>
                  </a:lnTo>
                  <a:lnTo>
                    <a:pt x="2602" y="120992"/>
                  </a:lnTo>
                  <a:lnTo>
                    <a:pt x="4778" y="121933"/>
                  </a:lnTo>
                  <a:lnTo>
                    <a:pt x="6229" y="123618"/>
                  </a:lnTo>
                  <a:lnTo>
                    <a:pt x="7841" y="128313"/>
                  </a:lnTo>
                  <a:lnTo>
                    <a:pt x="10113" y="149292"/>
                  </a:lnTo>
                  <a:lnTo>
                    <a:pt x="16654" y="161930"/>
                  </a:lnTo>
                  <a:lnTo>
                    <a:pt x="17321" y="165099"/>
                  </a:lnTo>
                  <a:lnTo>
                    <a:pt x="18824" y="167213"/>
                  </a:lnTo>
                  <a:lnTo>
                    <a:pt x="20884" y="168622"/>
                  </a:lnTo>
                  <a:lnTo>
                    <a:pt x="25996" y="171245"/>
                  </a:lnTo>
                  <a:lnTo>
                    <a:pt x="42243" y="185579"/>
                  </a:lnTo>
                  <a:lnTo>
                    <a:pt x="50658" y="188307"/>
                  </a:lnTo>
                  <a:lnTo>
                    <a:pt x="60395" y="190577"/>
                  </a:lnTo>
                  <a:lnTo>
                    <a:pt x="75270" y="197836"/>
                  </a:lnTo>
                  <a:lnTo>
                    <a:pt x="93455" y="199584"/>
                  </a:lnTo>
                  <a:lnTo>
                    <a:pt x="102346" y="197001"/>
                  </a:lnTo>
                  <a:lnTo>
                    <a:pt x="110884" y="193383"/>
                  </a:lnTo>
                  <a:lnTo>
                    <a:pt x="155091" y="184018"/>
                  </a:lnTo>
                  <a:lnTo>
                    <a:pt x="202375" y="171866"/>
                  </a:lnTo>
                  <a:lnTo>
                    <a:pt x="224962" y="163276"/>
                  </a:lnTo>
                  <a:lnTo>
                    <a:pt x="236121" y="153832"/>
                  </a:lnTo>
                  <a:lnTo>
                    <a:pt x="247244" y="152389"/>
                  </a:lnTo>
                  <a:lnTo>
                    <a:pt x="247252" y="152389"/>
                  </a:lnTo>
                  <a:lnTo>
                    <a:pt x="247255" y="152389"/>
                  </a:lnTo>
                  <a:lnTo>
                    <a:pt x="25678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739"/>
            <p:cNvSpPr/>
            <p:nvPr>
              <p:custDataLst>
                <p:tags r:id="rId171"/>
              </p:custDataLst>
            </p:nvPr>
          </p:nvSpPr>
          <p:spPr>
            <a:xfrm>
              <a:off x="6181725" y="4429125"/>
              <a:ext cx="170116" cy="19051"/>
            </a:xfrm>
            <a:custGeom>
              <a:avLst/>
              <a:gdLst/>
              <a:ahLst/>
              <a:cxnLst/>
              <a:rect l="0" t="0" r="0" b="0"/>
              <a:pathLst>
                <a:path w="170116" h="19051">
                  <a:moveTo>
                    <a:pt x="0" y="19050"/>
                  </a:moveTo>
                  <a:lnTo>
                    <a:pt x="0" y="19050"/>
                  </a:lnTo>
                  <a:lnTo>
                    <a:pt x="47454" y="19050"/>
                  </a:lnTo>
                  <a:lnTo>
                    <a:pt x="69967" y="19050"/>
                  </a:lnTo>
                  <a:lnTo>
                    <a:pt x="76252" y="16228"/>
                  </a:lnTo>
                  <a:lnTo>
                    <a:pt x="82573" y="12504"/>
                  </a:lnTo>
                  <a:lnTo>
                    <a:pt x="95255" y="10114"/>
                  </a:lnTo>
                  <a:lnTo>
                    <a:pt x="127117" y="9528"/>
                  </a:lnTo>
                  <a:lnTo>
                    <a:pt x="133402" y="6704"/>
                  </a:lnTo>
                  <a:lnTo>
                    <a:pt x="139723" y="2979"/>
                  </a:lnTo>
                  <a:lnTo>
                    <a:pt x="151843" y="117"/>
                  </a:lnTo>
                  <a:lnTo>
                    <a:pt x="161804" y="0"/>
                  </a:lnTo>
                  <a:lnTo>
                    <a:pt x="170115" y="8201"/>
                  </a:lnTo>
                  <a:lnTo>
                    <a:pt x="169502" y="8642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740"/>
            <p:cNvSpPr/>
            <p:nvPr>
              <p:custDataLst>
                <p:tags r:id="rId172"/>
              </p:custDataLst>
            </p:nvPr>
          </p:nvSpPr>
          <p:spPr>
            <a:xfrm>
              <a:off x="6191250" y="4543425"/>
              <a:ext cx="142876" cy="1"/>
            </a:xfrm>
            <a:custGeom>
              <a:avLst/>
              <a:gdLst/>
              <a:ahLst/>
              <a:cxnLst/>
              <a:rect l="0" t="0" r="0" b="0"/>
              <a:pathLst>
                <a:path w="142876" h="1">
                  <a:moveTo>
                    <a:pt x="0" y="0"/>
                  </a:moveTo>
                  <a:lnTo>
                    <a:pt x="0" y="0"/>
                  </a:lnTo>
                  <a:lnTo>
                    <a:pt x="46171" y="0"/>
                  </a:lnTo>
                  <a:lnTo>
                    <a:pt x="92982" y="0"/>
                  </a:lnTo>
                  <a:lnTo>
                    <a:pt x="139604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1" name="SMARTInkShape-741"/>
          <p:cNvSpPr/>
          <p:nvPr>
            <p:custDataLst>
              <p:tags r:id="rId19"/>
            </p:custDataLst>
          </p:nvPr>
        </p:nvSpPr>
        <p:spPr>
          <a:xfrm>
            <a:off x="3781425" y="3819525"/>
            <a:ext cx="1514476" cy="152398"/>
          </a:xfrm>
          <a:custGeom>
            <a:avLst/>
            <a:gdLst/>
            <a:ahLst/>
            <a:cxnLst/>
            <a:rect l="0" t="0" r="0" b="0"/>
            <a:pathLst>
              <a:path w="1514476" h="152398">
                <a:moveTo>
                  <a:pt x="0" y="142875"/>
                </a:moveTo>
                <a:lnTo>
                  <a:pt x="0" y="142875"/>
                </a:lnTo>
                <a:lnTo>
                  <a:pt x="14465" y="142875"/>
                </a:lnTo>
                <a:lnTo>
                  <a:pt x="15994" y="143933"/>
                </a:lnTo>
                <a:lnTo>
                  <a:pt x="17013" y="145697"/>
                </a:lnTo>
                <a:lnTo>
                  <a:pt x="17692" y="147932"/>
                </a:lnTo>
                <a:lnTo>
                  <a:pt x="19203" y="149421"/>
                </a:lnTo>
                <a:lnTo>
                  <a:pt x="27131" y="152007"/>
                </a:lnTo>
                <a:lnTo>
                  <a:pt x="51230" y="152397"/>
                </a:lnTo>
                <a:lnTo>
                  <a:pt x="57341" y="149577"/>
                </a:lnTo>
                <a:lnTo>
                  <a:pt x="64831" y="144199"/>
                </a:lnTo>
                <a:lnTo>
                  <a:pt x="73915" y="143136"/>
                </a:lnTo>
                <a:lnTo>
                  <a:pt x="120652" y="142875"/>
                </a:lnTo>
                <a:lnTo>
                  <a:pt x="127001" y="142875"/>
                </a:lnTo>
                <a:lnTo>
                  <a:pt x="133350" y="140053"/>
                </a:lnTo>
                <a:lnTo>
                  <a:pt x="139700" y="136329"/>
                </a:lnTo>
                <a:lnTo>
                  <a:pt x="152400" y="133939"/>
                </a:lnTo>
                <a:lnTo>
                  <a:pt x="198039" y="133355"/>
                </a:lnTo>
                <a:lnTo>
                  <a:pt x="240932" y="133350"/>
                </a:lnTo>
                <a:lnTo>
                  <a:pt x="251015" y="132292"/>
                </a:lnTo>
                <a:lnTo>
                  <a:pt x="269482" y="125149"/>
                </a:lnTo>
                <a:lnTo>
                  <a:pt x="317104" y="123835"/>
                </a:lnTo>
                <a:lnTo>
                  <a:pt x="355197" y="123825"/>
                </a:lnTo>
                <a:lnTo>
                  <a:pt x="398354" y="114693"/>
                </a:lnTo>
                <a:lnTo>
                  <a:pt x="441437" y="113249"/>
                </a:lnTo>
                <a:lnTo>
                  <a:pt x="459972" y="106100"/>
                </a:lnTo>
                <a:lnTo>
                  <a:pt x="506273" y="104809"/>
                </a:lnTo>
                <a:lnTo>
                  <a:pt x="549420" y="104775"/>
                </a:lnTo>
                <a:lnTo>
                  <a:pt x="577946" y="103717"/>
                </a:lnTo>
                <a:lnTo>
                  <a:pt x="601799" y="96574"/>
                </a:lnTo>
                <a:lnTo>
                  <a:pt x="645297" y="95273"/>
                </a:lnTo>
                <a:lnTo>
                  <a:pt x="673251" y="94193"/>
                </a:lnTo>
                <a:lnTo>
                  <a:pt x="700713" y="86608"/>
                </a:lnTo>
                <a:lnTo>
                  <a:pt x="744790" y="85735"/>
                </a:lnTo>
                <a:lnTo>
                  <a:pt x="784397" y="84667"/>
                </a:lnTo>
                <a:lnTo>
                  <a:pt x="802880" y="77524"/>
                </a:lnTo>
                <a:lnTo>
                  <a:pt x="850505" y="76210"/>
                </a:lnTo>
                <a:lnTo>
                  <a:pt x="897993" y="66850"/>
                </a:lnTo>
                <a:lnTo>
                  <a:pt x="944707" y="66678"/>
                </a:lnTo>
                <a:lnTo>
                  <a:pt x="988876" y="57543"/>
                </a:lnTo>
                <a:lnTo>
                  <a:pt x="1035141" y="57157"/>
                </a:lnTo>
                <a:lnTo>
                  <a:pt x="1058999" y="57150"/>
                </a:lnTo>
                <a:lnTo>
                  <a:pt x="1066155" y="54328"/>
                </a:lnTo>
                <a:lnTo>
                  <a:pt x="1069545" y="52094"/>
                </a:lnTo>
                <a:lnTo>
                  <a:pt x="1084429" y="48949"/>
                </a:lnTo>
                <a:lnTo>
                  <a:pt x="1131669" y="47659"/>
                </a:lnTo>
                <a:lnTo>
                  <a:pt x="1174830" y="47627"/>
                </a:lnTo>
                <a:lnTo>
                  <a:pt x="1192766" y="46567"/>
                </a:lnTo>
                <a:lnTo>
                  <a:pt x="1211666" y="40086"/>
                </a:lnTo>
                <a:lnTo>
                  <a:pt x="1254241" y="38217"/>
                </a:lnTo>
                <a:lnTo>
                  <a:pt x="1295993" y="38105"/>
                </a:lnTo>
                <a:lnTo>
                  <a:pt x="1307305" y="37043"/>
                </a:lnTo>
                <a:lnTo>
                  <a:pt x="1326013" y="30561"/>
                </a:lnTo>
                <a:lnTo>
                  <a:pt x="1368308" y="28653"/>
                </a:lnTo>
                <a:lnTo>
                  <a:pt x="1384148" y="27540"/>
                </a:lnTo>
                <a:lnTo>
                  <a:pt x="1402912" y="20377"/>
                </a:lnTo>
                <a:lnTo>
                  <a:pt x="1447621" y="19065"/>
                </a:lnTo>
                <a:lnTo>
                  <a:pt x="1464957" y="19050"/>
                </a:lnTo>
                <a:lnTo>
                  <a:pt x="1474081" y="12504"/>
                </a:lnTo>
                <a:lnTo>
                  <a:pt x="1485377" y="9642"/>
                </a:lnTo>
                <a:lnTo>
                  <a:pt x="1504916" y="9525"/>
                </a:lnTo>
                <a:lnTo>
                  <a:pt x="15144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" name="SMARTInkShape-Group210"/>
          <p:cNvGrpSpPr/>
          <p:nvPr/>
        </p:nvGrpSpPr>
        <p:grpSpPr>
          <a:xfrm>
            <a:off x="6524625" y="4114800"/>
            <a:ext cx="1181101" cy="104776"/>
            <a:chOff x="6524625" y="4114800"/>
            <a:chExt cx="1181101" cy="104776"/>
          </a:xfrm>
        </p:grpSpPr>
        <p:sp>
          <p:nvSpPr>
            <p:cNvPr id="202" name="SMARTInkShape-742"/>
            <p:cNvSpPr/>
            <p:nvPr>
              <p:custDataLst>
                <p:tags r:id="rId153"/>
              </p:custDataLst>
            </p:nvPr>
          </p:nvSpPr>
          <p:spPr>
            <a:xfrm>
              <a:off x="6524625" y="42100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743"/>
            <p:cNvSpPr/>
            <p:nvPr>
              <p:custDataLst>
                <p:tags r:id="rId154"/>
              </p:custDataLst>
            </p:nvPr>
          </p:nvSpPr>
          <p:spPr>
            <a:xfrm>
              <a:off x="6553200" y="4114800"/>
              <a:ext cx="1152526" cy="95251"/>
            </a:xfrm>
            <a:custGeom>
              <a:avLst/>
              <a:gdLst/>
              <a:ahLst/>
              <a:cxnLst/>
              <a:rect l="0" t="0" r="0" b="0"/>
              <a:pathLst>
                <a:path w="1152526" h="95251">
                  <a:moveTo>
                    <a:pt x="0" y="95250"/>
                  </a:moveTo>
                  <a:lnTo>
                    <a:pt x="0" y="95250"/>
                  </a:lnTo>
                  <a:lnTo>
                    <a:pt x="44737" y="95250"/>
                  </a:lnTo>
                  <a:lnTo>
                    <a:pt x="69861" y="95250"/>
                  </a:lnTo>
                  <a:lnTo>
                    <a:pt x="76205" y="92428"/>
                  </a:lnTo>
                  <a:lnTo>
                    <a:pt x="79377" y="90193"/>
                  </a:lnTo>
                  <a:lnTo>
                    <a:pt x="93958" y="87049"/>
                  </a:lnTo>
                  <a:lnTo>
                    <a:pt x="131156" y="84690"/>
                  </a:lnTo>
                  <a:lnTo>
                    <a:pt x="154241" y="77527"/>
                  </a:lnTo>
                  <a:lnTo>
                    <a:pt x="192910" y="75219"/>
                  </a:lnTo>
                  <a:lnTo>
                    <a:pt x="211594" y="68676"/>
                  </a:lnTo>
                  <a:lnTo>
                    <a:pt x="259214" y="66727"/>
                  </a:lnTo>
                  <a:lnTo>
                    <a:pt x="301744" y="66678"/>
                  </a:lnTo>
                  <a:lnTo>
                    <a:pt x="327049" y="65617"/>
                  </a:lnTo>
                  <a:lnTo>
                    <a:pt x="363937" y="57739"/>
                  </a:lnTo>
                  <a:lnTo>
                    <a:pt x="406516" y="57184"/>
                  </a:lnTo>
                  <a:lnTo>
                    <a:pt x="450857" y="57152"/>
                  </a:lnTo>
                  <a:lnTo>
                    <a:pt x="469902" y="56092"/>
                  </a:lnTo>
                  <a:lnTo>
                    <a:pt x="508000" y="48508"/>
                  </a:lnTo>
                  <a:lnTo>
                    <a:pt x="546100" y="46644"/>
                  </a:lnTo>
                  <a:lnTo>
                    <a:pt x="584200" y="38989"/>
                  </a:lnTo>
                  <a:lnTo>
                    <a:pt x="628846" y="38178"/>
                  </a:lnTo>
                  <a:lnTo>
                    <a:pt x="669663" y="37049"/>
                  </a:lnTo>
                  <a:lnTo>
                    <a:pt x="714359" y="29164"/>
                  </a:lnTo>
                  <a:lnTo>
                    <a:pt x="758824" y="28609"/>
                  </a:lnTo>
                  <a:lnTo>
                    <a:pt x="803275" y="19935"/>
                  </a:lnTo>
                  <a:lnTo>
                    <a:pt x="847725" y="19102"/>
                  </a:lnTo>
                  <a:lnTo>
                    <a:pt x="860425" y="18015"/>
                  </a:lnTo>
                  <a:lnTo>
                    <a:pt x="898525" y="10410"/>
                  </a:lnTo>
                  <a:lnTo>
                    <a:pt x="945797" y="9577"/>
                  </a:lnTo>
                  <a:lnTo>
                    <a:pt x="976821" y="8474"/>
                  </a:lnTo>
                  <a:lnTo>
                    <a:pt x="1006751" y="1325"/>
                  </a:lnTo>
                  <a:lnTo>
                    <a:pt x="1050941" y="78"/>
                  </a:lnTo>
                  <a:lnTo>
                    <a:pt x="1098375" y="2"/>
                  </a:lnTo>
                  <a:lnTo>
                    <a:pt x="1145159" y="0"/>
                  </a:lnTo>
                  <a:lnTo>
                    <a:pt x="1152525" y="0"/>
                  </a:lnTo>
                  <a:lnTo>
                    <a:pt x="1133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5" name="SMARTInkShape-744"/>
          <p:cNvSpPr/>
          <p:nvPr>
            <p:custDataLst>
              <p:tags r:id="rId20"/>
            </p:custDataLst>
          </p:nvPr>
        </p:nvSpPr>
        <p:spPr>
          <a:xfrm>
            <a:off x="6610350" y="4495800"/>
            <a:ext cx="200026" cy="114301"/>
          </a:xfrm>
          <a:custGeom>
            <a:avLst/>
            <a:gdLst/>
            <a:ahLst/>
            <a:cxnLst/>
            <a:rect l="0" t="0" r="0" b="0"/>
            <a:pathLst>
              <a:path w="200026" h="114301">
                <a:moveTo>
                  <a:pt x="142875" y="0"/>
                </a:moveTo>
                <a:lnTo>
                  <a:pt x="142875" y="0"/>
                </a:lnTo>
                <a:lnTo>
                  <a:pt x="125150" y="0"/>
                </a:lnTo>
                <a:lnTo>
                  <a:pt x="124708" y="1058"/>
                </a:lnTo>
                <a:lnTo>
                  <a:pt x="124218" y="5057"/>
                </a:lnTo>
                <a:lnTo>
                  <a:pt x="123029" y="6546"/>
                </a:lnTo>
                <a:lnTo>
                  <a:pt x="115659" y="9133"/>
                </a:lnTo>
                <a:lnTo>
                  <a:pt x="109646" y="9408"/>
                </a:lnTo>
                <a:lnTo>
                  <a:pt x="108022" y="10506"/>
                </a:lnTo>
                <a:lnTo>
                  <a:pt x="106940" y="12295"/>
                </a:lnTo>
                <a:lnTo>
                  <a:pt x="105203" y="17716"/>
                </a:lnTo>
                <a:lnTo>
                  <a:pt x="89612" y="35218"/>
                </a:lnTo>
                <a:lnTo>
                  <a:pt x="87451" y="41406"/>
                </a:lnTo>
                <a:lnTo>
                  <a:pt x="85818" y="43479"/>
                </a:lnTo>
                <a:lnTo>
                  <a:pt x="38217" y="85608"/>
                </a:lnTo>
                <a:lnTo>
                  <a:pt x="33566" y="90259"/>
                </a:lnTo>
                <a:lnTo>
                  <a:pt x="27971" y="93032"/>
                </a:lnTo>
                <a:lnTo>
                  <a:pt x="24998" y="93771"/>
                </a:lnTo>
                <a:lnTo>
                  <a:pt x="10072" y="104344"/>
                </a:lnTo>
                <a:lnTo>
                  <a:pt x="0" y="114300"/>
                </a:lnTo>
                <a:lnTo>
                  <a:pt x="5056" y="114300"/>
                </a:lnTo>
                <a:lnTo>
                  <a:pt x="6545" y="113242"/>
                </a:lnTo>
                <a:lnTo>
                  <a:pt x="7538" y="111478"/>
                </a:lnTo>
                <a:lnTo>
                  <a:pt x="9409" y="105167"/>
                </a:lnTo>
                <a:lnTo>
                  <a:pt x="28148" y="104775"/>
                </a:lnTo>
                <a:lnTo>
                  <a:pt x="38100" y="95250"/>
                </a:lnTo>
                <a:lnTo>
                  <a:pt x="84282" y="95250"/>
                </a:lnTo>
                <a:lnTo>
                  <a:pt x="131081" y="95250"/>
                </a:lnTo>
                <a:lnTo>
                  <a:pt x="178205" y="95250"/>
                </a:lnTo>
                <a:lnTo>
                  <a:pt x="200025" y="95250"/>
                </a:lnTo>
                <a:lnTo>
                  <a:pt x="200025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8" name="SMARTInkShape-Group212"/>
          <p:cNvGrpSpPr/>
          <p:nvPr/>
        </p:nvGrpSpPr>
        <p:grpSpPr>
          <a:xfrm>
            <a:off x="7039011" y="4257678"/>
            <a:ext cx="733389" cy="247634"/>
            <a:chOff x="7039011" y="4257678"/>
            <a:chExt cx="733389" cy="247634"/>
          </a:xfrm>
        </p:grpSpPr>
        <p:sp>
          <p:nvSpPr>
            <p:cNvPr id="206" name="SMARTInkShape-745"/>
            <p:cNvSpPr/>
            <p:nvPr>
              <p:custDataLst>
                <p:tags r:id="rId151"/>
              </p:custDataLst>
            </p:nvPr>
          </p:nvSpPr>
          <p:spPr>
            <a:xfrm>
              <a:off x="7039011" y="4314836"/>
              <a:ext cx="428462" cy="190476"/>
            </a:xfrm>
            <a:custGeom>
              <a:avLst/>
              <a:gdLst/>
              <a:ahLst/>
              <a:cxnLst/>
              <a:rect l="0" t="0" r="0" b="0"/>
              <a:pathLst>
                <a:path w="428462" h="190476">
                  <a:moveTo>
                    <a:pt x="133314" y="38089"/>
                  </a:moveTo>
                  <a:lnTo>
                    <a:pt x="133314" y="38089"/>
                  </a:lnTo>
                  <a:lnTo>
                    <a:pt x="133314" y="47222"/>
                  </a:lnTo>
                  <a:lnTo>
                    <a:pt x="125114" y="55781"/>
                  </a:lnTo>
                  <a:lnTo>
                    <a:pt x="123823" y="66237"/>
                  </a:lnTo>
                  <a:lnTo>
                    <a:pt x="123789" y="76153"/>
                  </a:lnTo>
                  <a:lnTo>
                    <a:pt x="133280" y="76189"/>
                  </a:lnTo>
                  <a:lnTo>
                    <a:pt x="141512" y="67988"/>
                  </a:lnTo>
                  <a:lnTo>
                    <a:pt x="143635" y="59321"/>
                  </a:lnTo>
                  <a:lnTo>
                    <a:pt x="151005" y="49365"/>
                  </a:lnTo>
                  <a:lnTo>
                    <a:pt x="152096" y="40356"/>
                  </a:lnTo>
                  <a:lnTo>
                    <a:pt x="152245" y="34510"/>
                  </a:lnTo>
                  <a:lnTo>
                    <a:pt x="151226" y="32528"/>
                  </a:lnTo>
                  <a:lnTo>
                    <a:pt x="149489" y="31207"/>
                  </a:lnTo>
                  <a:lnTo>
                    <a:pt x="147272" y="30326"/>
                  </a:lnTo>
                  <a:lnTo>
                    <a:pt x="145795" y="28680"/>
                  </a:lnTo>
                  <a:lnTo>
                    <a:pt x="143227" y="20518"/>
                  </a:lnTo>
                  <a:lnTo>
                    <a:pt x="137897" y="14420"/>
                  </a:lnTo>
                  <a:lnTo>
                    <a:pt x="132529" y="11695"/>
                  </a:lnTo>
                  <a:lnTo>
                    <a:pt x="119244" y="9642"/>
                  </a:lnTo>
                  <a:lnTo>
                    <a:pt x="100204" y="9517"/>
                  </a:lnTo>
                  <a:lnTo>
                    <a:pt x="94609" y="12338"/>
                  </a:lnTo>
                  <a:lnTo>
                    <a:pt x="47573" y="57156"/>
                  </a:lnTo>
                  <a:lnTo>
                    <a:pt x="28538" y="79012"/>
                  </a:lnTo>
                  <a:lnTo>
                    <a:pt x="12311" y="104176"/>
                  </a:lnTo>
                  <a:lnTo>
                    <a:pt x="6914" y="131302"/>
                  </a:lnTo>
                  <a:lnTo>
                    <a:pt x="3053" y="138783"/>
                  </a:lnTo>
                  <a:lnTo>
                    <a:pt x="574" y="152210"/>
                  </a:lnTo>
                  <a:lnTo>
                    <a:pt x="0" y="174603"/>
                  </a:lnTo>
                  <a:lnTo>
                    <a:pt x="1047" y="176724"/>
                  </a:lnTo>
                  <a:lnTo>
                    <a:pt x="2802" y="178137"/>
                  </a:lnTo>
                  <a:lnTo>
                    <a:pt x="7575" y="180766"/>
                  </a:lnTo>
                  <a:lnTo>
                    <a:pt x="16213" y="187138"/>
                  </a:lnTo>
                  <a:lnTo>
                    <a:pt x="25475" y="189496"/>
                  </a:lnTo>
                  <a:lnTo>
                    <a:pt x="41254" y="190358"/>
                  </a:lnTo>
                  <a:lnTo>
                    <a:pt x="85937" y="178725"/>
                  </a:lnTo>
                  <a:lnTo>
                    <a:pt x="130155" y="158608"/>
                  </a:lnTo>
                  <a:lnTo>
                    <a:pt x="174590" y="136507"/>
                  </a:lnTo>
                  <a:lnTo>
                    <a:pt x="199989" y="120991"/>
                  </a:lnTo>
                  <a:lnTo>
                    <a:pt x="245381" y="85888"/>
                  </a:lnTo>
                  <a:lnTo>
                    <a:pt x="263195" y="70921"/>
                  </a:lnTo>
                  <a:lnTo>
                    <a:pt x="276131" y="64683"/>
                  </a:lnTo>
                  <a:lnTo>
                    <a:pt x="282513" y="60492"/>
                  </a:lnTo>
                  <a:lnTo>
                    <a:pt x="288877" y="58629"/>
                  </a:lnTo>
                  <a:lnTo>
                    <a:pt x="290998" y="57074"/>
                  </a:lnTo>
                  <a:lnTo>
                    <a:pt x="292412" y="54979"/>
                  </a:lnTo>
                  <a:lnTo>
                    <a:pt x="295237" y="47619"/>
                  </a:lnTo>
                  <a:lnTo>
                    <a:pt x="295238" y="47617"/>
                  </a:lnTo>
                  <a:lnTo>
                    <a:pt x="295239" y="47614"/>
                  </a:lnTo>
                  <a:lnTo>
                    <a:pt x="295239" y="74357"/>
                  </a:lnTo>
                  <a:lnTo>
                    <a:pt x="280051" y="93387"/>
                  </a:lnTo>
                  <a:lnTo>
                    <a:pt x="274129" y="112355"/>
                  </a:lnTo>
                  <a:lnTo>
                    <a:pt x="269982" y="119780"/>
                  </a:lnTo>
                  <a:lnTo>
                    <a:pt x="266589" y="129910"/>
                  </a:lnTo>
                  <a:lnTo>
                    <a:pt x="250246" y="152375"/>
                  </a:lnTo>
                  <a:lnTo>
                    <a:pt x="247726" y="158732"/>
                  </a:lnTo>
                  <a:lnTo>
                    <a:pt x="231834" y="178672"/>
                  </a:lnTo>
                  <a:lnTo>
                    <a:pt x="228567" y="190475"/>
                  </a:lnTo>
                  <a:lnTo>
                    <a:pt x="228565" y="185428"/>
                  </a:lnTo>
                  <a:lnTo>
                    <a:pt x="231386" y="180126"/>
                  </a:lnTo>
                  <a:lnTo>
                    <a:pt x="242753" y="166891"/>
                  </a:lnTo>
                  <a:lnTo>
                    <a:pt x="245454" y="158482"/>
                  </a:lnTo>
                  <a:lnTo>
                    <a:pt x="247712" y="148747"/>
                  </a:lnTo>
                  <a:lnTo>
                    <a:pt x="273424" y="102577"/>
                  </a:lnTo>
                  <a:lnTo>
                    <a:pt x="276018" y="92150"/>
                  </a:lnTo>
                  <a:lnTo>
                    <a:pt x="292593" y="59316"/>
                  </a:lnTo>
                  <a:lnTo>
                    <a:pt x="295122" y="51756"/>
                  </a:lnTo>
                  <a:lnTo>
                    <a:pt x="311646" y="28621"/>
                  </a:lnTo>
                  <a:lnTo>
                    <a:pt x="314172" y="22239"/>
                  </a:lnTo>
                  <a:lnTo>
                    <a:pt x="318823" y="15875"/>
                  </a:lnTo>
                  <a:lnTo>
                    <a:pt x="324418" y="12341"/>
                  </a:lnTo>
                  <a:lnTo>
                    <a:pt x="330432" y="9712"/>
                  </a:lnTo>
                  <a:lnTo>
                    <a:pt x="339768" y="3340"/>
                  </a:lnTo>
                  <a:lnTo>
                    <a:pt x="350518" y="430"/>
                  </a:lnTo>
                  <a:lnTo>
                    <a:pt x="374731" y="0"/>
                  </a:lnTo>
                  <a:lnTo>
                    <a:pt x="376808" y="1054"/>
                  </a:lnTo>
                  <a:lnTo>
                    <a:pt x="378193" y="2816"/>
                  </a:lnTo>
                  <a:lnTo>
                    <a:pt x="379117" y="5049"/>
                  </a:lnTo>
                  <a:lnTo>
                    <a:pt x="380791" y="6537"/>
                  </a:lnTo>
                  <a:lnTo>
                    <a:pt x="385473" y="8191"/>
                  </a:lnTo>
                  <a:lnTo>
                    <a:pt x="387145" y="9690"/>
                  </a:lnTo>
                  <a:lnTo>
                    <a:pt x="390049" y="17599"/>
                  </a:lnTo>
                  <a:lnTo>
                    <a:pt x="390488" y="52124"/>
                  </a:lnTo>
                  <a:lnTo>
                    <a:pt x="387667" y="57732"/>
                  </a:lnTo>
                  <a:lnTo>
                    <a:pt x="385433" y="60709"/>
                  </a:lnTo>
                  <a:lnTo>
                    <a:pt x="380128" y="64018"/>
                  </a:lnTo>
                  <a:lnTo>
                    <a:pt x="377232" y="64900"/>
                  </a:lnTo>
                  <a:lnTo>
                    <a:pt x="375301" y="66546"/>
                  </a:lnTo>
                  <a:lnTo>
                    <a:pt x="366891" y="79767"/>
                  </a:lnTo>
                  <a:lnTo>
                    <a:pt x="361304" y="83071"/>
                  </a:lnTo>
                  <a:lnTo>
                    <a:pt x="355293" y="85597"/>
                  </a:lnTo>
                  <a:lnTo>
                    <a:pt x="344710" y="93760"/>
                  </a:lnTo>
                  <a:lnTo>
                    <a:pt x="338354" y="94801"/>
                  </a:lnTo>
                  <a:lnTo>
                    <a:pt x="323860" y="95239"/>
                  </a:lnTo>
                  <a:lnTo>
                    <a:pt x="323818" y="87038"/>
                  </a:lnTo>
                  <a:lnTo>
                    <a:pt x="324875" y="86597"/>
                  </a:lnTo>
                  <a:lnTo>
                    <a:pt x="338004" y="85748"/>
                  </a:lnTo>
                  <a:lnTo>
                    <a:pt x="339623" y="84678"/>
                  </a:lnTo>
                  <a:lnTo>
                    <a:pt x="340704" y="82907"/>
                  </a:lnTo>
                  <a:lnTo>
                    <a:pt x="341424" y="80667"/>
                  </a:lnTo>
                  <a:lnTo>
                    <a:pt x="342962" y="79175"/>
                  </a:lnTo>
                  <a:lnTo>
                    <a:pt x="347494" y="77516"/>
                  </a:lnTo>
                  <a:lnTo>
                    <a:pt x="350184" y="78132"/>
                  </a:lnTo>
                  <a:lnTo>
                    <a:pt x="362105" y="83903"/>
                  </a:lnTo>
                  <a:lnTo>
                    <a:pt x="377815" y="86534"/>
                  </a:lnTo>
                  <a:lnTo>
                    <a:pt x="390494" y="93206"/>
                  </a:lnTo>
                  <a:lnTo>
                    <a:pt x="393666" y="93884"/>
                  </a:lnTo>
                  <a:lnTo>
                    <a:pt x="407658" y="103321"/>
                  </a:lnTo>
                  <a:lnTo>
                    <a:pt x="423678" y="118915"/>
                  </a:lnTo>
                  <a:lnTo>
                    <a:pt x="426407" y="124459"/>
                  </a:lnTo>
                  <a:lnTo>
                    <a:pt x="428461" y="137876"/>
                  </a:lnTo>
                  <a:lnTo>
                    <a:pt x="425709" y="143469"/>
                  </a:lnTo>
                  <a:lnTo>
                    <a:pt x="414397" y="156923"/>
                  </a:lnTo>
                  <a:lnTo>
                    <a:pt x="408875" y="159696"/>
                  </a:lnTo>
                  <a:lnTo>
                    <a:pt x="405921" y="160435"/>
                  </a:lnTo>
                  <a:lnTo>
                    <a:pt x="390659" y="170470"/>
                  </a:lnTo>
                  <a:lnTo>
                    <a:pt x="385978" y="171008"/>
                  </a:lnTo>
                  <a:lnTo>
                    <a:pt x="380371" y="174070"/>
                  </a:lnTo>
                  <a:lnTo>
                    <a:pt x="374350" y="177900"/>
                  </a:lnTo>
                  <a:lnTo>
                    <a:pt x="361862" y="180359"/>
                  </a:lnTo>
                  <a:lnTo>
                    <a:pt x="342902" y="180964"/>
                  </a:lnTo>
                  <a:lnTo>
                    <a:pt x="342875" y="175907"/>
                  </a:lnTo>
                  <a:lnTo>
                    <a:pt x="343930" y="174418"/>
                  </a:lnTo>
                  <a:lnTo>
                    <a:pt x="345691" y="173425"/>
                  </a:lnTo>
                  <a:lnTo>
                    <a:pt x="352389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746"/>
            <p:cNvSpPr/>
            <p:nvPr>
              <p:custDataLst>
                <p:tags r:id="rId152"/>
              </p:custDataLst>
            </p:nvPr>
          </p:nvSpPr>
          <p:spPr>
            <a:xfrm>
              <a:off x="7477125" y="4257678"/>
              <a:ext cx="295275" cy="219073"/>
            </a:xfrm>
            <a:custGeom>
              <a:avLst/>
              <a:gdLst/>
              <a:ahLst/>
              <a:cxnLst/>
              <a:rect l="0" t="0" r="0" b="0"/>
              <a:pathLst>
                <a:path w="295275" h="219073">
                  <a:moveTo>
                    <a:pt x="0" y="209547"/>
                  </a:moveTo>
                  <a:lnTo>
                    <a:pt x="0" y="209547"/>
                  </a:lnTo>
                  <a:lnTo>
                    <a:pt x="9132" y="209547"/>
                  </a:lnTo>
                  <a:lnTo>
                    <a:pt x="9491" y="217748"/>
                  </a:lnTo>
                  <a:lnTo>
                    <a:pt x="10561" y="218189"/>
                  </a:lnTo>
                  <a:lnTo>
                    <a:pt x="45899" y="219072"/>
                  </a:lnTo>
                  <a:lnTo>
                    <a:pt x="54888" y="212526"/>
                  </a:lnTo>
                  <a:lnTo>
                    <a:pt x="63771" y="209371"/>
                  </a:lnTo>
                  <a:lnTo>
                    <a:pt x="107951" y="168261"/>
                  </a:lnTo>
                  <a:lnTo>
                    <a:pt x="127196" y="154512"/>
                  </a:lnTo>
                  <a:lnTo>
                    <a:pt x="137759" y="139501"/>
                  </a:lnTo>
                  <a:lnTo>
                    <a:pt x="152936" y="106932"/>
                  </a:lnTo>
                  <a:lnTo>
                    <a:pt x="167287" y="89182"/>
                  </a:lnTo>
                  <a:lnTo>
                    <a:pt x="170217" y="79456"/>
                  </a:lnTo>
                  <a:lnTo>
                    <a:pt x="170902" y="73060"/>
                  </a:lnTo>
                  <a:lnTo>
                    <a:pt x="174029" y="66689"/>
                  </a:lnTo>
                  <a:lnTo>
                    <a:pt x="179603" y="59032"/>
                  </a:lnTo>
                  <a:lnTo>
                    <a:pt x="180964" y="47753"/>
                  </a:lnTo>
                  <a:lnTo>
                    <a:pt x="180975" y="38493"/>
                  </a:lnTo>
                  <a:lnTo>
                    <a:pt x="172775" y="46333"/>
                  </a:lnTo>
                  <a:lnTo>
                    <a:pt x="171843" y="52297"/>
                  </a:lnTo>
                  <a:lnTo>
                    <a:pt x="170654" y="53913"/>
                  </a:lnTo>
                  <a:lnTo>
                    <a:pt x="166510" y="55709"/>
                  </a:lnTo>
                  <a:lnTo>
                    <a:pt x="164981" y="57247"/>
                  </a:lnTo>
                  <a:lnTo>
                    <a:pt x="159707" y="67319"/>
                  </a:lnTo>
                  <a:lnTo>
                    <a:pt x="155647" y="73310"/>
                  </a:lnTo>
                  <a:lnTo>
                    <a:pt x="140698" y="113714"/>
                  </a:lnTo>
                  <a:lnTo>
                    <a:pt x="129745" y="131938"/>
                  </a:lnTo>
                  <a:lnTo>
                    <a:pt x="125579" y="144689"/>
                  </a:lnTo>
                  <a:lnTo>
                    <a:pt x="122870" y="168193"/>
                  </a:lnTo>
                  <a:lnTo>
                    <a:pt x="118814" y="174587"/>
                  </a:lnTo>
                  <a:lnTo>
                    <a:pt x="118368" y="177773"/>
                  </a:lnTo>
                  <a:lnTo>
                    <a:pt x="123550" y="198140"/>
                  </a:lnTo>
                  <a:lnTo>
                    <a:pt x="124700" y="198767"/>
                  </a:lnTo>
                  <a:lnTo>
                    <a:pt x="146490" y="200008"/>
                  </a:lnTo>
                  <a:lnTo>
                    <a:pt x="152595" y="197193"/>
                  </a:lnTo>
                  <a:lnTo>
                    <a:pt x="158837" y="193473"/>
                  </a:lnTo>
                  <a:lnTo>
                    <a:pt x="168301" y="190321"/>
                  </a:lnTo>
                  <a:lnTo>
                    <a:pt x="174636" y="185833"/>
                  </a:lnTo>
                  <a:lnTo>
                    <a:pt x="193324" y="163711"/>
                  </a:lnTo>
                  <a:lnTo>
                    <a:pt x="203397" y="155310"/>
                  </a:lnTo>
                  <a:lnTo>
                    <a:pt x="221310" y="135490"/>
                  </a:lnTo>
                  <a:lnTo>
                    <a:pt x="231710" y="126891"/>
                  </a:lnTo>
                  <a:lnTo>
                    <a:pt x="259807" y="85530"/>
                  </a:lnTo>
                  <a:lnTo>
                    <a:pt x="268929" y="73995"/>
                  </a:lnTo>
                  <a:lnTo>
                    <a:pt x="283337" y="40326"/>
                  </a:lnTo>
                  <a:lnTo>
                    <a:pt x="285735" y="32737"/>
                  </a:lnTo>
                  <a:lnTo>
                    <a:pt x="293077" y="19243"/>
                  </a:lnTo>
                  <a:lnTo>
                    <a:pt x="295274" y="36"/>
                  </a:lnTo>
                  <a:lnTo>
                    <a:pt x="287075" y="0"/>
                  </a:lnTo>
                  <a:lnTo>
                    <a:pt x="286633" y="1058"/>
                  </a:lnTo>
                  <a:lnTo>
                    <a:pt x="285866" y="8198"/>
                  </a:lnTo>
                  <a:lnTo>
                    <a:pt x="270569" y="25691"/>
                  </a:lnTo>
                  <a:lnTo>
                    <a:pt x="264642" y="38155"/>
                  </a:lnTo>
                  <a:lnTo>
                    <a:pt x="260493" y="44473"/>
                  </a:lnTo>
                  <a:lnTo>
                    <a:pt x="257100" y="53979"/>
                  </a:lnTo>
                  <a:lnTo>
                    <a:pt x="242074" y="79568"/>
                  </a:lnTo>
                  <a:lnTo>
                    <a:pt x="238237" y="91190"/>
                  </a:lnTo>
                  <a:lnTo>
                    <a:pt x="231925" y="102394"/>
                  </a:lnTo>
                  <a:lnTo>
                    <a:pt x="227833" y="129266"/>
                  </a:lnTo>
                  <a:lnTo>
                    <a:pt x="221119" y="142693"/>
                  </a:lnTo>
                  <a:lnTo>
                    <a:pt x="219195" y="160030"/>
                  </a:lnTo>
                  <a:lnTo>
                    <a:pt x="212553" y="169153"/>
                  </a:lnTo>
                  <a:lnTo>
                    <a:pt x="209667" y="180449"/>
                  </a:lnTo>
                  <a:lnTo>
                    <a:pt x="209553" y="190091"/>
                  </a:lnTo>
                  <a:lnTo>
                    <a:pt x="217751" y="190461"/>
                  </a:lnTo>
                  <a:lnTo>
                    <a:pt x="218192" y="189415"/>
                  </a:lnTo>
                  <a:lnTo>
                    <a:pt x="21907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8" name="SMARTInkShape-Group213"/>
          <p:cNvGrpSpPr/>
          <p:nvPr/>
        </p:nvGrpSpPr>
        <p:grpSpPr>
          <a:xfrm>
            <a:off x="7962900" y="4162425"/>
            <a:ext cx="1800226" cy="276226"/>
            <a:chOff x="7962900" y="4162425"/>
            <a:chExt cx="1800226" cy="276226"/>
          </a:xfrm>
        </p:grpSpPr>
        <p:sp>
          <p:nvSpPr>
            <p:cNvPr id="209" name="SMARTInkShape-747"/>
            <p:cNvSpPr/>
            <p:nvPr>
              <p:custDataLst>
                <p:tags r:id="rId142"/>
              </p:custDataLst>
            </p:nvPr>
          </p:nvSpPr>
          <p:spPr>
            <a:xfrm>
              <a:off x="7962900" y="4314825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9525"/>
                  </a:moveTo>
                  <a:lnTo>
                    <a:pt x="0" y="9525"/>
                  </a:lnTo>
                  <a:lnTo>
                    <a:pt x="42638" y="9525"/>
                  </a:lnTo>
                  <a:lnTo>
                    <a:pt x="48230" y="12347"/>
                  </a:lnTo>
                  <a:lnTo>
                    <a:pt x="54244" y="16071"/>
                  </a:lnTo>
                  <a:lnTo>
                    <a:pt x="66728" y="18461"/>
                  </a:lnTo>
                  <a:lnTo>
                    <a:pt x="108067" y="19050"/>
                  </a:lnTo>
                  <a:lnTo>
                    <a:pt x="114352" y="16227"/>
                  </a:lnTo>
                  <a:lnTo>
                    <a:pt x="121954" y="10849"/>
                  </a:lnTo>
                  <a:lnTo>
                    <a:pt x="131862" y="9642"/>
                  </a:lnTo>
                  <a:lnTo>
                    <a:pt x="170088" y="9525"/>
                  </a:lnTo>
                  <a:lnTo>
                    <a:pt x="170542" y="846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748"/>
            <p:cNvSpPr/>
            <p:nvPr>
              <p:custDataLst>
                <p:tags r:id="rId143"/>
              </p:custDataLst>
            </p:nvPr>
          </p:nvSpPr>
          <p:spPr>
            <a:xfrm>
              <a:off x="8020084" y="4257675"/>
              <a:ext cx="66642" cy="171451"/>
            </a:xfrm>
            <a:custGeom>
              <a:avLst/>
              <a:gdLst/>
              <a:ahLst/>
              <a:cxnLst/>
              <a:rect l="0" t="0" r="0" b="0"/>
              <a:pathLst>
                <a:path w="66642" h="171451">
                  <a:moveTo>
                    <a:pt x="66641" y="0"/>
                  </a:moveTo>
                  <a:lnTo>
                    <a:pt x="66641" y="0"/>
                  </a:lnTo>
                  <a:lnTo>
                    <a:pt x="57509" y="9132"/>
                  </a:lnTo>
                  <a:lnTo>
                    <a:pt x="57119" y="23987"/>
                  </a:lnTo>
                  <a:lnTo>
                    <a:pt x="54295" y="29358"/>
                  </a:lnTo>
                  <a:lnTo>
                    <a:pt x="50571" y="35273"/>
                  </a:lnTo>
                  <a:lnTo>
                    <a:pt x="38972" y="72407"/>
                  </a:lnTo>
                  <a:lnTo>
                    <a:pt x="38468" y="79100"/>
                  </a:lnTo>
                  <a:lnTo>
                    <a:pt x="35423" y="85603"/>
                  </a:lnTo>
                  <a:lnTo>
                    <a:pt x="31600" y="92021"/>
                  </a:lnTo>
                  <a:lnTo>
                    <a:pt x="29145" y="104764"/>
                  </a:lnTo>
                  <a:lnTo>
                    <a:pt x="28943" y="107943"/>
                  </a:lnTo>
                  <a:lnTo>
                    <a:pt x="25898" y="114297"/>
                  </a:lnTo>
                  <a:lnTo>
                    <a:pt x="22075" y="120649"/>
                  </a:lnTo>
                  <a:lnTo>
                    <a:pt x="19620" y="133350"/>
                  </a:lnTo>
                  <a:lnTo>
                    <a:pt x="19418" y="136525"/>
                  </a:lnTo>
                  <a:lnTo>
                    <a:pt x="16373" y="142875"/>
                  </a:lnTo>
                  <a:lnTo>
                    <a:pt x="12550" y="149225"/>
                  </a:lnTo>
                  <a:lnTo>
                    <a:pt x="9893" y="160044"/>
                  </a:lnTo>
                  <a:lnTo>
                    <a:pt x="9610" y="166424"/>
                  </a:lnTo>
                  <a:lnTo>
                    <a:pt x="8511" y="168100"/>
                  </a:lnTo>
                  <a:lnTo>
                    <a:pt x="6721" y="169216"/>
                  </a:lnTo>
                  <a:lnTo>
                    <a:pt x="0" y="171439"/>
                  </a:lnTo>
                  <a:lnTo>
                    <a:pt x="949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749"/>
            <p:cNvSpPr/>
            <p:nvPr>
              <p:custDataLst>
                <p:tags r:id="rId144"/>
              </p:custDataLst>
            </p:nvPr>
          </p:nvSpPr>
          <p:spPr>
            <a:xfrm>
              <a:off x="8248651" y="4324350"/>
              <a:ext cx="190500" cy="114301"/>
            </a:xfrm>
            <a:custGeom>
              <a:avLst/>
              <a:gdLst/>
              <a:ahLst/>
              <a:cxnLst/>
              <a:rect l="0" t="0" r="0" b="0"/>
              <a:pathLst>
                <a:path w="190500" h="114301">
                  <a:moveTo>
                    <a:pt x="133349" y="0"/>
                  </a:moveTo>
                  <a:lnTo>
                    <a:pt x="133349" y="0"/>
                  </a:lnTo>
                  <a:lnTo>
                    <a:pt x="124217" y="0"/>
                  </a:lnTo>
                  <a:lnTo>
                    <a:pt x="123940" y="5057"/>
                  </a:lnTo>
                  <a:lnTo>
                    <a:pt x="122843" y="6546"/>
                  </a:lnTo>
                  <a:lnTo>
                    <a:pt x="114694" y="9408"/>
                  </a:lnTo>
                  <a:lnTo>
                    <a:pt x="90621" y="33205"/>
                  </a:lnTo>
                  <a:lnTo>
                    <a:pt x="87900" y="38746"/>
                  </a:lnTo>
                  <a:lnTo>
                    <a:pt x="87175" y="41706"/>
                  </a:lnTo>
                  <a:lnTo>
                    <a:pt x="77650" y="55307"/>
                  </a:lnTo>
                  <a:lnTo>
                    <a:pt x="52613" y="80733"/>
                  </a:lnTo>
                  <a:lnTo>
                    <a:pt x="47019" y="83507"/>
                  </a:lnTo>
                  <a:lnTo>
                    <a:pt x="44045" y="84246"/>
                  </a:lnTo>
                  <a:lnTo>
                    <a:pt x="42063" y="85798"/>
                  </a:lnTo>
                  <a:lnTo>
                    <a:pt x="39861" y="90344"/>
                  </a:lnTo>
                  <a:lnTo>
                    <a:pt x="38214" y="91979"/>
                  </a:lnTo>
                  <a:lnTo>
                    <a:pt x="18870" y="102598"/>
                  </a:lnTo>
                  <a:lnTo>
                    <a:pt x="11370" y="104345"/>
                  </a:lnTo>
                  <a:lnTo>
                    <a:pt x="2" y="114297"/>
                  </a:lnTo>
                  <a:lnTo>
                    <a:pt x="0" y="114300"/>
                  </a:lnTo>
                  <a:lnTo>
                    <a:pt x="31880" y="114300"/>
                  </a:lnTo>
                  <a:lnTo>
                    <a:pt x="33953" y="113242"/>
                  </a:lnTo>
                  <a:lnTo>
                    <a:pt x="35335" y="111478"/>
                  </a:lnTo>
                  <a:lnTo>
                    <a:pt x="36256" y="109243"/>
                  </a:lnTo>
                  <a:lnTo>
                    <a:pt x="37929" y="107754"/>
                  </a:lnTo>
                  <a:lnTo>
                    <a:pt x="42610" y="106099"/>
                  </a:lnTo>
                  <a:lnTo>
                    <a:pt x="88901" y="104778"/>
                  </a:lnTo>
                  <a:lnTo>
                    <a:pt x="117474" y="104775"/>
                  </a:lnTo>
                  <a:lnTo>
                    <a:pt x="123824" y="107597"/>
                  </a:lnTo>
                  <a:lnTo>
                    <a:pt x="130174" y="111321"/>
                  </a:lnTo>
                  <a:lnTo>
                    <a:pt x="142874" y="113711"/>
                  </a:lnTo>
                  <a:lnTo>
                    <a:pt x="190499" y="114300"/>
                  </a:lnTo>
                  <a:lnTo>
                    <a:pt x="181367" y="114300"/>
                  </a:lnTo>
                  <a:lnTo>
                    <a:pt x="19049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750"/>
            <p:cNvSpPr/>
            <p:nvPr>
              <p:custDataLst>
                <p:tags r:id="rId145"/>
              </p:custDataLst>
            </p:nvPr>
          </p:nvSpPr>
          <p:spPr>
            <a:xfrm>
              <a:off x="8601078" y="4162425"/>
              <a:ext cx="209548" cy="238088"/>
            </a:xfrm>
            <a:custGeom>
              <a:avLst/>
              <a:gdLst/>
              <a:ahLst/>
              <a:cxnLst/>
              <a:rect l="0" t="0" r="0" b="0"/>
              <a:pathLst>
                <a:path w="209548" h="238088">
                  <a:moveTo>
                    <a:pt x="209547" y="0"/>
                  </a:moveTo>
                  <a:lnTo>
                    <a:pt x="209547" y="0"/>
                  </a:lnTo>
                  <a:lnTo>
                    <a:pt x="200413" y="0"/>
                  </a:lnTo>
                  <a:lnTo>
                    <a:pt x="191856" y="8201"/>
                  </a:lnTo>
                  <a:lnTo>
                    <a:pt x="182416" y="9408"/>
                  </a:lnTo>
                  <a:lnTo>
                    <a:pt x="176343" y="9491"/>
                  </a:lnTo>
                  <a:lnTo>
                    <a:pt x="170801" y="12332"/>
                  </a:lnTo>
                  <a:lnTo>
                    <a:pt x="154664" y="25334"/>
                  </a:lnTo>
                  <a:lnTo>
                    <a:pt x="148819" y="27134"/>
                  </a:lnTo>
                  <a:lnTo>
                    <a:pt x="146837" y="28673"/>
                  </a:lnTo>
                  <a:lnTo>
                    <a:pt x="104756" y="76205"/>
                  </a:lnTo>
                  <a:lnTo>
                    <a:pt x="70905" y="111125"/>
                  </a:lnTo>
                  <a:lnTo>
                    <a:pt x="64687" y="123825"/>
                  </a:lnTo>
                  <a:lnTo>
                    <a:pt x="32782" y="158750"/>
                  </a:lnTo>
                  <a:lnTo>
                    <a:pt x="26581" y="171450"/>
                  </a:lnTo>
                  <a:lnTo>
                    <a:pt x="22396" y="177800"/>
                  </a:lnTo>
                  <a:lnTo>
                    <a:pt x="20039" y="187325"/>
                  </a:lnTo>
                  <a:lnTo>
                    <a:pt x="19488" y="193675"/>
                  </a:lnTo>
                  <a:lnTo>
                    <a:pt x="16421" y="200025"/>
                  </a:lnTo>
                  <a:lnTo>
                    <a:pt x="12588" y="206375"/>
                  </a:lnTo>
                  <a:lnTo>
                    <a:pt x="9926" y="217194"/>
                  </a:lnTo>
                  <a:lnTo>
                    <a:pt x="1357" y="227111"/>
                  </a:lnTo>
                  <a:lnTo>
                    <a:pt x="0" y="238087"/>
                  </a:lnTo>
                  <a:lnTo>
                    <a:pt x="5054" y="233057"/>
                  </a:lnTo>
                  <a:lnTo>
                    <a:pt x="10358" y="230581"/>
                  </a:lnTo>
                  <a:lnTo>
                    <a:pt x="19047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751"/>
            <p:cNvSpPr/>
            <p:nvPr>
              <p:custDataLst>
                <p:tags r:id="rId146"/>
              </p:custDataLst>
            </p:nvPr>
          </p:nvSpPr>
          <p:spPr>
            <a:xfrm>
              <a:off x="8705850" y="4200525"/>
              <a:ext cx="76200" cy="190501"/>
            </a:xfrm>
            <a:custGeom>
              <a:avLst/>
              <a:gdLst/>
              <a:ahLst/>
              <a:cxnLst/>
              <a:rect l="0" t="0" r="0" b="0"/>
              <a:pathLst>
                <a:path w="76200" h="190501">
                  <a:moveTo>
                    <a:pt x="66675" y="9525"/>
                  </a:moveTo>
                  <a:lnTo>
                    <a:pt x="66675" y="9525"/>
                  </a:lnTo>
                  <a:lnTo>
                    <a:pt x="66675" y="4468"/>
                  </a:lnTo>
                  <a:lnTo>
                    <a:pt x="67733" y="2979"/>
                  </a:lnTo>
                  <a:lnTo>
                    <a:pt x="69497" y="1986"/>
                  </a:lnTo>
                  <a:lnTo>
                    <a:pt x="76197" y="0"/>
                  </a:lnTo>
                  <a:lnTo>
                    <a:pt x="76199" y="5057"/>
                  </a:lnTo>
                  <a:lnTo>
                    <a:pt x="75142" y="6546"/>
                  </a:lnTo>
                  <a:lnTo>
                    <a:pt x="73378" y="7539"/>
                  </a:lnTo>
                  <a:lnTo>
                    <a:pt x="67999" y="9132"/>
                  </a:lnTo>
                  <a:lnTo>
                    <a:pt x="67263" y="12173"/>
                  </a:lnTo>
                  <a:lnTo>
                    <a:pt x="66790" y="17692"/>
                  </a:lnTo>
                  <a:lnTo>
                    <a:pt x="60152" y="26386"/>
                  </a:lnTo>
                  <a:lnTo>
                    <a:pt x="57545" y="36349"/>
                  </a:lnTo>
                  <a:lnTo>
                    <a:pt x="50682" y="45358"/>
                  </a:lnTo>
                  <a:lnTo>
                    <a:pt x="47473" y="54244"/>
                  </a:lnTo>
                  <a:lnTo>
                    <a:pt x="41347" y="64638"/>
                  </a:lnTo>
                  <a:lnTo>
                    <a:pt x="38005" y="79595"/>
                  </a:lnTo>
                  <a:lnTo>
                    <a:pt x="30751" y="94666"/>
                  </a:lnTo>
                  <a:lnTo>
                    <a:pt x="30025" y="98035"/>
                  </a:lnTo>
                  <a:lnTo>
                    <a:pt x="20501" y="117441"/>
                  </a:lnTo>
                  <a:lnTo>
                    <a:pt x="18279" y="130168"/>
                  </a:lnTo>
                  <a:lnTo>
                    <a:pt x="11568" y="142874"/>
                  </a:lnTo>
                  <a:lnTo>
                    <a:pt x="8545" y="168275"/>
                  </a:lnTo>
                  <a:lnTo>
                    <a:pt x="1336" y="179094"/>
                  </a:lnTo>
                  <a:lnTo>
                    <a:pt x="0" y="19049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752"/>
            <p:cNvSpPr/>
            <p:nvPr>
              <p:custDataLst>
                <p:tags r:id="rId147"/>
              </p:custDataLst>
            </p:nvPr>
          </p:nvSpPr>
          <p:spPr>
            <a:xfrm>
              <a:off x="8601191" y="4276725"/>
              <a:ext cx="257060" cy="66676"/>
            </a:xfrm>
            <a:custGeom>
              <a:avLst/>
              <a:gdLst/>
              <a:ahLst/>
              <a:cxnLst/>
              <a:rect l="0" t="0" r="0" b="0"/>
              <a:pathLst>
                <a:path w="257060" h="66676">
                  <a:moveTo>
                    <a:pt x="9409" y="66675"/>
                  </a:moveTo>
                  <a:lnTo>
                    <a:pt x="9409" y="66675"/>
                  </a:lnTo>
                  <a:lnTo>
                    <a:pt x="0" y="66675"/>
                  </a:lnTo>
                  <a:lnTo>
                    <a:pt x="8095" y="66675"/>
                  </a:lnTo>
                  <a:lnTo>
                    <a:pt x="8532" y="65617"/>
                  </a:lnTo>
                  <a:lnTo>
                    <a:pt x="9019" y="61618"/>
                  </a:lnTo>
                  <a:lnTo>
                    <a:pt x="10207" y="60129"/>
                  </a:lnTo>
                  <a:lnTo>
                    <a:pt x="17576" y="57543"/>
                  </a:lnTo>
                  <a:lnTo>
                    <a:pt x="63391" y="57150"/>
                  </a:lnTo>
                  <a:lnTo>
                    <a:pt x="69737" y="57150"/>
                  </a:lnTo>
                  <a:lnTo>
                    <a:pt x="111806" y="47887"/>
                  </a:lnTo>
                  <a:lnTo>
                    <a:pt x="135050" y="47659"/>
                  </a:lnTo>
                  <a:lnTo>
                    <a:pt x="142155" y="44818"/>
                  </a:lnTo>
                  <a:lnTo>
                    <a:pt x="148840" y="41086"/>
                  </a:lnTo>
                  <a:lnTo>
                    <a:pt x="159613" y="38985"/>
                  </a:lnTo>
                  <a:lnTo>
                    <a:pt x="174682" y="37304"/>
                  </a:lnTo>
                  <a:lnTo>
                    <a:pt x="193163" y="29933"/>
                  </a:lnTo>
                  <a:lnTo>
                    <a:pt x="212575" y="28694"/>
                  </a:lnTo>
                  <a:lnTo>
                    <a:pt x="214703" y="27596"/>
                  </a:lnTo>
                  <a:lnTo>
                    <a:pt x="216122" y="25806"/>
                  </a:lnTo>
                  <a:lnTo>
                    <a:pt x="217068" y="23554"/>
                  </a:lnTo>
                  <a:lnTo>
                    <a:pt x="218757" y="22052"/>
                  </a:lnTo>
                  <a:lnTo>
                    <a:pt x="223456" y="20384"/>
                  </a:lnTo>
                  <a:lnTo>
                    <a:pt x="235094" y="18255"/>
                  </a:lnTo>
                  <a:lnTo>
                    <a:pt x="249536" y="7307"/>
                  </a:lnTo>
                  <a:lnTo>
                    <a:pt x="2570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753"/>
            <p:cNvSpPr/>
            <p:nvPr>
              <p:custDataLst>
                <p:tags r:id="rId148"/>
              </p:custDataLst>
            </p:nvPr>
          </p:nvSpPr>
          <p:spPr>
            <a:xfrm>
              <a:off x="8848726" y="4171950"/>
              <a:ext cx="476247" cy="238088"/>
            </a:xfrm>
            <a:custGeom>
              <a:avLst/>
              <a:gdLst/>
              <a:ahLst/>
              <a:cxnLst/>
              <a:rect l="0" t="0" r="0" b="0"/>
              <a:pathLst>
                <a:path w="476247" h="238088">
                  <a:moveTo>
                    <a:pt x="66674" y="47625"/>
                  </a:moveTo>
                  <a:lnTo>
                    <a:pt x="66674" y="47625"/>
                  </a:lnTo>
                  <a:lnTo>
                    <a:pt x="66674" y="42568"/>
                  </a:lnTo>
                  <a:lnTo>
                    <a:pt x="67732" y="41079"/>
                  </a:lnTo>
                  <a:lnTo>
                    <a:pt x="69496" y="40086"/>
                  </a:lnTo>
                  <a:lnTo>
                    <a:pt x="76196" y="38100"/>
                  </a:lnTo>
                  <a:lnTo>
                    <a:pt x="76199" y="38100"/>
                  </a:lnTo>
                  <a:lnTo>
                    <a:pt x="76199" y="28575"/>
                  </a:lnTo>
                  <a:lnTo>
                    <a:pt x="85609" y="37983"/>
                  </a:lnTo>
                  <a:lnTo>
                    <a:pt x="80634" y="38066"/>
                  </a:lnTo>
                  <a:lnTo>
                    <a:pt x="79155" y="39135"/>
                  </a:lnTo>
                  <a:lnTo>
                    <a:pt x="76589" y="46298"/>
                  </a:lnTo>
                  <a:lnTo>
                    <a:pt x="76233" y="55709"/>
                  </a:lnTo>
                  <a:lnTo>
                    <a:pt x="68001" y="65224"/>
                  </a:lnTo>
                  <a:lnTo>
                    <a:pt x="65878" y="73993"/>
                  </a:lnTo>
                  <a:lnTo>
                    <a:pt x="60206" y="83895"/>
                  </a:lnTo>
                  <a:lnTo>
                    <a:pt x="56359" y="110267"/>
                  </a:lnTo>
                  <a:lnTo>
                    <a:pt x="49663" y="123656"/>
                  </a:lnTo>
                  <a:lnTo>
                    <a:pt x="48983" y="126887"/>
                  </a:lnTo>
                  <a:lnTo>
                    <a:pt x="33470" y="155572"/>
                  </a:lnTo>
                  <a:lnTo>
                    <a:pt x="22996" y="168275"/>
                  </a:lnTo>
                  <a:lnTo>
                    <a:pt x="17006" y="180975"/>
                  </a:lnTo>
                  <a:lnTo>
                    <a:pt x="11002" y="188619"/>
                  </a:lnTo>
                  <a:lnTo>
                    <a:pt x="9653" y="198536"/>
                  </a:lnTo>
                  <a:lnTo>
                    <a:pt x="9" y="209539"/>
                  </a:lnTo>
                  <a:lnTo>
                    <a:pt x="0" y="201348"/>
                  </a:lnTo>
                  <a:lnTo>
                    <a:pt x="6545" y="192682"/>
                  </a:lnTo>
                  <a:lnTo>
                    <a:pt x="8643" y="183856"/>
                  </a:lnTo>
                  <a:lnTo>
                    <a:pt x="9133" y="177669"/>
                  </a:lnTo>
                  <a:lnTo>
                    <a:pt x="12172" y="171391"/>
                  </a:lnTo>
                  <a:lnTo>
                    <a:pt x="24690" y="155568"/>
                  </a:lnTo>
                  <a:lnTo>
                    <a:pt x="30630" y="142873"/>
                  </a:lnTo>
                  <a:lnTo>
                    <a:pt x="33119" y="139699"/>
                  </a:lnTo>
                  <a:lnTo>
                    <a:pt x="35885" y="130527"/>
                  </a:lnTo>
                  <a:lnTo>
                    <a:pt x="38173" y="120454"/>
                  </a:lnTo>
                  <a:lnTo>
                    <a:pt x="48266" y="105364"/>
                  </a:lnTo>
                  <a:lnTo>
                    <a:pt x="53201" y="98687"/>
                  </a:lnTo>
                  <a:lnTo>
                    <a:pt x="59192" y="85777"/>
                  </a:lnTo>
                  <a:lnTo>
                    <a:pt x="63348" y="79398"/>
                  </a:lnTo>
                  <a:lnTo>
                    <a:pt x="66748" y="69857"/>
                  </a:lnTo>
                  <a:lnTo>
                    <a:pt x="83092" y="47625"/>
                  </a:lnTo>
                  <a:lnTo>
                    <a:pt x="85612" y="41275"/>
                  </a:lnTo>
                  <a:lnTo>
                    <a:pt x="90260" y="34925"/>
                  </a:lnTo>
                  <a:lnTo>
                    <a:pt x="95854" y="31397"/>
                  </a:lnTo>
                  <a:lnTo>
                    <a:pt x="98827" y="30457"/>
                  </a:lnTo>
                  <a:lnTo>
                    <a:pt x="100809" y="28771"/>
                  </a:lnTo>
                  <a:lnTo>
                    <a:pt x="109309" y="15482"/>
                  </a:lnTo>
                  <a:lnTo>
                    <a:pt x="114903" y="12173"/>
                  </a:lnTo>
                  <a:lnTo>
                    <a:pt x="130254" y="8815"/>
                  </a:lnTo>
                  <a:lnTo>
                    <a:pt x="141004" y="1370"/>
                  </a:lnTo>
                  <a:lnTo>
                    <a:pt x="150911" y="121"/>
                  </a:lnTo>
                  <a:lnTo>
                    <a:pt x="161886" y="0"/>
                  </a:lnTo>
                  <a:lnTo>
                    <a:pt x="161923" y="14189"/>
                  </a:lnTo>
                  <a:lnTo>
                    <a:pt x="159102" y="19712"/>
                  </a:lnTo>
                  <a:lnTo>
                    <a:pt x="155378" y="25694"/>
                  </a:lnTo>
                  <a:lnTo>
                    <a:pt x="153723" y="31881"/>
                  </a:lnTo>
                  <a:lnTo>
                    <a:pt x="152223" y="33954"/>
                  </a:lnTo>
                  <a:lnTo>
                    <a:pt x="150164" y="35336"/>
                  </a:lnTo>
                  <a:lnTo>
                    <a:pt x="147733" y="36258"/>
                  </a:lnTo>
                  <a:lnTo>
                    <a:pt x="146114" y="37930"/>
                  </a:lnTo>
                  <a:lnTo>
                    <a:pt x="140692" y="48218"/>
                  </a:lnTo>
                  <a:lnTo>
                    <a:pt x="129743" y="60442"/>
                  </a:lnTo>
                  <a:lnTo>
                    <a:pt x="123633" y="63905"/>
                  </a:lnTo>
                  <a:lnTo>
                    <a:pt x="117390" y="66503"/>
                  </a:lnTo>
                  <a:lnTo>
                    <a:pt x="111086" y="71184"/>
                  </a:lnTo>
                  <a:lnTo>
                    <a:pt x="107579" y="76793"/>
                  </a:lnTo>
                  <a:lnTo>
                    <a:pt x="106644" y="79770"/>
                  </a:lnTo>
                  <a:lnTo>
                    <a:pt x="104962" y="81755"/>
                  </a:lnTo>
                  <a:lnTo>
                    <a:pt x="100271" y="83961"/>
                  </a:lnTo>
                  <a:lnTo>
                    <a:pt x="98597" y="85607"/>
                  </a:lnTo>
                  <a:lnTo>
                    <a:pt x="96737" y="90259"/>
                  </a:lnTo>
                  <a:lnTo>
                    <a:pt x="95183" y="91923"/>
                  </a:lnTo>
                  <a:lnTo>
                    <a:pt x="85851" y="95211"/>
                  </a:lnTo>
                  <a:lnTo>
                    <a:pt x="133406" y="95250"/>
                  </a:lnTo>
                  <a:lnTo>
                    <a:pt x="165100" y="95250"/>
                  </a:lnTo>
                  <a:lnTo>
                    <a:pt x="171449" y="98072"/>
                  </a:lnTo>
                  <a:lnTo>
                    <a:pt x="174624" y="100307"/>
                  </a:lnTo>
                  <a:lnTo>
                    <a:pt x="178152" y="105611"/>
                  </a:lnTo>
                  <a:lnTo>
                    <a:pt x="179092" y="108507"/>
                  </a:lnTo>
                  <a:lnTo>
                    <a:pt x="180778" y="110438"/>
                  </a:lnTo>
                  <a:lnTo>
                    <a:pt x="185473" y="112583"/>
                  </a:lnTo>
                  <a:lnTo>
                    <a:pt x="187147" y="114214"/>
                  </a:lnTo>
                  <a:lnTo>
                    <a:pt x="191264" y="123900"/>
                  </a:lnTo>
                  <a:lnTo>
                    <a:pt x="196958" y="131138"/>
                  </a:lnTo>
                  <a:lnTo>
                    <a:pt x="199116" y="139985"/>
                  </a:lnTo>
                  <a:lnTo>
                    <a:pt x="199620" y="146177"/>
                  </a:lnTo>
                  <a:lnTo>
                    <a:pt x="197023" y="152456"/>
                  </a:lnTo>
                  <a:lnTo>
                    <a:pt x="193398" y="158775"/>
                  </a:lnTo>
                  <a:lnTo>
                    <a:pt x="191072" y="171455"/>
                  </a:lnTo>
                  <a:lnTo>
                    <a:pt x="190881" y="174628"/>
                  </a:lnTo>
                  <a:lnTo>
                    <a:pt x="189695" y="176744"/>
                  </a:lnTo>
                  <a:lnTo>
                    <a:pt x="187846" y="178154"/>
                  </a:lnTo>
                  <a:lnTo>
                    <a:pt x="182968" y="180779"/>
                  </a:lnTo>
                  <a:lnTo>
                    <a:pt x="174274" y="187150"/>
                  </a:lnTo>
                  <a:lnTo>
                    <a:pt x="164996" y="190565"/>
                  </a:lnTo>
                  <a:lnTo>
                    <a:pt x="158703" y="195115"/>
                  </a:lnTo>
                  <a:lnTo>
                    <a:pt x="155201" y="200665"/>
                  </a:lnTo>
                  <a:lnTo>
                    <a:pt x="154266" y="203627"/>
                  </a:lnTo>
                  <a:lnTo>
                    <a:pt x="151528" y="205601"/>
                  </a:lnTo>
                  <a:lnTo>
                    <a:pt x="134745" y="208770"/>
                  </a:lnTo>
                  <a:lnTo>
                    <a:pt x="131105" y="209030"/>
                  </a:lnTo>
                  <a:lnTo>
                    <a:pt x="124239" y="212142"/>
                  </a:lnTo>
                  <a:lnTo>
                    <a:pt x="117658" y="215994"/>
                  </a:lnTo>
                  <a:lnTo>
                    <a:pt x="104811" y="218466"/>
                  </a:lnTo>
                  <a:lnTo>
                    <a:pt x="73025" y="219064"/>
                  </a:lnTo>
                  <a:lnTo>
                    <a:pt x="66674" y="216248"/>
                  </a:lnTo>
                  <a:lnTo>
                    <a:pt x="57706" y="209942"/>
                  </a:lnTo>
                  <a:lnTo>
                    <a:pt x="57313" y="204610"/>
                  </a:lnTo>
                  <a:lnTo>
                    <a:pt x="60045" y="199241"/>
                  </a:lnTo>
                  <a:lnTo>
                    <a:pt x="71343" y="185955"/>
                  </a:lnTo>
                  <a:lnTo>
                    <a:pt x="116965" y="152384"/>
                  </a:lnTo>
                  <a:lnTo>
                    <a:pt x="163962" y="130174"/>
                  </a:lnTo>
                  <a:lnTo>
                    <a:pt x="205995" y="111125"/>
                  </a:lnTo>
                  <a:lnTo>
                    <a:pt x="252642" y="92075"/>
                  </a:lnTo>
                  <a:lnTo>
                    <a:pt x="300181" y="73025"/>
                  </a:lnTo>
                  <a:lnTo>
                    <a:pt x="347048" y="50800"/>
                  </a:lnTo>
                  <a:lnTo>
                    <a:pt x="391917" y="36114"/>
                  </a:lnTo>
                  <a:lnTo>
                    <a:pt x="409986" y="30809"/>
                  </a:lnTo>
                  <a:lnTo>
                    <a:pt x="457128" y="28592"/>
                  </a:lnTo>
                  <a:lnTo>
                    <a:pt x="476237" y="28575"/>
                  </a:lnTo>
                  <a:lnTo>
                    <a:pt x="476246" y="33632"/>
                  </a:lnTo>
                  <a:lnTo>
                    <a:pt x="475189" y="35121"/>
                  </a:lnTo>
                  <a:lnTo>
                    <a:pt x="473425" y="36114"/>
                  </a:lnTo>
                  <a:lnTo>
                    <a:pt x="467115" y="37983"/>
                  </a:lnTo>
                  <a:lnTo>
                    <a:pt x="466724" y="47622"/>
                  </a:lnTo>
                  <a:lnTo>
                    <a:pt x="457590" y="47625"/>
                  </a:lnTo>
                  <a:lnTo>
                    <a:pt x="457200" y="29933"/>
                  </a:lnTo>
                  <a:lnTo>
                    <a:pt x="456141" y="29481"/>
                  </a:lnTo>
                  <a:lnTo>
                    <a:pt x="452142" y="28977"/>
                  </a:lnTo>
                  <a:lnTo>
                    <a:pt x="450653" y="27785"/>
                  </a:lnTo>
                  <a:lnTo>
                    <a:pt x="446876" y="18898"/>
                  </a:lnTo>
                  <a:lnTo>
                    <a:pt x="438551" y="9953"/>
                  </a:lnTo>
                  <a:lnTo>
                    <a:pt x="392370" y="9525"/>
                  </a:lnTo>
                  <a:lnTo>
                    <a:pt x="386015" y="9525"/>
                  </a:lnTo>
                  <a:lnTo>
                    <a:pt x="380406" y="12347"/>
                  </a:lnTo>
                  <a:lnTo>
                    <a:pt x="374385" y="16071"/>
                  </a:lnTo>
                  <a:lnTo>
                    <a:pt x="365046" y="19226"/>
                  </a:lnTo>
                  <a:lnTo>
                    <a:pt x="355577" y="25334"/>
                  </a:lnTo>
                  <a:lnTo>
                    <a:pt x="349239" y="27135"/>
                  </a:lnTo>
                  <a:lnTo>
                    <a:pt x="347125" y="28673"/>
                  </a:lnTo>
                  <a:lnTo>
                    <a:pt x="345717" y="30757"/>
                  </a:lnTo>
                  <a:lnTo>
                    <a:pt x="343092" y="35895"/>
                  </a:lnTo>
                  <a:lnTo>
                    <a:pt x="329806" y="50928"/>
                  </a:lnTo>
                  <a:lnTo>
                    <a:pt x="323675" y="54385"/>
                  </a:lnTo>
                  <a:lnTo>
                    <a:pt x="320557" y="55306"/>
                  </a:lnTo>
                  <a:lnTo>
                    <a:pt x="318480" y="56979"/>
                  </a:lnTo>
                  <a:lnTo>
                    <a:pt x="297921" y="85777"/>
                  </a:lnTo>
                  <a:lnTo>
                    <a:pt x="295392" y="92098"/>
                  </a:lnTo>
                  <a:lnTo>
                    <a:pt x="289077" y="101607"/>
                  </a:lnTo>
                  <a:lnTo>
                    <a:pt x="285677" y="111127"/>
                  </a:lnTo>
                  <a:lnTo>
                    <a:pt x="279495" y="120650"/>
                  </a:lnTo>
                  <a:lnTo>
                    <a:pt x="277194" y="130175"/>
                  </a:lnTo>
                  <a:lnTo>
                    <a:pt x="276655" y="136525"/>
                  </a:lnTo>
                  <a:lnTo>
                    <a:pt x="273592" y="142875"/>
                  </a:lnTo>
                  <a:lnTo>
                    <a:pt x="269762" y="149225"/>
                  </a:lnTo>
                  <a:lnTo>
                    <a:pt x="267304" y="161925"/>
                  </a:lnTo>
                  <a:lnTo>
                    <a:pt x="266818" y="174625"/>
                  </a:lnTo>
                  <a:lnTo>
                    <a:pt x="269574" y="180975"/>
                  </a:lnTo>
                  <a:lnTo>
                    <a:pt x="271791" y="184150"/>
                  </a:lnTo>
                  <a:lnTo>
                    <a:pt x="272210" y="187325"/>
                  </a:lnTo>
                  <a:lnTo>
                    <a:pt x="269855" y="193675"/>
                  </a:lnTo>
                  <a:lnTo>
                    <a:pt x="269861" y="196850"/>
                  </a:lnTo>
                  <a:lnTo>
                    <a:pt x="275178" y="212725"/>
                  </a:lnTo>
                  <a:lnTo>
                    <a:pt x="276584" y="214842"/>
                  </a:lnTo>
                  <a:lnTo>
                    <a:pt x="278580" y="216253"/>
                  </a:lnTo>
                  <a:lnTo>
                    <a:pt x="283621" y="218879"/>
                  </a:lnTo>
                  <a:lnTo>
                    <a:pt x="302533" y="234852"/>
                  </a:lnTo>
                  <a:lnTo>
                    <a:pt x="311419" y="237155"/>
                  </a:lnTo>
                  <a:lnTo>
                    <a:pt x="344760" y="238087"/>
                  </a:lnTo>
                  <a:lnTo>
                    <a:pt x="351840" y="235286"/>
                  </a:lnTo>
                  <a:lnTo>
                    <a:pt x="358514" y="231572"/>
                  </a:lnTo>
                  <a:lnTo>
                    <a:pt x="371422" y="229186"/>
                  </a:lnTo>
                  <a:lnTo>
                    <a:pt x="374615" y="228991"/>
                  </a:lnTo>
                  <a:lnTo>
                    <a:pt x="380983" y="225952"/>
                  </a:lnTo>
                  <a:lnTo>
                    <a:pt x="387342" y="222132"/>
                  </a:lnTo>
                  <a:lnTo>
                    <a:pt x="396872" y="218923"/>
                  </a:lnTo>
                  <a:lnTo>
                    <a:pt x="406399" y="212797"/>
                  </a:lnTo>
                  <a:lnTo>
                    <a:pt x="417217" y="209977"/>
                  </a:lnTo>
                  <a:lnTo>
                    <a:pt x="423598" y="209677"/>
                  </a:lnTo>
                  <a:lnTo>
                    <a:pt x="425272" y="208576"/>
                  </a:lnTo>
                  <a:lnTo>
                    <a:pt x="426389" y="206784"/>
                  </a:lnTo>
                  <a:lnTo>
                    <a:pt x="428623" y="200028"/>
                  </a:lnTo>
                  <a:lnTo>
                    <a:pt x="419214" y="190617"/>
                  </a:lnTo>
                  <a:lnTo>
                    <a:pt x="4000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754"/>
            <p:cNvSpPr/>
            <p:nvPr>
              <p:custDataLst>
                <p:tags r:id="rId149"/>
              </p:custDataLst>
            </p:nvPr>
          </p:nvSpPr>
          <p:spPr>
            <a:xfrm>
              <a:off x="9534525" y="4210050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7611" y="19167"/>
                  </a:lnTo>
                  <a:lnTo>
                    <a:pt x="63584" y="19050"/>
                  </a:lnTo>
                  <a:lnTo>
                    <a:pt x="98426" y="19050"/>
                  </a:lnTo>
                  <a:lnTo>
                    <a:pt x="104775" y="16228"/>
                  </a:lnTo>
                  <a:lnTo>
                    <a:pt x="107950" y="13993"/>
                  </a:lnTo>
                  <a:lnTo>
                    <a:pt x="130145" y="9918"/>
                  </a:lnTo>
                  <a:lnTo>
                    <a:pt x="146327" y="9559"/>
                  </a:lnTo>
                  <a:lnTo>
                    <a:pt x="152523" y="6718"/>
                  </a:lnTo>
                  <a:lnTo>
                    <a:pt x="158805" y="2986"/>
                  </a:lnTo>
                  <a:lnTo>
                    <a:pt x="171462" y="590"/>
                  </a:lnTo>
                  <a:lnTo>
                    <a:pt x="190094" y="0"/>
                  </a:lnTo>
                  <a:lnTo>
                    <a:pt x="1905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755"/>
            <p:cNvSpPr/>
            <p:nvPr>
              <p:custDataLst>
                <p:tags r:id="rId150"/>
              </p:custDataLst>
            </p:nvPr>
          </p:nvSpPr>
          <p:spPr>
            <a:xfrm>
              <a:off x="9525000" y="4305300"/>
              <a:ext cx="238126" cy="28576"/>
            </a:xfrm>
            <a:custGeom>
              <a:avLst/>
              <a:gdLst/>
              <a:ahLst/>
              <a:cxnLst/>
              <a:rect l="0" t="0" r="0" b="0"/>
              <a:pathLst>
                <a:path w="238126" h="28576">
                  <a:moveTo>
                    <a:pt x="0" y="28575"/>
                  </a:moveTo>
                  <a:lnTo>
                    <a:pt x="0" y="28575"/>
                  </a:lnTo>
                  <a:lnTo>
                    <a:pt x="14191" y="28575"/>
                  </a:lnTo>
                  <a:lnTo>
                    <a:pt x="15810" y="27517"/>
                  </a:lnTo>
                  <a:lnTo>
                    <a:pt x="16890" y="25753"/>
                  </a:lnTo>
                  <a:lnTo>
                    <a:pt x="17611" y="23518"/>
                  </a:lnTo>
                  <a:lnTo>
                    <a:pt x="19148" y="22029"/>
                  </a:lnTo>
                  <a:lnTo>
                    <a:pt x="27125" y="19443"/>
                  </a:lnTo>
                  <a:lnTo>
                    <a:pt x="74722" y="19050"/>
                  </a:lnTo>
                  <a:lnTo>
                    <a:pt x="99786" y="19050"/>
                  </a:lnTo>
                  <a:lnTo>
                    <a:pt x="105380" y="16228"/>
                  </a:lnTo>
                  <a:lnTo>
                    <a:pt x="111394" y="12504"/>
                  </a:lnTo>
                  <a:lnTo>
                    <a:pt x="123878" y="10114"/>
                  </a:lnTo>
                  <a:lnTo>
                    <a:pt x="170156" y="9528"/>
                  </a:lnTo>
                  <a:lnTo>
                    <a:pt x="182827" y="9525"/>
                  </a:lnTo>
                  <a:lnTo>
                    <a:pt x="185385" y="8467"/>
                  </a:lnTo>
                  <a:lnTo>
                    <a:pt x="187089" y="6703"/>
                  </a:lnTo>
                  <a:lnTo>
                    <a:pt x="188226" y="4469"/>
                  </a:lnTo>
                  <a:lnTo>
                    <a:pt x="190042" y="2979"/>
                  </a:lnTo>
                  <a:lnTo>
                    <a:pt x="194883" y="1324"/>
                  </a:lnTo>
                  <a:lnTo>
                    <a:pt x="238124" y="0"/>
                  </a:lnTo>
                  <a:lnTo>
                    <a:pt x="238125" y="9132"/>
                  </a:lnTo>
                  <a:lnTo>
                    <a:pt x="2286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4" name="SMARTInkShape-Group214"/>
          <p:cNvGrpSpPr/>
          <p:nvPr/>
        </p:nvGrpSpPr>
        <p:grpSpPr>
          <a:xfrm>
            <a:off x="9925062" y="4038652"/>
            <a:ext cx="1495414" cy="333205"/>
            <a:chOff x="9925062" y="4038652"/>
            <a:chExt cx="1495414" cy="333205"/>
          </a:xfrm>
        </p:grpSpPr>
        <p:sp>
          <p:nvSpPr>
            <p:cNvPr id="219" name="SMARTInkShape-756"/>
            <p:cNvSpPr/>
            <p:nvPr>
              <p:custDataLst>
                <p:tags r:id="rId137"/>
              </p:custDataLst>
            </p:nvPr>
          </p:nvSpPr>
          <p:spPr>
            <a:xfrm>
              <a:off x="9925062" y="4238635"/>
              <a:ext cx="257164" cy="133222"/>
            </a:xfrm>
            <a:custGeom>
              <a:avLst/>
              <a:gdLst/>
              <a:ahLst/>
              <a:cxnLst/>
              <a:rect l="0" t="0" r="0" b="0"/>
              <a:pathLst>
                <a:path w="257164" h="133222">
                  <a:moveTo>
                    <a:pt x="161913" y="28565"/>
                  </a:moveTo>
                  <a:lnTo>
                    <a:pt x="161913" y="28565"/>
                  </a:lnTo>
                  <a:lnTo>
                    <a:pt x="161913" y="383"/>
                  </a:lnTo>
                  <a:lnTo>
                    <a:pt x="152779" y="0"/>
                  </a:lnTo>
                  <a:lnTo>
                    <a:pt x="152503" y="5050"/>
                  </a:lnTo>
                  <a:lnTo>
                    <a:pt x="151406" y="6538"/>
                  </a:lnTo>
                  <a:lnTo>
                    <a:pt x="142695" y="10312"/>
                  </a:lnTo>
                  <a:lnTo>
                    <a:pt x="98329" y="52992"/>
                  </a:lnTo>
                  <a:lnTo>
                    <a:pt x="85695" y="59143"/>
                  </a:lnTo>
                  <a:lnTo>
                    <a:pt x="60313" y="81560"/>
                  </a:lnTo>
                  <a:lnTo>
                    <a:pt x="47613" y="87716"/>
                  </a:lnTo>
                  <a:lnTo>
                    <a:pt x="22213" y="110135"/>
                  </a:lnTo>
                  <a:lnTo>
                    <a:pt x="15863" y="112443"/>
                  </a:lnTo>
                  <a:lnTo>
                    <a:pt x="13746" y="114118"/>
                  </a:lnTo>
                  <a:lnTo>
                    <a:pt x="9709" y="120471"/>
                  </a:lnTo>
                  <a:lnTo>
                    <a:pt x="1477" y="123375"/>
                  </a:lnTo>
                  <a:lnTo>
                    <a:pt x="651" y="126442"/>
                  </a:lnTo>
                  <a:lnTo>
                    <a:pt x="0" y="133221"/>
                  </a:lnTo>
                  <a:lnTo>
                    <a:pt x="8190" y="125128"/>
                  </a:lnTo>
                  <a:lnTo>
                    <a:pt x="14179" y="124204"/>
                  </a:lnTo>
                  <a:lnTo>
                    <a:pt x="55029" y="122758"/>
                  </a:lnTo>
                  <a:lnTo>
                    <a:pt x="81657" y="115173"/>
                  </a:lnTo>
                  <a:lnTo>
                    <a:pt x="126031" y="114306"/>
                  </a:lnTo>
                  <a:lnTo>
                    <a:pt x="171381" y="114290"/>
                  </a:lnTo>
                  <a:lnTo>
                    <a:pt x="184126" y="114290"/>
                  </a:lnTo>
                  <a:lnTo>
                    <a:pt x="190484" y="117112"/>
                  </a:lnTo>
                  <a:lnTo>
                    <a:pt x="198131" y="122491"/>
                  </a:lnTo>
                  <a:lnTo>
                    <a:pt x="207246" y="123553"/>
                  </a:lnTo>
                  <a:lnTo>
                    <a:pt x="246186" y="123815"/>
                  </a:lnTo>
                  <a:lnTo>
                    <a:pt x="246670" y="122757"/>
                  </a:lnTo>
                  <a:lnTo>
                    <a:pt x="247208" y="118758"/>
                  </a:lnTo>
                  <a:lnTo>
                    <a:pt x="248410" y="117269"/>
                  </a:lnTo>
                  <a:lnTo>
                    <a:pt x="252567" y="115614"/>
                  </a:lnTo>
                  <a:lnTo>
                    <a:pt x="254100" y="114114"/>
                  </a:lnTo>
                  <a:lnTo>
                    <a:pt x="257163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757"/>
            <p:cNvSpPr/>
            <p:nvPr>
              <p:custDataLst>
                <p:tags r:id="rId138"/>
              </p:custDataLst>
            </p:nvPr>
          </p:nvSpPr>
          <p:spPr>
            <a:xfrm>
              <a:off x="10363212" y="4048159"/>
              <a:ext cx="171439" cy="246254"/>
            </a:xfrm>
            <a:custGeom>
              <a:avLst/>
              <a:gdLst/>
              <a:ahLst/>
              <a:cxnLst/>
              <a:rect l="0" t="0" r="0" b="0"/>
              <a:pathLst>
                <a:path w="171439" h="246254">
                  <a:moveTo>
                    <a:pt x="171438" y="9491"/>
                  </a:moveTo>
                  <a:lnTo>
                    <a:pt x="171438" y="9491"/>
                  </a:lnTo>
                  <a:lnTo>
                    <a:pt x="161948" y="0"/>
                  </a:lnTo>
                  <a:lnTo>
                    <a:pt x="153715" y="8170"/>
                  </a:lnTo>
                  <a:lnTo>
                    <a:pt x="147725" y="9100"/>
                  </a:lnTo>
                  <a:lnTo>
                    <a:pt x="146104" y="10288"/>
                  </a:lnTo>
                  <a:lnTo>
                    <a:pt x="144304" y="14431"/>
                  </a:lnTo>
                  <a:lnTo>
                    <a:pt x="142766" y="15960"/>
                  </a:lnTo>
                  <a:lnTo>
                    <a:pt x="138233" y="17658"/>
                  </a:lnTo>
                  <a:lnTo>
                    <a:pt x="136602" y="19169"/>
                  </a:lnTo>
                  <a:lnTo>
                    <a:pt x="128712" y="32154"/>
                  </a:lnTo>
                  <a:lnTo>
                    <a:pt x="123166" y="35439"/>
                  </a:lnTo>
                  <a:lnTo>
                    <a:pt x="120207" y="36315"/>
                  </a:lnTo>
                  <a:lnTo>
                    <a:pt x="118234" y="37957"/>
                  </a:lnTo>
                  <a:lnTo>
                    <a:pt x="85660" y="83721"/>
                  </a:lnTo>
                  <a:lnTo>
                    <a:pt x="70889" y="101306"/>
                  </a:lnTo>
                  <a:lnTo>
                    <a:pt x="65798" y="112072"/>
                  </a:lnTo>
                  <a:lnTo>
                    <a:pt x="42943" y="139835"/>
                  </a:lnTo>
                  <a:lnTo>
                    <a:pt x="36225" y="159730"/>
                  </a:lnTo>
                  <a:lnTo>
                    <a:pt x="23025" y="178539"/>
                  </a:lnTo>
                  <a:lnTo>
                    <a:pt x="17003" y="197949"/>
                  </a:lnTo>
                  <a:lnTo>
                    <a:pt x="12842" y="205433"/>
                  </a:lnTo>
                  <a:lnTo>
                    <a:pt x="10993" y="212288"/>
                  </a:lnTo>
                  <a:lnTo>
                    <a:pt x="9441" y="214539"/>
                  </a:lnTo>
                  <a:lnTo>
                    <a:pt x="7349" y="216039"/>
                  </a:lnTo>
                  <a:lnTo>
                    <a:pt x="4895" y="217040"/>
                  </a:lnTo>
                  <a:lnTo>
                    <a:pt x="3260" y="218765"/>
                  </a:lnTo>
                  <a:lnTo>
                    <a:pt x="1441" y="223504"/>
                  </a:lnTo>
                  <a:lnTo>
                    <a:pt x="0" y="237936"/>
                  </a:lnTo>
                  <a:lnTo>
                    <a:pt x="5047" y="238045"/>
                  </a:lnTo>
                  <a:lnTo>
                    <a:pt x="6536" y="237002"/>
                  </a:lnTo>
                  <a:lnTo>
                    <a:pt x="7529" y="235248"/>
                  </a:lnTo>
                  <a:lnTo>
                    <a:pt x="8190" y="233021"/>
                  </a:lnTo>
                  <a:lnTo>
                    <a:pt x="19699" y="218791"/>
                  </a:lnTo>
                  <a:lnTo>
                    <a:pt x="65372" y="172709"/>
                  </a:lnTo>
                  <a:lnTo>
                    <a:pt x="110152" y="126868"/>
                  </a:lnTo>
                  <a:lnTo>
                    <a:pt x="142845" y="83060"/>
                  </a:lnTo>
                  <a:lnTo>
                    <a:pt x="159678" y="56707"/>
                  </a:lnTo>
                  <a:lnTo>
                    <a:pt x="161912" y="38124"/>
                  </a:lnTo>
                  <a:lnTo>
                    <a:pt x="161913" y="38069"/>
                  </a:lnTo>
                  <a:lnTo>
                    <a:pt x="161913" y="55399"/>
                  </a:lnTo>
                  <a:lnTo>
                    <a:pt x="155367" y="64381"/>
                  </a:lnTo>
                  <a:lnTo>
                    <a:pt x="153271" y="73262"/>
                  </a:lnTo>
                  <a:lnTo>
                    <a:pt x="151590" y="83655"/>
                  </a:lnTo>
                  <a:lnTo>
                    <a:pt x="144222" y="106603"/>
                  </a:lnTo>
                  <a:lnTo>
                    <a:pt x="142072" y="120356"/>
                  </a:lnTo>
                  <a:lnTo>
                    <a:pt x="136396" y="131122"/>
                  </a:lnTo>
                  <a:lnTo>
                    <a:pt x="132547" y="157827"/>
                  </a:lnTo>
                  <a:lnTo>
                    <a:pt x="126871" y="169036"/>
                  </a:lnTo>
                  <a:lnTo>
                    <a:pt x="123022" y="195910"/>
                  </a:lnTo>
                  <a:lnTo>
                    <a:pt x="116326" y="209337"/>
                  </a:lnTo>
                  <a:lnTo>
                    <a:pt x="114288" y="246253"/>
                  </a:lnTo>
                  <a:lnTo>
                    <a:pt x="114288" y="2285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758"/>
            <p:cNvSpPr/>
            <p:nvPr>
              <p:custDataLst>
                <p:tags r:id="rId139"/>
              </p:custDataLst>
            </p:nvPr>
          </p:nvSpPr>
          <p:spPr>
            <a:xfrm>
              <a:off x="10401300" y="4067211"/>
              <a:ext cx="428498" cy="228444"/>
            </a:xfrm>
            <a:custGeom>
              <a:avLst/>
              <a:gdLst/>
              <a:ahLst/>
              <a:cxnLst/>
              <a:rect l="0" t="0" r="0" b="0"/>
              <a:pathLst>
                <a:path w="428498" h="228444">
                  <a:moveTo>
                    <a:pt x="0" y="152364"/>
                  </a:moveTo>
                  <a:lnTo>
                    <a:pt x="0" y="152364"/>
                  </a:lnTo>
                  <a:lnTo>
                    <a:pt x="5057" y="152364"/>
                  </a:lnTo>
                  <a:lnTo>
                    <a:pt x="6546" y="151306"/>
                  </a:lnTo>
                  <a:lnTo>
                    <a:pt x="7538" y="149542"/>
                  </a:lnTo>
                  <a:lnTo>
                    <a:pt x="8202" y="147307"/>
                  </a:lnTo>
                  <a:lnTo>
                    <a:pt x="9702" y="145818"/>
                  </a:lnTo>
                  <a:lnTo>
                    <a:pt x="14191" y="144163"/>
                  </a:lnTo>
                  <a:lnTo>
                    <a:pt x="41558" y="141858"/>
                  </a:lnTo>
                  <a:lnTo>
                    <a:pt x="59401" y="135315"/>
                  </a:lnTo>
                  <a:lnTo>
                    <a:pt x="69792" y="133145"/>
                  </a:lnTo>
                  <a:lnTo>
                    <a:pt x="82649" y="127031"/>
                  </a:lnTo>
                  <a:lnTo>
                    <a:pt x="117763" y="116469"/>
                  </a:lnTo>
                  <a:lnTo>
                    <a:pt x="142932" y="107369"/>
                  </a:lnTo>
                  <a:lnTo>
                    <a:pt x="161943" y="102696"/>
                  </a:lnTo>
                  <a:lnTo>
                    <a:pt x="200026" y="88332"/>
                  </a:lnTo>
                  <a:lnTo>
                    <a:pt x="211667" y="85805"/>
                  </a:lnTo>
                  <a:lnTo>
                    <a:pt x="242181" y="70604"/>
                  </a:lnTo>
                  <a:lnTo>
                    <a:pt x="259553" y="66756"/>
                  </a:lnTo>
                  <a:lnTo>
                    <a:pt x="275441" y="59332"/>
                  </a:lnTo>
                  <a:lnTo>
                    <a:pt x="282225" y="57042"/>
                  </a:lnTo>
                  <a:lnTo>
                    <a:pt x="304781" y="40696"/>
                  </a:lnTo>
                  <a:lnTo>
                    <a:pt x="307962" y="39819"/>
                  </a:lnTo>
                  <a:lnTo>
                    <a:pt x="310083" y="38176"/>
                  </a:lnTo>
                  <a:lnTo>
                    <a:pt x="314127" y="31865"/>
                  </a:lnTo>
                  <a:lnTo>
                    <a:pt x="318823" y="30017"/>
                  </a:lnTo>
                  <a:lnTo>
                    <a:pt x="320499" y="28466"/>
                  </a:lnTo>
                  <a:lnTo>
                    <a:pt x="323410" y="20468"/>
                  </a:lnTo>
                  <a:lnTo>
                    <a:pt x="326476" y="19660"/>
                  </a:lnTo>
                  <a:lnTo>
                    <a:pt x="333340" y="19017"/>
                  </a:lnTo>
                  <a:lnTo>
                    <a:pt x="333375" y="9606"/>
                  </a:lnTo>
                  <a:lnTo>
                    <a:pt x="333375" y="23955"/>
                  </a:lnTo>
                  <a:lnTo>
                    <a:pt x="330551" y="29324"/>
                  </a:lnTo>
                  <a:lnTo>
                    <a:pt x="325173" y="36338"/>
                  </a:lnTo>
                  <a:lnTo>
                    <a:pt x="323052" y="45327"/>
                  </a:lnTo>
                  <a:lnTo>
                    <a:pt x="317382" y="54210"/>
                  </a:lnTo>
                  <a:lnTo>
                    <a:pt x="314929" y="66692"/>
                  </a:lnTo>
                  <a:lnTo>
                    <a:pt x="313534" y="74071"/>
                  </a:lnTo>
                  <a:lnTo>
                    <a:pt x="306800" y="89067"/>
                  </a:lnTo>
                  <a:lnTo>
                    <a:pt x="299160" y="100683"/>
                  </a:lnTo>
                  <a:lnTo>
                    <a:pt x="288011" y="127082"/>
                  </a:lnTo>
                  <a:lnTo>
                    <a:pt x="280188" y="138758"/>
                  </a:lnTo>
                  <a:lnTo>
                    <a:pt x="264535" y="180335"/>
                  </a:lnTo>
                  <a:lnTo>
                    <a:pt x="260446" y="187020"/>
                  </a:lnTo>
                  <a:lnTo>
                    <a:pt x="258628" y="193520"/>
                  </a:lnTo>
                  <a:lnTo>
                    <a:pt x="257085" y="195676"/>
                  </a:lnTo>
                  <a:lnTo>
                    <a:pt x="254999" y="197114"/>
                  </a:lnTo>
                  <a:lnTo>
                    <a:pt x="252550" y="198072"/>
                  </a:lnTo>
                  <a:lnTo>
                    <a:pt x="250917" y="199770"/>
                  </a:lnTo>
                  <a:lnTo>
                    <a:pt x="246878" y="209577"/>
                  </a:lnTo>
                  <a:lnTo>
                    <a:pt x="238245" y="218911"/>
                  </a:lnTo>
                  <a:lnTo>
                    <a:pt x="243216" y="213944"/>
                  </a:lnTo>
                  <a:lnTo>
                    <a:pt x="245680" y="208661"/>
                  </a:lnTo>
                  <a:lnTo>
                    <a:pt x="246338" y="205770"/>
                  </a:lnTo>
                  <a:lnTo>
                    <a:pt x="247833" y="203843"/>
                  </a:lnTo>
                  <a:lnTo>
                    <a:pt x="252319" y="201702"/>
                  </a:lnTo>
                  <a:lnTo>
                    <a:pt x="253938" y="200073"/>
                  </a:lnTo>
                  <a:lnTo>
                    <a:pt x="281601" y="155340"/>
                  </a:lnTo>
                  <a:lnTo>
                    <a:pt x="290261" y="126519"/>
                  </a:lnTo>
                  <a:lnTo>
                    <a:pt x="311555" y="87906"/>
                  </a:lnTo>
                  <a:lnTo>
                    <a:pt x="316905" y="59294"/>
                  </a:lnTo>
                  <a:lnTo>
                    <a:pt x="320763" y="51733"/>
                  </a:lnTo>
                  <a:lnTo>
                    <a:pt x="323993" y="41526"/>
                  </a:lnTo>
                  <a:lnTo>
                    <a:pt x="330126" y="31799"/>
                  </a:lnTo>
                  <a:lnTo>
                    <a:pt x="333470" y="22214"/>
                  </a:lnTo>
                  <a:lnTo>
                    <a:pt x="338004" y="15850"/>
                  </a:lnTo>
                  <a:lnTo>
                    <a:pt x="343547" y="12316"/>
                  </a:lnTo>
                  <a:lnTo>
                    <a:pt x="350670" y="10047"/>
                  </a:lnTo>
                  <a:lnTo>
                    <a:pt x="359683" y="3054"/>
                  </a:lnTo>
                  <a:lnTo>
                    <a:pt x="369712" y="371"/>
                  </a:lnTo>
                  <a:lnTo>
                    <a:pt x="384578" y="0"/>
                  </a:lnTo>
                  <a:lnTo>
                    <a:pt x="386560" y="1046"/>
                  </a:lnTo>
                  <a:lnTo>
                    <a:pt x="387881" y="2802"/>
                  </a:lnTo>
                  <a:lnTo>
                    <a:pt x="388762" y="5031"/>
                  </a:lnTo>
                  <a:lnTo>
                    <a:pt x="390410" y="6517"/>
                  </a:lnTo>
                  <a:lnTo>
                    <a:pt x="398571" y="9098"/>
                  </a:lnTo>
                  <a:lnTo>
                    <a:pt x="399395" y="12137"/>
                  </a:lnTo>
                  <a:lnTo>
                    <a:pt x="400038" y="33084"/>
                  </a:lnTo>
                  <a:lnTo>
                    <a:pt x="397223" y="38673"/>
                  </a:lnTo>
                  <a:lnTo>
                    <a:pt x="393502" y="44685"/>
                  </a:lnTo>
                  <a:lnTo>
                    <a:pt x="390348" y="54019"/>
                  </a:lnTo>
                  <a:lnTo>
                    <a:pt x="385859" y="60325"/>
                  </a:lnTo>
                  <a:lnTo>
                    <a:pt x="380339" y="63833"/>
                  </a:lnTo>
                  <a:lnTo>
                    <a:pt x="374356" y="66450"/>
                  </a:lnTo>
                  <a:lnTo>
                    <a:pt x="352407" y="83041"/>
                  </a:lnTo>
                  <a:lnTo>
                    <a:pt x="336548" y="86399"/>
                  </a:lnTo>
                  <a:lnTo>
                    <a:pt x="325731" y="93844"/>
                  </a:lnTo>
                  <a:lnTo>
                    <a:pt x="315814" y="95093"/>
                  </a:lnTo>
                  <a:lnTo>
                    <a:pt x="328553" y="95211"/>
                  </a:lnTo>
                  <a:lnTo>
                    <a:pt x="334054" y="98035"/>
                  </a:lnTo>
                  <a:lnTo>
                    <a:pt x="340026" y="101759"/>
                  </a:lnTo>
                  <a:lnTo>
                    <a:pt x="352484" y="104150"/>
                  </a:lnTo>
                  <a:lnTo>
                    <a:pt x="382854" y="104705"/>
                  </a:lnTo>
                  <a:lnTo>
                    <a:pt x="389938" y="107546"/>
                  </a:lnTo>
                  <a:lnTo>
                    <a:pt x="396615" y="111278"/>
                  </a:lnTo>
                  <a:lnTo>
                    <a:pt x="403110" y="112937"/>
                  </a:lnTo>
                  <a:lnTo>
                    <a:pt x="405265" y="114438"/>
                  </a:lnTo>
                  <a:lnTo>
                    <a:pt x="406702" y="116496"/>
                  </a:lnTo>
                  <a:lnTo>
                    <a:pt x="407660" y="118927"/>
                  </a:lnTo>
                  <a:lnTo>
                    <a:pt x="409356" y="120548"/>
                  </a:lnTo>
                  <a:lnTo>
                    <a:pt x="414065" y="122348"/>
                  </a:lnTo>
                  <a:lnTo>
                    <a:pt x="415743" y="123887"/>
                  </a:lnTo>
                  <a:lnTo>
                    <a:pt x="426442" y="143031"/>
                  </a:lnTo>
                  <a:lnTo>
                    <a:pt x="428497" y="165075"/>
                  </a:lnTo>
                  <a:lnTo>
                    <a:pt x="425745" y="171419"/>
                  </a:lnTo>
                  <a:lnTo>
                    <a:pt x="422055" y="177766"/>
                  </a:lnTo>
                  <a:lnTo>
                    <a:pt x="419488" y="188583"/>
                  </a:lnTo>
                  <a:lnTo>
                    <a:pt x="412630" y="197697"/>
                  </a:lnTo>
                  <a:lnTo>
                    <a:pt x="409423" y="206601"/>
                  </a:lnTo>
                  <a:lnTo>
                    <a:pt x="404922" y="212805"/>
                  </a:lnTo>
                  <a:lnTo>
                    <a:pt x="399395" y="216269"/>
                  </a:lnTo>
                  <a:lnTo>
                    <a:pt x="384088" y="219732"/>
                  </a:lnTo>
                  <a:lnTo>
                    <a:pt x="374625" y="225477"/>
                  </a:lnTo>
                  <a:lnTo>
                    <a:pt x="361946" y="227954"/>
                  </a:lnTo>
                  <a:lnTo>
                    <a:pt x="349250" y="228443"/>
                  </a:lnTo>
                  <a:lnTo>
                    <a:pt x="342900" y="225688"/>
                  </a:lnTo>
                  <a:lnTo>
                    <a:pt x="336550" y="221994"/>
                  </a:lnTo>
                  <a:lnTo>
                    <a:pt x="323850" y="219623"/>
                  </a:lnTo>
                  <a:lnTo>
                    <a:pt x="320675" y="219428"/>
                  </a:lnTo>
                  <a:lnTo>
                    <a:pt x="318558" y="218240"/>
                  </a:lnTo>
                  <a:lnTo>
                    <a:pt x="317149" y="216390"/>
                  </a:lnTo>
                  <a:lnTo>
                    <a:pt x="316206" y="214098"/>
                  </a:lnTo>
                  <a:lnTo>
                    <a:pt x="314521" y="212570"/>
                  </a:lnTo>
                  <a:lnTo>
                    <a:pt x="306289" y="209916"/>
                  </a:lnTo>
                  <a:lnTo>
                    <a:pt x="308283" y="206870"/>
                  </a:lnTo>
                  <a:lnTo>
                    <a:pt x="323850" y="190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759"/>
            <p:cNvSpPr/>
            <p:nvPr>
              <p:custDataLst>
                <p:tags r:id="rId140"/>
              </p:custDataLst>
            </p:nvPr>
          </p:nvSpPr>
          <p:spPr>
            <a:xfrm>
              <a:off x="10896600" y="42386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2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760"/>
            <p:cNvSpPr/>
            <p:nvPr>
              <p:custDataLst>
                <p:tags r:id="rId141"/>
              </p:custDataLst>
            </p:nvPr>
          </p:nvSpPr>
          <p:spPr>
            <a:xfrm>
              <a:off x="10906125" y="4038652"/>
              <a:ext cx="514351" cy="228539"/>
            </a:xfrm>
            <a:custGeom>
              <a:avLst/>
              <a:gdLst/>
              <a:ahLst/>
              <a:cxnLst/>
              <a:rect l="0" t="0" r="0" b="0"/>
              <a:pathLst>
                <a:path w="514351" h="228539">
                  <a:moveTo>
                    <a:pt x="0" y="209498"/>
                  </a:moveTo>
                  <a:lnTo>
                    <a:pt x="0" y="209498"/>
                  </a:lnTo>
                  <a:lnTo>
                    <a:pt x="0" y="228146"/>
                  </a:lnTo>
                  <a:lnTo>
                    <a:pt x="14191" y="228538"/>
                  </a:lnTo>
                  <a:lnTo>
                    <a:pt x="19711" y="225721"/>
                  </a:lnTo>
                  <a:lnTo>
                    <a:pt x="25694" y="222000"/>
                  </a:lnTo>
                  <a:lnTo>
                    <a:pt x="35012" y="218847"/>
                  </a:lnTo>
                  <a:lnTo>
                    <a:pt x="78436" y="190390"/>
                  </a:lnTo>
                  <a:lnTo>
                    <a:pt x="101699" y="173507"/>
                  </a:lnTo>
                  <a:lnTo>
                    <a:pt x="144296" y="134984"/>
                  </a:lnTo>
                  <a:lnTo>
                    <a:pt x="168173" y="91936"/>
                  </a:lnTo>
                  <a:lnTo>
                    <a:pt x="193671" y="46276"/>
                  </a:lnTo>
                  <a:lnTo>
                    <a:pt x="197200" y="36061"/>
                  </a:lnTo>
                  <a:lnTo>
                    <a:pt x="200713" y="13641"/>
                  </a:lnTo>
                  <a:lnTo>
                    <a:pt x="209143" y="544"/>
                  </a:lnTo>
                  <a:lnTo>
                    <a:pt x="201313" y="0"/>
                  </a:lnTo>
                  <a:lnTo>
                    <a:pt x="195352" y="5020"/>
                  </a:lnTo>
                  <a:lnTo>
                    <a:pt x="192656" y="10316"/>
                  </a:lnTo>
                  <a:lnTo>
                    <a:pt x="191936" y="13210"/>
                  </a:lnTo>
                  <a:lnTo>
                    <a:pt x="185870" y="22340"/>
                  </a:lnTo>
                  <a:lnTo>
                    <a:pt x="161868" y="57941"/>
                  </a:lnTo>
                  <a:lnTo>
                    <a:pt x="145693" y="87733"/>
                  </a:lnTo>
                  <a:lnTo>
                    <a:pt x="143070" y="98230"/>
                  </a:lnTo>
                  <a:lnTo>
                    <a:pt x="132762" y="113593"/>
                  </a:lnTo>
                  <a:lnTo>
                    <a:pt x="120535" y="131875"/>
                  </a:lnTo>
                  <a:lnTo>
                    <a:pt x="116148" y="144636"/>
                  </a:lnTo>
                  <a:lnTo>
                    <a:pt x="114347" y="166336"/>
                  </a:lnTo>
                  <a:lnTo>
                    <a:pt x="117144" y="171970"/>
                  </a:lnTo>
                  <a:lnTo>
                    <a:pt x="119370" y="174955"/>
                  </a:lnTo>
                  <a:lnTo>
                    <a:pt x="124666" y="178270"/>
                  </a:lnTo>
                  <a:lnTo>
                    <a:pt x="133266" y="180574"/>
                  </a:lnTo>
                  <a:lnTo>
                    <a:pt x="173337" y="180919"/>
                  </a:lnTo>
                  <a:lnTo>
                    <a:pt x="188825" y="175865"/>
                  </a:lnTo>
                  <a:lnTo>
                    <a:pt x="206474" y="165734"/>
                  </a:lnTo>
                  <a:lnTo>
                    <a:pt x="223220" y="160901"/>
                  </a:lnTo>
                  <a:lnTo>
                    <a:pt x="266757" y="133705"/>
                  </a:lnTo>
                  <a:lnTo>
                    <a:pt x="304804" y="111462"/>
                  </a:lnTo>
                  <a:lnTo>
                    <a:pt x="328947" y="88677"/>
                  </a:lnTo>
                  <a:lnTo>
                    <a:pt x="340411" y="73040"/>
                  </a:lnTo>
                  <a:lnTo>
                    <a:pt x="359891" y="54916"/>
                  </a:lnTo>
                  <a:lnTo>
                    <a:pt x="377996" y="29168"/>
                  </a:lnTo>
                  <a:lnTo>
                    <a:pt x="380407" y="15951"/>
                  </a:lnTo>
                  <a:lnTo>
                    <a:pt x="381663" y="13791"/>
                  </a:lnTo>
                  <a:lnTo>
                    <a:pt x="383559" y="12352"/>
                  </a:lnTo>
                  <a:lnTo>
                    <a:pt x="390118" y="9642"/>
                  </a:lnTo>
                  <a:lnTo>
                    <a:pt x="376058" y="9475"/>
                  </a:lnTo>
                  <a:lnTo>
                    <a:pt x="374529" y="10532"/>
                  </a:lnTo>
                  <a:lnTo>
                    <a:pt x="373511" y="12296"/>
                  </a:lnTo>
                  <a:lnTo>
                    <a:pt x="372832" y="14530"/>
                  </a:lnTo>
                  <a:lnTo>
                    <a:pt x="361293" y="28771"/>
                  </a:lnTo>
                  <a:lnTo>
                    <a:pt x="347048" y="44431"/>
                  </a:lnTo>
                  <a:lnTo>
                    <a:pt x="340897" y="57105"/>
                  </a:lnTo>
                  <a:lnTo>
                    <a:pt x="329804" y="74855"/>
                  </a:lnTo>
                  <a:lnTo>
                    <a:pt x="321812" y="94610"/>
                  </a:lnTo>
                  <a:lnTo>
                    <a:pt x="308765" y="112054"/>
                  </a:lnTo>
                  <a:lnTo>
                    <a:pt x="304091" y="138759"/>
                  </a:lnTo>
                  <a:lnTo>
                    <a:pt x="297331" y="152172"/>
                  </a:lnTo>
                  <a:lnTo>
                    <a:pt x="295395" y="169506"/>
                  </a:lnTo>
                  <a:lnTo>
                    <a:pt x="302830" y="181510"/>
                  </a:lnTo>
                  <a:lnTo>
                    <a:pt x="303488" y="184489"/>
                  </a:lnTo>
                  <a:lnTo>
                    <a:pt x="304983" y="186476"/>
                  </a:lnTo>
                  <a:lnTo>
                    <a:pt x="309469" y="188683"/>
                  </a:lnTo>
                  <a:lnTo>
                    <a:pt x="320970" y="191158"/>
                  </a:lnTo>
                  <a:lnTo>
                    <a:pt x="330287" y="196891"/>
                  </a:lnTo>
                  <a:lnTo>
                    <a:pt x="342918" y="199364"/>
                  </a:lnTo>
                  <a:lnTo>
                    <a:pt x="370182" y="199938"/>
                  </a:lnTo>
                  <a:lnTo>
                    <a:pt x="379013" y="197135"/>
                  </a:lnTo>
                  <a:lnTo>
                    <a:pt x="387527" y="193420"/>
                  </a:lnTo>
                  <a:lnTo>
                    <a:pt x="425999" y="187800"/>
                  </a:lnTo>
                  <a:lnTo>
                    <a:pt x="434866" y="183979"/>
                  </a:lnTo>
                  <a:lnTo>
                    <a:pt x="462565" y="180133"/>
                  </a:lnTo>
                  <a:lnTo>
                    <a:pt x="473841" y="174456"/>
                  </a:lnTo>
                  <a:lnTo>
                    <a:pt x="492056" y="171801"/>
                  </a:lnTo>
                  <a:lnTo>
                    <a:pt x="505234" y="163912"/>
                  </a:lnTo>
                  <a:lnTo>
                    <a:pt x="514344" y="161874"/>
                  </a:lnTo>
                  <a:lnTo>
                    <a:pt x="514346" y="161873"/>
                  </a:lnTo>
                  <a:lnTo>
                    <a:pt x="514348" y="161873"/>
                  </a:lnTo>
                  <a:lnTo>
                    <a:pt x="514349" y="161873"/>
                  </a:lnTo>
                  <a:lnTo>
                    <a:pt x="514350" y="161873"/>
                  </a:lnTo>
                  <a:lnTo>
                    <a:pt x="514350" y="152348"/>
                  </a:lnTo>
                  <a:lnTo>
                    <a:pt x="504825" y="1523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8" name="SMARTInkShape-Group215"/>
          <p:cNvGrpSpPr/>
          <p:nvPr/>
        </p:nvGrpSpPr>
        <p:grpSpPr>
          <a:xfrm>
            <a:off x="923936" y="4857764"/>
            <a:ext cx="676262" cy="304787"/>
            <a:chOff x="923936" y="4857764"/>
            <a:chExt cx="676262" cy="304787"/>
          </a:xfrm>
        </p:grpSpPr>
        <p:sp>
          <p:nvSpPr>
            <p:cNvPr id="225" name="SMARTInkShape-761"/>
            <p:cNvSpPr/>
            <p:nvPr>
              <p:custDataLst>
                <p:tags r:id="rId134"/>
              </p:custDataLst>
            </p:nvPr>
          </p:nvSpPr>
          <p:spPr>
            <a:xfrm>
              <a:off x="923936" y="4914900"/>
              <a:ext cx="47615" cy="238112"/>
            </a:xfrm>
            <a:custGeom>
              <a:avLst/>
              <a:gdLst/>
              <a:ahLst/>
              <a:cxnLst/>
              <a:rect l="0" t="0" r="0" b="0"/>
              <a:pathLst>
                <a:path w="47615" h="238112">
                  <a:moveTo>
                    <a:pt x="47614" y="0"/>
                  </a:moveTo>
                  <a:lnTo>
                    <a:pt x="47614" y="0"/>
                  </a:lnTo>
                  <a:lnTo>
                    <a:pt x="38481" y="0"/>
                  </a:lnTo>
                  <a:lnTo>
                    <a:pt x="38089" y="44476"/>
                  </a:lnTo>
                  <a:lnTo>
                    <a:pt x="37031" y="82726"/>
                  </a:lnTo>
                  <a:lnTo>
                    <a:pt x="29888" y="111566"/>
                  </a:lnTo>
                  <a:lnTo>
                    <a:pt x="27583" y="155601"/>
                  </a:lnTo>
                  <a:lnTo>
                    <a:pt x="12757" y="203025"/>
                  </a:lnTo>
                  <a:lnTo>
                    <a:pt x="8740" y="225131"/>
                  </a:lnTo>
                  <a:lnTo>
                    <a:pt x="0" y="238111"/>
                  </a:lnTo>
                  <a:lnTo>
                    <a:pt x="5049" y="233064"/>
                  </a:lnTo>
                  <a:lnTo>
                    <a:pt x="7529" y="227762"/>
                  </a:lnTo>
                  <a:lnTo>
                    <a:pt x="951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762"/>
            <p:cNvSpPr/>
            <p:nvPr>
              <p:custDataLst>
                <p:tags r:id="rId135"/>
              </p:custDataLst>
            </p:nvPr>
          </p:nvSpPr>
          <p:spPr>
            <a:xfrm>
              <a:off x="981075" y="4857764"/>
              <a:ext cx="314326" cy="285726"/>
            </a:xfrm>
            <a:custGeom>
              <a:avLst/>
              <a:gdLst/>
              <a:ahLst/>
              <a:cxnLst/>
              <a:rect l="0" t="0" r="0" b="0"/>
              <a:pathLst>
                <a:path w="314326" h="285726">
                  <a:moveTo>
                    <a:pt x="0" y="104761"/>
                  </a:moveTo>
                  <a:lnTo>
                    <a:pt x="0" y="104761"/>
                  </a:lnTo>
                  <a:lnTo>
                    <a:pt x="0" y="99705"/>
                  </a:lnTo>
                  <a:lnTo>
                    <a:pt x="1058" y="98216"/>
                  </a:lnTo>
                  <a:lnTo>
                    <a:pt x="2822" y="97222"/>
                  </a:lnTo>
                  <a:lnTo>
                    <a:pt x="9133" y="95352"/>
                  </a:lnTo>
                  <a:lnTo>
                    <a:pt x="113" y="85828"/>
                  </a:lnTo>
                  <a:lnTo>
                    <a:pt x="0" y="62032"/>
                  </a:lnTo>
                  <a:lnTo>
                    <a:pt x="1059" y="60400"/>
                  </a:lnTo>
                  <a:lnTo>
                    <a:pt x="2822" y="59311"/>
                  </a:lnTo>
                  <a:lnTo>
                    <a:pt x="5057" y="58587"/>
                  </a:lnTo>
                  <a:lnTo>
                    <a:pt x="6546" y="57045"/>
                  </a:lnTo>
                  <a:lnTo>
                    <a:pt x="11759" y="46966"/>
                  </a:lnTo>
                  <a:lnTo>
                    <a:pt x="17610" y="39840"/>
                  </a:lnTo>
                  <a:lnTo>
                    <a:pt x="19824" y="30829"/>
                  </a:lnTo>
                  <a:lnTo>
                    <a:pt x="23980" y="24983"/>
                  </a:lnTo>
                  <a:lnTo>
                    <a:pt x="29355" y="21679"/>
                  </a:lnTo>
                  <a:lnTo>
                    <a:pt x="35272" y="19152"/>
                  </a:lnTo>
                  <a:lnTo>
                    <a:pt x="55282" y="1748"/>
                  </a:lnTo>
                  <a:lnTo>
                    <a:pt x="59142" y="769"/>
                  </a:lnTo>
                  <a:lnTo>
                    <a:pt x="80734" y="0"/>
                  </a:lnTo>
                  <a:lnTo>
                    <a:pt x="82397" y="1054"/>
                  </a:lnTo>
                  <a:lnTo>
                    <a:pt x="83507" y="2814"/>
                  </a:lnTo>
                  <a:lnTo>
                    <a:pt x="84246" y="5047"/>
                  </a:lnTo>
                  <a:lnTo>
                    <a:pt x="93069" y="19284"/>
                  </a:lnTo>
                  <a:lnTo>
                    <a:pt x="96021" y="34944"/>
                  </a:lnTo>
                  <a:lnTo>
                    <a:pt x="101711" y="45504"/>
                  </a:lnTo>
                  <a:lnTo>
                    <a:pt x="104371" y="68513"/>
                  </a:lnTo>
                  <a:lnTo>
                    <a:pt x="90575" y="112566"/>
                  </a:lnTo>
                  <a:lnTo>
                    <a:pt x="83542" y="132692"/>
                  </a:lnTo>
                  <a:lnTo>
                    <a:pt x="79463" y="139400"/>
                  </a:lnTo>
                  <a:lnTo>
                    <a:pt x="76109" y="149126"/>
                  </a:lnTo>
                  <a:lnTo>
                    <a:pt x="68126" y="160018"/>
                  </a:lnTo>
                  <a:lnTo>
                    <a:pt x="67105" y="166407"/>
                  </a:lnTo>
                  <a:lnTo>
                    <a:pt x="65903" y="168083"/>
                  </a:lnTo>
                  <a:lnTo>
                    <a:pt x="64044" y="169200"/>
                  </a:lnTo>
                  <a:lnTo>
                    <a:pt x="57554" y="171305"/>
                  </a:lnTo>
                  <a:lnTo>
                    <a:pt x="57270" y="166341"/>
                  </a:lnTo>
                  <a:lnTo>
                    <a:pt x="58288" y="164864"/>
                  </a:lnTo>
                  <a:lnTo>
                    <a:pt x="60025" y="163880"/>
                  </a:lnTo>
                  <a:lnTo>
                    <a:pt x="62242" y="163224"/>
                  </a:lnTo>
                  <a:lnTo>
                    <a:pt x="63720" y="161728"/>
                  </a:lnTo>
                  <a:lnTo>
                    <a:pt x="67474" y="152287"/>
                  </a:lnTo>
                  <a:lnTo>
                    <a:pt x="71616" y="147756"/>
                  </a:lnTo>
                  <a:lnTo>
                    <a:pt x="76985" y="145036"/>
                  </a:lnTo>
                  <a:lnTo>
                    <a:pt x="79898" y="144312"/>
                  </a:lnTo>
                  <a:lnTo>
                    <a:pt x="95319" y="135513"/>
                  </a:lnTo>
                  <a:lnTo>
                    <a:pt x="98471" y="134787"/>
                  </a:lnTo>
                  <a:lnTo>
                    <a:pt x="114107" y="124778"/>
                  </a:lnTo>
                  <a:lnTo>
                    <a:pt x="127393" y="123938"/>
                  </a:lnTo>
                  <a:lnTo>
                    <a:pt x="133525" y="126690"/>
                  </a:lnTo>
                  <a:lnTo>
                    <a:pt x="139778" y="130383"/>
                  </a:lnTo>
                  <a:lnTo>
                    <a:pt x="149248" y="133519"/>
                  </a:lnTo>
                  <a:lnTo>
                    <a:pt x="175018" y="155992"/>
                  </a:lnTo>
                  <a:lnTo>
                    <a:pt x="178327" y="162103"/>
                  </a:lnTo>
                  <a:lnTo>
                    <a:pt x="180856" y="168347"/>
                  </a:lnTo>
                  <a:lnTo>
                    <a:pt x="185508" y="174649"/>
                  </a:lnTo>
                  <a:lnTo>
                    <a:pt x="188282" y="183800"/>
                  </a:lnTo>
                  <a:lnTo>
                    <a:pt x="190572" y="193864"/>
                  </a:lnTo>
                  <a:lnTo>
                    <a:pt x="197844" y="208950"/>
                  </a:lnTo>
                  <a:lnTo>
                    <a:pt x="199897" y="231727"/>
                  </a:lnTo>
                  <a:lnTo>
                    <a:pt x="189701" y="264132"/>
                  </a:lnTo>
                  <a:lnTo>
                    <a:pt x="171878" y="285297"/>
                  </a:lnTo>
                  <a:lnTo>
                    <a:pt x="162328" y="285725"/>
                  </a:lnTo>
                  <a:lnTo>
                    <a:pt x="161928" y="268126"/>
                  </a:lnTo>
                  <a:lnTo>
                    <a:pt x="168472" y="259366"/>
                  </a:lnTo>
                  <a:lnTo>
                    <a:pt x="171626" y="250524"/>
                  </a:lnTo>
                  <a:lnTo>
                    <a:pt x="184591" y="234898"/>
                  </a:lnTo>
                  <a:lnTo>
                    <a:pt x="190696" y="231392"/>
                  </a:lnTo>
                  <a:lnTo>
                    <a:pt x="196937" y="228774"/>
                  </a:lnTo>
                  <a:lnTo>
                    <a:pt x="241300" y="187301"/>
                  </a:lnTo>
                  <a:lnTo>
                    <a:pt x="283372" y="156619"/>
                  </a:lnTo>
                  <a:lnTo>
                    <a:pt x="302762" y="150400"/>
                  </a:lnTo>
                  <a:lnTo>
                    <a:pt x="314325" y="1428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763"/>
            <p:cNvSpPr/>
            <p:nvPr>
              <p:custDataLst>
                <p:tags r:id="rId136"/>
              </p:custDataLst>
            </p:nvPr>
          </p:nvSpPr>
          <p:spPr>
            <a:xfrm>
              <a:off x="1447919" y="4991100"/>
              <a:ext cx="152279" cy="171451"/>
            </a:xfrm>
            <a:custGeom>
              <a:avLst/>
              <a:gdLst/>
              <a:ahLst/>
              <a:cxnLst/>
              <a:rect l="0" t="0" r="0" b="0"/>
              <a:pathLst>
                <a:path w="152279" h="171451">
                  <a:moveTo>
                    <a:pt x="76081" y="0"/>
                  </a:moveTo>
                  <a:lnTo>
                    <a:pt x="76081" y="0"/>
                  </a:lnTo>
                  <a:lnTo>
                    <a:pt x="67880" y="8201"/>
                  </a:lnTo>
                  <a:lnTo>
                    <a:pt x="61892" y="9133"/>
                  </a:lnTo>
                  <a:lnTo>
                    <a:pt x="60271" y="10321"/>
                  </a:lnTo>
                  <a:lnTo>
                    <a:pt x="54398" y="21268"/>
                  </a:lnTo>
                  <a:lnTo>
                    <a:pt x="52101" y="23704"/>
                  </a:lnTo>
                  <a:lnTo>
                    <a:pt x="49548" y="29232"/>
                  </a:lnTo>
                  <a:lnTo>
                    <a:pt x="47909" y="36348"/>
                  </a:lnTo>
                  <a:lnTo>
                    <a:pt x="41040" y="45359"/>
                  </a:lnTo>
                  <a:lnTo>
                    <a:pt x="38887" y="54244"/>
                  </a:lnTo>
                  <a:lnTo>
                    <a:pt x="38384" y="60444"/>
                  </a:lnTo>
                  <a:lnTo>
                    <a:pt x="35338" y="66729"/>
                  </a:lnTo>
                  <a:lnTo>
                    <a:pt x="31514" y="73049"/>
                  </a:lnTo>
                  <a:lnTo>
                    <a:pt x="28304" y="82557"/>
                  </a:lnTo>
                  <a:lnTo>
                    <a:pt x="22179" y="92077"/>
                  </a:lnTo>
                  <a:lnTo>
                    <a:pt x="19893" y="102659"/>
                  </a:lnTo>
                  <a:lnTo>
                    <a:pt x="19359" y="113007"/>
                  </a:lnTo>
                  <a:lnTo>
                    <a:pt x="18158" y="116613"/>
                  </a:lnTo>
                  <a:lnTo>
                    <a:pt x="16299" y="119017"/>
                  </a:lnTo>
                  <a:lnTo>
                    <a:pt x="14001" y="120620"/>
                  </a:lnTo>
                  <a:lnTo>
                    <a:pt x="12470" y="122746"/>
                  </a:lnTo>
                  <a:lnTo>
                    <a:pt x="9809" y="131745"/>
                  </a:lnTo>
                  <a:lnTo>
                    <a:pt x="284" y="142441"/>
                  </a:lnTo>
                  <a:lnTo>
                    <a:pt x="0" y="137690"/>
                  </a:lnTo>
                  <a:lnTo>
                    <a:pt x="2756" y="132457"/>
                  </a:lnTo>
                  <a:lnTo>
                    <a:pt x="6450" y="126603"/>
                  </a:lnTo>
                  <a:lnTo>
                    <a:pt x="9589" y="117357"/>
                  </a:lnTo>
                  <a:lnTo>
                    <a:pt x="15693" y="107915"/>
                  </a:lnTo>
                  <a:lnTo>
                    <a:pt x="19030" y="98415"/>
                  </a:lnTo>
                  <a:lnTo>
                    <a:pt x="25193" y="87838"/>
                  </a:lnTo>
                  <a:lnTo>
                    <a:pt x="28547" y="72828"/>
                  </a:lnTo>
                  <a:lnTo>
                    <a:pt x="38626" y="57738"/>
                  </a:lnTo>
                  <a:lnTo>
                    <a:pt x="52883" y="41352"/>
                  </a:lnTo>
                  <a:lnTo>
                    <a:pt x="59034" y="28591"/>
                  </a:lnTo>
                  <a:lnTo>
                    <a:pt x="63213" y="22232"/>
                  </a:lnTo>
                  <a:lnTo>
                    <a:pt x="66116" y="11407"/>
                  </a:lnTo>
                  <a:lnTo>
                    <a:pt x="67321" y="10780"/>
                  </a:lnTo>
                  <a:lnTo>
                    <a:pt x="76071" y="9526"/>
                  </a:lnTo>
                  <a:lnTo>
                    <a:pt x="76080" y="17726"/>
                  </a:lnTo>
                  <a:lnTo>
                    <a:pt x="84282" y="27135"/>
                  </a:lnTo>
                  <a:lnTo>
                    <a:pt x="86403" y="35895"/>
                  </a:lnTo>
                  <a:lnTo>
                    <a:pt x="92075" y="44737"/>
                  </a:lnTo>
                  <a:lnTo>
                    <a:pt x="95284" y="54061"/>
                  </a:lnTo>
                  <a:lnTo>
                    <a:pt x="121075" y="85900"/>
                  </a:lnTo>
                  <a:lnTo>
                    <a:pt x="123595" y="92153"/>
                  </a:lnTo>
                  <a:lnTo>
                    <a:pt x="139485" y="112010"/>
                  </a:lnTo>
                  <a:lnTo>
                    <a:pt x="142325" y="122060"/>
                  </a:lnTo>
                  <a:lnTo>
                    <a:pt x="143527" y="122648"/>
                  </a:lnTo>
                  <a:lnTo>
                    <a:pt x="147685" y="123302"/>
                  </a:lnTo>
                  <a:lnTo>
                    <a:pt x="149217" y="124535"/>
                  </a:lnTo>
                  <a:lnTo>
                    <a:pt x="152271" y="133314"/>
                  </a:lnTo>
                  <a:lnTo>
                    <a:pt x="152278" y="138396"/>
                  </a:lnTo>
                  <a:lnTo>
                    <a:pt x="151221" y="139889"/>
                  </a:lnTo>
                  <a:lnTo>
                    <a:pt x="149457" y="140884"/>
                  </a:lnTo>
                  <a:lnTo>
                    <a:pt x="134947" y="142759"/>
                  </a:lnTo>
                  <a:lnTo>
                    <a:pt x="125966" y="149397"/>
                  </a:lnTo>
                  <a:lnTo>
                    <a:pt x="117085" y="151511"/>
                  </a:lnTo>
                  <a:lnTo>
                    <a:pt x="106692" y="153195"/>
                  </a:lnTo>
                  <a:lnTo>
                    <a:pt x="83744" y="160567"/>
                  </a:lnTo>
                  <a:lnTo>
                    <a:pt x="63496" y="161806"/>
                  </a:lnTo>
                  <a:lnTo>
                    <a:pt x="61341" y="162904"/>
                  </a:lnTo>
                  <a:lnTo>
                    <a:pt x="59904" y="164695"/>
                  </a:lnTo>
                  <a:lnTo>
                    <a:pt x="58947" y="166946"/>
                  </a:lnTo>
                  <a:lnTo>
                    <a:pt x="57250" y="168447"/>
                  </a:lnTo>
                  <a:lnTo>
                    <a:pt x="52542" y="170116"/>
                  </a:lnTo>
                  <a:lnTo>
                    <a:pt x="29826" y="171447"/>
                  </a:lnTo>
                  <a:lnTo>
                    <a:pt x="36777" y="171450"/>
                  </a:lnTo>
                  <a:lnTo>
                    <a:pt x="37446" y="168628"/>
                  </a:lnTo>
                  <a:lnTo>
                    <a:pt x="37875" y="163249"/>
                  </a:lnTo>
                  <a:lnTo>
                    <a:pt x="40756" y="162513"/>
                  </a:lnTo>
                  <a:lnTo>
                    <a:pt x="43006" y="162317"/>
                  </a:lnTo>
                  <a:lnTo>
                    <a:pt x="48328" y="159277"/>
                  </a:lnTo>
                  <a:lnTo>
                    <a:pt x="54221" y="155456"/>
                  </a:lnTo>
                  <a:lnTo>
                    <a:pt x="6655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1" name="SMARTInkShape-Group216"/>
          <p:cNvGrpSpPr/>
          <p:nvPr/>
        </p:nvGrpSpPr>
        <p:grpSpPr>
          <a:xfrm>
            <a:off x="1914525" y="4848264"/>
            <a:ext cx="790576" cy="247601"/>
            <a:chOff x="1914525" y="4848264"/>
            <a:chExt cx="790576" cy="247601"/>
          </a:xfrm>
        </p:grpSpPr>
        <p:sp>
          <p:nvSpPr>
            <p:cNvPr id="229" name="SMARTInkShape-764"/>
            <p:cNvSpPr/>
            <p:nvPr>
              <p:custDataLst>
                <p:tags r:id="rId132"/>
              </p:custDataLst>
            </p:nvPr>
          </p:nvSpPr>
          <p:spPr>
            <a:xfrm>
              <a:off x="1914525" y="4848264"/>
              <a:ext cx="504787" cy="247601"/>
            </a:xfrm>
            <a:custGeom>
              <a:avLst/>
              <a:gdLst/>
              <a:ahLst/>
              <a:cxnLst/>
              <a:rect l="0" t="0" r="0" b="0"/>
              <a:pathLst>
                <a:path w="504787" h="247601">
                  <a:moveTo>
                    <a:pt x="0" y="219036"/>
                  </a:moveTo>
                  <a:lnTo>
                    <a:pt x="0" y="219036"/>
                  </a:lnTo>
                  <a:lnTo>
                    <a:pt x="8201" y="227237"/>
                  </a:lnTo>
                  <a:lnTo>
                    <a:pt x="9409" y="236645"/>
                  </a:lnTo>
                  <a:lnTo>
                    <a:pt x="14547" y="242716"/>
                  </a:lnTo>
                  <a:lnTo>
                    <a:pt x="19871" y="245436"/>
                  </a:lnTo>
                  <a:lnTo>
                    <a:pt x="33122" y="247484"/>
                  </a:lnTo>
                  <a:lnTo>
                    <a:pt x="50921" y="247600"/>
                  </a:lnTo>
                  <a:lnTo>
                    <a:pt x="57204" y="244784"/>
                  </a:lnTo>
                  <a:lnTo>
                    <a:pt x="63524" y="241063"/>
                  </a:lnTo>
                  <a:lnTo>
                    <a:pt x="69861" y="239409"/>
                  </a:lnTo>
                  <a:lnTo>
                    <a:pt x="76205" y="233029"/>
                  </a:lnTo>
                  <a:lnTo>
                    <a:pt x="102659" y="196790"/>
                  </a:lnTo>
                  <a:lnTo>
                    <a:pt x="121839" y="178737"/>
                  </a:lnTo>
                  <a:lnTo>
                    <a:pt x="145934" y="136357"/>
                  </a:lnTo>
                  <a:lnTo>
                    <a:pt x="159785" y="112120"/>
                  </a:lnTo>
                  <a:lnTo>
                    <a:pt x="173756" y="98574"/>
                  </a:lnTo>
                  <a:lnTo>
                    <a:pt x="193951" y="55701"/>
                  </a:lnTo>
                  <a:lnTo>
                    <a:pt x="214858" y="31814"/>
                  </a:lnTo>
                  <a:lnTo>
                    <a:pt x="221064" y="19031"/>
                  </a:lnTo>
                  <a:lnTo>
                    <a:pt x="227112" y="11372"/>
                  </a:lnTo>
                  <a:lnTo>
                    <a:pt x="228597" y="0"/>
                  </a:lnTo>
                  <a:lnTo>
                    <a:pt x="228600" y="45495"/>
                  </a:lnTo>
                  <a:lnTo>
                    <a:pt x="227542" y="73164"/>
                  </a:lnTo>
                  <a:lnTo>
                    <a:pt x="220399" y="102002"/>
                  </a:lnTo>
                  <a:lnTo>
                    <a:pt x="219109" y="149589"/>
                  </a:lnTo>
                  <a:lnTo>
                    <a:pt x="219076" y="192157"/>
                  </a:lnTo>
                  <a:lnTo>
                    <a:pt x="221898" y="199329"/>
                  </a:lnTo>
                  <a:lnTo>
                    <a:pt x="225621" y="206043"/>
                  </a:lnTo>
                  <a:lnTo>
                    <a:pt x="228011" y="218979"/>
                  </a:lnTo>
                  <a:lnTo>
                    <a:pt x="228484" y="231725"/>
                  </a:lnTo>
                  <a:lnTo>
                    <a:pt x="229581" y="233846"/>
                  </a:lnTo>
                  <a:lnTo>
                    <a:pt x="231371" y="235259"/>
                  </a:lnTo>
                  <a:lnTo>
                    <a:pt x="237730" y="237921"/>
                  </a:lnTo>
                  <a:lnTo>
                    <a:pt x="243064" y="238038"/>
                  </a:lnTo>
                  <a:lnTo>
                    <a:pt x="244593" y="236995"/>
                  </a:lnTo>
                  <a:lnTo>
                    <a:pt x="245612" y="235242"/>
                  </a:lnTo>
                  <a:lnTo>
                    <a:pt x="247248" y="229881"/>
                  </a:lnTo>
                  <a:lnTo>
                    <a:pt x="254116" y="221217"/>
                  </a:lnTo>
                  <a:lnTo>
                    <a:pt x="255816" y="215419"/>
                  </a:lnTo>
                  <a:lnTo>
                    <a:pt x="257056" y="188572"/>
                  </a:lnTo>
                  <a:lnTo>
                    <a:pt x="254300" y="181508"/>
                  </a:lnTo>
                  <a:lnTo>
                    <a:pt x="250605" y="174840"/>
                  </a:lnTo>
                  <a:lnTo>
                    <a:pt x="247467" y="165137"/>
                  </a:lnTo>
                  <a:lnTo>
                    <a:pt x="241363" y="155558"/>
                  </a:lnTo>
                  <a:lnTo>
                    <a:pt x="238026" y="146017"/>
                  </a:lnTo>
                  <a:lnTo>
                    <a:pt x="215772" y="120611"/>
                  </a:lnTo>
                  <a:lnTo>
                    <a:pt x="209493" y="117083"/>
                  </a:lnTo>
                  <a:lnTo>
                    <a:pt x="172037" y="105398"/>
                  </a:lnTo>
                  <a:lnTo>
                    <a:pt x="168666" y="105177"/>
                  </a:lnTo>
                  <a:lnTo>
                    <a:pt x="127268" y="115066"/>
                  </a:lnTo>
                  <a:lnTo>
                    <a:pt x="114353" y="121750"/>
                  </a:lnTo>
                  <a:lnTo>
                    <a:pt x="111160" y="122428"/>
                  </a:lnTo>
                  <a:lnTo>
                    <a:pt x="101610" y="128440"/>
                  </a:lnTo>
                  <a:lnTo>
                    <a:pt x="77689" y="150883"/>
                  </a:lnTo>
                  <a:lnTo>
                    <a:pt x="76331" y="160433"/>
                  </a:lnTo>
                  <a:lnTo>
                    <a:pt x="84412" y="169960"/>
                  </a:lnTo>
                  <a:lnTo>
                    <a:pt x="87964" y="170766"/>
                  </a:lnTo>
                  <a:lnTo>
                    <a:pt x="126647" y="171400"/>
                  </a:lnTo>
                  <a:lnTo>
                    <a:pt x="171684" y="159652"/>
                  </a:lnTo>
                  <a:lnTo>
                    <a:pt x="215914" y="139530"/>
                  </a:lnTo>
                  <a:lnTo>
                    <a:pt x="262202" y="112399"/>
                  </a:lnTo>
                  <a:lnTo>
                    <a:pt x="305337" y="82915"/>
                  </a:lnTo>
                  <a:lnTo>
                    <a:pt x="329016" y="62233"/>
                  </a:lnTo>
                  <a:lnTo>
                    <a:pt x="354634" y="49956"/>
                  </a:lnTo>
                  <a:lnTo>
                    <a:pt x="360841" y="42056"/>
                  </a:lnTo>
                  <a:lnTo>
                    <a:pt x="366043" y="39836"/>
                  </a:lnTo>
                  <a:lnTo>
                    <a:pt x="385523" y="38107"/>
                  </a:lnTo>
                  <a:lnTo>
                    <a:pt x="387190" y="39150"/>
                  </a:lnTo>
                  <a:lnTo>
                    <a:pt x="388302" y="40904"/>
                  </a:lnTo>
                  <a:lnTo>
                    <a:pt x="390233" y="47764"/>
                  </a:lnTo>
                  <a:lnTo>
                    <a:pt x="390395" y="52251"/>
                  </a:lnTo>
                  <a:lnTo>
                    <a:pt x="387645" y="57773"/>
                  </a:lnTo>
                  <a:lnTo>
                    <a:pt x="383953" y="63756"/>
                  </a:lnTo>
                  <a:lnTo>
                    <a:pt x="381583" y="76219"/>
                  </a:lnTo>
                  <a:lnTo>
                    <a:pt x="380018" y="98589"/>
                  </a:lnTo>
                  <a:lnTo>
                    <a:pt x="373476" y="116497"/>
                  </a:lnTo>
                  <a:lnTo>
                    <a:pt x="371527" y="163930"/>
                  </a:lnTo>
                  <a:lnTo>
                    <a:pt x="370440" y="174436"/>
                  </a:lnTo>
                  <a:lnTo>
                    <a:pt x="363277" y="193198"/>
                  </a:lnTo>
                  <a:lnTo>
                    <a:pt x="361950" y="237955"/>
                  </a:lnTo>
                  <a:lnTo>
                    <a:pt x="361950" y="191716"/>
                  </a:lnTo>
                  <a:lnTo>
                    <a:pt x="360892" y="174403"/>
                  </a:lnTo>
                  <a:lnTo>
                    <a:pt x="353749" y="150626"/>
                  </a:lnTo>
                  <a:lnTo>
                    <a:pt x="352448" y="107139"/>
                  </a:lnTo>
                  <a:lnTo>
                    <a:pt x="352428" y="83873"/>
                  </a:lnTo>
                  <a:lnTo>
                    <a:pt x="355249" y="76766"/>
                  </a:lnTo>
                  <a:lnTo>
                    <a:pt x="358972" y="70080"/>
                  </a:lnTo>
                  <a:lnTo>
                    <a:pt x="360626" y="63580"/>
                  </a:lnTo>
                  <a:lnTo>
                    <a:pt x="362126" y="61424"/>
                  </a:lnTo>
                  <a:lnTo>
                    <a:pt x="364184" y="59986"/>
                  </a:lnTo>
                  <a:lnTo>
                    <a:pt x="366614" y="59028"/>
                  </a:lnTo>
                  <a:lnTo>
                    <a:pt x="368234" y="57331"/>
                  </a:lnTo>
                  <a:lnTo>
                    <a:pt x="370035" y="52623"/>
                  </a:lnTo>
                  <a:lnTo>
                    <a:pt x="371573" y="50944"/>
                  </a:lnTo>
                  <a:lnTo>
                    <a:pt x="376105" y="49079"/>
                  </a:lnTo>
                  <a:lnTo>
                    <a:pt x="384606" y="48028"/>
                  </a:lnTo>
                  <a:lnTo>
                    <a:pt x="386579" y="46823"/>
                  </a:lnTo>
                  <a:lnTo>
                    <a:pt x="387894" y="44961"/>
                  </a:lnTo>
                  <a:lnTo>
                    <a:pt x="388771" y="42661"/>
                  </a:lnTo>
                  <a:lnTo>
                    <a:pt x="390414" y="41127"/>
                  </a:lnTo>
                  <a:lnTo>
                    <a:pt x="395062" y="39424"/>
                  </a:lnTo>
                  <a:lnTo>
                    <a:pt x="417254" y="38097"/>
                  </a:lnTo>
                  <a:lnTo>
                    <a:pt x="426340" y="44614"/>
                  </a:lnTo>
                  <a:lnTo>
                    <a:pt x="432196" y="46265"/>
                  </a:lnTo>
                  <a:lnTo>
                    <a:pt x="434180" y="47764"/>
                  </a:lnTo>
                  <a:lnTo>
                    <a:pt x="438032" y="53871"/>
                  </a:lnTo>
                  <a:lnTo>
                    <a:pt x="442684" y="55671"/>
                  </a:lnTo>
                  <a:lnTo>
                    <a:pt x="444347" y="57209"/>
                  </a:lnTo>
                  <a:lnTo>
                    <a:pt x="447237" y="65185"/>
                  </a:lnTo>
                  <a:lnTo>
                    <a:pt x="447671" y="93367"/>
                  </a:lnTo>
                  <a:lnTo>
                    <a:pt x="431199" y="114437"/>
                  </a:lnTo>
                  <a:lnTo>
                    <a:pt x="430341" y="117553"/>
                  </a:lnTo>
                  <a:lnTo>
                    <a:pt x="428711" y="119631"/>
                  </a:lnTo>
                  <a:lnTo>
                    <a:pt x="420575" y="123239"/>
                  </a:lnTo>
                  <a:lnTo>
                    <a:pt x="419755" y="126365"/>
                  </a:lnTo>
                  <a:lnTo>
                    <a:pt x="419537" y="128680"/>
                  </a:lnTo>
                  <a:lnTo>
                    <a:pt x="418333" y="130224"/>
                  </a:lnTo>
                  <a:lnTo>
                    <a:pt x="409695" y="133275"/>
                  </a:lnTo>
                  <a:lnTo>
                    <a:pt x="417787" y="133308"/>
                  </a:lnTo>
                  <a:lnTo>
                    <a:pt x="418225" y="132251"/>
                  </a:lnTo>
                  <a:lnTo>
                    <a:pt x="418711" y="128254"/>
                  </a:lnTo>
                  <a:lnTo>
                    <a:pt x="419899" y="126764"/>
                  </a:lnTo>
                  <a:lnTo>
                    <a:pt x="427267" y="124178"/>
                  </a:lnTo>
                  <a:lnTo>
                    <a:pt x="473960" y="123786"/>
                  </a:lnTo>
                  <a:lnTo>
                    <a:pt x="479818" y="123786"/>
                  </a:lnTo>
                  <a:lnTo>
                    <a:pt x="485950" y="126608"/>
                  </a:lnTo>
                  <a:lnTo>
                    <a:pt x="503339" y="141395"/>
                  </a:lnTo>
                  <a:lnTo>
                    <a:pt x="504385" y="147466"/>
                  </a:lnTo>
                  <a:lnTo>
                    <a:pt x="504786" y="160133"/>
                  </a:lnTo>
                  <a:lnTo>
                    <a:pt x="498271" y="169143"/>
                  </a:lnTo>
                  <a:lnTo>
                    <a:pt x="495122" y="178030"/>
                  </a:lnTo>
                  <a:lnTo>
                    <a:pt x="490635" y="184230"/>
                  </a:lnTo>
                  <a:lnTo>
                    <a:pt x="485112" y="187692"/>
                  </a:lnTo>
                  <a:lnTo>
                    <a:pt x="479130" y="190289"/>
                  </a:lnTo>
                  <a:lnTo>
                    <a:pt x="472944" y="194971"/>
                  </a:lnTo>
                  <a:lnTo>
                    <a:pt x="469489" y="200579"/>
                  </a:lnTo>
                  <a:lnTo>
                    <a:pt x="468568" y="203557"/>
                  </a:lnTo>
                  <a:lnTo>
                    <a:pt x="466895" y="205541"/>
                  </a:lnTo>
                  <a:lnTo>
                    <a:pt x="449439" y="217557"/>
                  </a:lnTo>
                  <a:lnTo>
                    <a:pt x="443141" y="218598"/>
                  </a:lnTo>
                  <a:lnTo>
                    <a:pt x="428625" y="219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765"/>
            <p:cNvSpPr/>
            <p:nvPr>
              <p:custDataLst>
                <p:tags r:id="rId133"/>
              </p:custDataLst>
            </p:nvPr>
          </p:nvSpPr>
          <p:spPr>
            <a:xfrm>
              <a:off x="2495550" y="4876921"/>
              <a:ext cx="209551" cy="180855"/>
            </a:xfrm>
            <a:custGeom>
              <a:avLst/>
              <a:gdLst/>
              <a:ahLst/>
              <a:cxnLst/>
              <a:rect l="0" t="0" r="0" b="0"/>
              <a:pathLst>
                <a:path w="209551" h="180855">
                  <a:moveTo>
                    <a:pt x="0" y="161804"/>
                  </a:moveTo>
                  <a:lnTo>
                    <a:pt x="0" y="161804"/>
                  </a:lnTo>
                  <a:lnTo>
                    <a:pt x="0" y="179529"/>
                  </a:lnTo>
                  <a:lnTo>
                    <a:pt x="1058" y="179971"/>
                  </a:lnTo>
                  <a:lnTo>
                    <a:pt x="18655" y="180854"/>
                  </a:lnTo>
                  <a:lnTo>
                    <a:pt x="41713" y="158188"/>
                  </a:lnTo>
                  <a:lnTo>
                    <a:pt x="44997" y="152083"/>
                  </a:lnTo>
                  <a:lnTo>
                    <a:pt x="52163" y="134484"/>
                  </a:lnTo>
                  <a:lnTo>
                    <a:pt x="64032" y="114763"/>
                  </a:lnTo>
                  <a:lnTo>
                    <a:pt x="75762" y="68250"/>
                  </a:lnTo>
                  <a:lnTo>
                    <a:pt x="78828" y="59194"/>
                  </a:lnTo>
                  <a:lnTo>
                    <a:pt x="82659" y="51642"/>
                  </a:lnTo>
                  <a:lnTo>
                    <a:pt x="85321" y="34930"/>
                  </a:lnTo>
                  <a:lnTo>
                    <a:pt x="85725" y="9418"/>
                  </a:lnTo>
                  <a:lnTo>
                    <a:pt x="85725" y="14465"/>
                  </a:lnTo>
                  <a:lnTo>
                    <a:pt x="82903" y="19767"/>
                  </a:lnTo>
                  <a:lnTo>
                    <a:pt x="77524" y="26738"/>
                  </a:lnTo>
                  <a:lnTo>
                    <a:pt x="76592" y="33002"/>
                  </a:lnTo>
                  <a:lnTo>
                    <a:pt x="75165" y="63635"/>
                  </a:lnTo>
                  <a:lnTo>
                    <a:pt x="68002" y="87350"/>
                  </a:lnTo>
                  <a:lnTo>
                    <a:pt x="66710" y="126449"/>
                  </a:lnTo>
                  <a:lnTo>
                    <a:pt x="69513" y="133038"/>
                  </a:lnTo>
                  <a:lnTo>
                    <a:pt x="73228" y="139494"/>
                  </a:lnTo>
                  <a:lnTo>
                    <a:pt x="75613" y="152262"/>
                  </a:lnTo>
                  <a:lnTo>
                    <a:pt x="76084" y="159919"/>
                  </a:lnTo>
                  <a:lnTo>
                    <a:pt x="84391" y="169840"/>
                  </a:lnTo>
                  <a:lnTo>
                    <a:pt x="87954" y="170667"/>
                  </a:lnTo>
                  <a:lnTo>
                    <a:pt x="98865" y="171198"/>
                  </a:lnTo>
                  <a:lnTo>
                    <a:pt x="104971" y="168449"/>
                  </a:lnTo>
                  <a:lnTo>
                    <a:pt x="146051" y="130039"/>
                  </a:lnTo>
                  <a:lnTo>
                    <a:pt x="174625" y="87289"/>
                  </a:lnTo>
                  <a:lnTo>
                    <a:pt x="197378" y="40021"/>
                  </a:lnTo>
                  <a:lnTo>
                    <a:pt x="199906" y="32537"/>
                  </a:lnTo>
                  <a:lnTo>
                    <a:pt x="206222" y="22373"/>
                  </a:lnTo>
                  <a:lnTo>
                    <a:pt x="209420" y="9972"/>
                  </a:lnTo>
                  <a:lnTo>
                    <a:pt x="209539" y="1253"/>
                  </a:lnTo>
                  <a:lnTo>
                    <a:pt x="208484" y="795"/>
                  </a:lnTo>
                  <a:lnTo>
                    <a:pt x="201348" y="0"/>
                  </a:lnTo>
                  <a:lnTo>
                    <a:pt x="200907" y="1018"/>
                  </a:lnTo>
                  <a:lnTo>
                    <a:pt x="200417" y="4971"/>
                  </a:lnTo>
                  <a:lnTo>
                    <a:pt x="199228" y="6448"/>
                  </a:lnTo>
                  <a:lnTo>
                    <a:pt x="191858" y="9015"/>
                  </a:lnTo>
                  <a:lnTo>
                    <a:pt x="191104" y="12053"/>
                  </a:lnTo>
                  <a:lnTo>
                    <a:pt x="190902" y="14345"/>
                  </a:lnTo>
                  <a:lnTo>
                    <a:pt x="187857" y="19714"/>
                  </a:lnTo>
                  <a:lnTo>
                    <a:pt x="184033" y="25628"/>
                  </a:lnTo>
                  <a:lnTo>
                    <a:pt x="181881" y="34907"/>
                  </a:lnTo>
                  <a:lnTo>
                    <a:pt x="181377" y="41199"/>
                  </a:lnTo>
                  <a:lnTo>
                    <a:pt x="178332" y="47524"/>
                  </a:lnTo>
                  <a:lnTo>
                    <a:pt x="176038" y="50693"/>
                  </a:lnTo>
                  <a:lnTo>
                    <a:pt x="172809" y="65265"/>
                  </a:lnTo>
                  <a:lnTo>
                    <a:pt x="171466" y="112142"/>
                  </a:lnTo>
                  <a:lnTo>
                    <a:pt x="171453" y="126476"/>
                  </a:lnTo>
                  <a:lnTo>
                    <a:pt x="174273" y="133050"/>
                  </a:lnTo>
                  <a:lnTo>
                    <a:pt x="177997" y="139500"/>
                  </a:lnTo>
                  <a:lnTo>
                    <a:pt x="180583" y="150386"/>
                  </a:lnTo>
                  <a:lnTo>
                    <a:pt x="189142" y="160314"/>
                  </a:lnTo>
                  <a:lnTo>
                    <a:pt x="190381" y="169874"/>
                  </a:lnTo>
                  <a:lnTo>
                    <a:pt x="191479" y="170359"/>
                  </a:lnTo>
                  <a:lnTo>
                    <a:pt x="209550" y="1713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3" name="SMARTInkShape-Group217"/>
          <p:cNvGrpSpPr/>
          <p:nvPr/>
        </p:nvGrpSpPr>
        <p:grpSpPr>
          <a:xfrm>
            <a:off x="3086111" y="4705481"/>
            <a:ext cx="2867015" cy="361820"/>
            <a:chOff x="3086111" y="4705481"/>
            <a:chExt cx="2867015" cy="361820"/>
          </a:xfrm>
        </p:grpSpPr>
        <p:sp>
          <p:nvSpPr>
            <p:cNvPr id="232" name="SMARTInkShape-766"/>
            <p:cNvSpPr/>
            <p:nvPr>
              <p:custDataLst>
                <p:tags r:id="rId121"/>
              </p:custDataLst>
            </p:nvPr>
          </p:nvSpPr>
          <p:spPr>
            <a:xfrm>
              <a:off x="3086111" y="4972050"/>
              <a:ext cx="152390" cy="95251"/>
            </a:xfrm>
            <a:custGeom>
              <a:avLst/>
              <a:gdLst/>
              <a:ahLst/>
              <a:cxnLst/>
              <a:rect l="0" t="0" r="0" b="0"/>
              <a:pathLst>
                <a:path w="152390" h="95251">
                  <a:moveTo>
                    <a:pt x="104764" y="9525"/>
                  </a:moveTo>
                  <a:lnTo>
                    <a:pt x="104764" y="9525"/>
                  </a:lnTo>
                  <a:lnTo>
                    <a:pt x="104764" y="0"/>
                  </a:lnTo>
                  <a:lnTo>
                    <a:pt x="104764" y="5056"/>
                  </a:lnTo>
                  <a:lnTo>
                    <a:pt x="101942" y="10361"/>
                  </a:lnTo>
                  <a:lnTo>
                    <a:pt x="99708" y="13257"/>
                  </a:lnTo>
                  <a:lnTo>
                    <a:pt x="94403" y="16475"/>
                  </a:lnTo>
                  <a:lnTo>
                    <a:pt x="91507" y="17334"/>
                  </a:lnTo>
                  <a:lnTo>
                    <a:pt x="89576" y="18964"/>
                  </a:lnTo>
                  <a:lnTo>
                    <a:pt x="87430" y="23598"/>
                  </a:lnTo>
                  <a:lnTo>
                    <a:pt x="85800" y="25256"/>
                  </a:lnTo>
                  <a:lnTo>
                    <a:pt x="72608" y="33194"/>
                  </a:lnTo>
                  <a:lnTo>
                    <a:pt x="50765" y="53001"/>
                  </a:lnTo>
                  <a:lnTo>
                    <a:pt x="44428" y="55306"/>
                  </a:lnTo>
                  <a:lnTo>
                    <a:pt x="42315" y="56979"/>
                  </a:lnTo>
                  <a:lnTo>
                    <a:pt x="38283" y="63331"/>
                  </a:lnTo>
                  <a:lnTo>
                    <a:pt x="18864" y="74018"/>
                  </a:lnTo>
                  <a:lnTo>
                    <a:pt x="15748" y="74745"/>
                  </a:lnTo>
                  <a:lnTo>
                    <a:pt x="13670" y="76288"/>
                  </a:lnTo>
                  <a:lnTo>
                    <a:pt x="12284" y="78375"/>
                  </a:lnTo>
                  <a:lnTo>
                    <a:pt x="10061" y="84274"/>
                  </a:lnTo>
                  <a:lnTo>
                    <a:pt x="6935" y="85080"/>
                  </a:lnTo>
                  <a:lnTo>
                    <a:pt x="1361" y="85598"/>
                  </a:lnTo>
                  <a:lnTo>
                    <a:pt x="903" y="86698"/>
                  </a:lnTo>
                  <a:lnTo>
                    <a:pt x="0" y="95133"/>
                  </a:lnTo>
                  <a:lnTo>
                    <a:pt x="44526" y="95250"/>
                  </a:lnTo>
                  <a:lnTo>
                    <a:pt x="92064" y="95250"/>
                  </a:lnTo>
                  <a:lnTo>
                    <a:pt x="139591" y="95250"/>
                  </a:lnTo>
                  <a:lnTo>
                    <a:pt x="15238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767"/>
            <p:cNvSpPr/>
            <p:nvPr>
              <p:custDataLst>
                <p:tags r:id="rId122"/>
              </p:custDataLst>
            </p:nvPr>
          </p:nvSpPr>
          <p:spPr>
            <a:xfrm>
              <a:off x="3524260" y="4819654"/>
              <a:ext cx="161912" cy="209547"/>
            </a:xfrm>
            <a:custGeom>
              <a:avLst/>
              <a:gdLst/>
              <a:ahLst/>
              <a:cxnLst/>
              <a:rect l="0" t="0" r="0" b="0"/>
              <a:pathLst>
                <a:path w="161912" h="209547">
                  <a:moveTo>
                    <a:pt x="28565" y="47621"/>
                  </a:moveTo>
                  <a:lnTo>
                    <a:pt x="28565" y="47621"/>
                  </a:lnTo>
                  <a:lnTo>
                    <a:pt x="28565" y="94080"/>
                  </a:lnTo>
                  <a:lnTo>
                    <a:pt x="28565" y="140835"/>
                  </a:lnTo>
                  <a:lnTo>
                    <a:pt x="28565" y="187669"/>
                  </a:lnTo>
                  <a:lnTo>
                    <a:pt x="28565" y="188611"/>
                  </a:lnTo>
                  <a:lnTo>
                    <a:pt x="19433" y="199580"/>
                  </a:lnTo>
                  <a:lnTo>
                    <a:pt x="19074" y="208183"/>
                  </a:lnTo>
                  <a:lnTo>
                    <a:pt x="19040" y="192177"/>
                  </a:lnTo>
                  <a:lnTo>
                    <a:pt x="12494" y="183224"/>
                  </a:lnTo>
                  <a:lnTo>
                    <a:pt x="10839" y="177386"/>
                  </a:lnTo>
                  <a:lnTo>
                    <a:pt x="9530" y="130693"/>
                  </a:lnTo>
                  <a:lnTo>
                    <a:pt x="8464" y="120526"/>
                  </a:lnTo>
                  <a:lnTo>
                    <a:pt x="1977" y="102552"/>
                  </a:lnTo>
                  <a:lnTo>
                    <a:pt x="13" y="59347"/>
                  </a:lnTo>
                  <a:lnTo>
                    <a:pt x="0" y="48952"/>
                  </a:lnTo>
                  <a:lnTo>
                    <a:pt x="1055" y="45333"/>
                  </a:lnTo>
                  <a:lnTo>
                    <a:pt x="2817" y="42921"/>
                  </a:lnTo>
                  <a:lnTo>
                    <a:pt x="5050" y="41313"/>
                  </a:lnTo>
                  <a:lnTo>
                    <a:pt x="6538" y="39182"/>
                  </a:lnTo>
                  <a:lnTo>
                    <a:pt x="9691" y="31127"/>
                  </a:lnTo>
                  <a:lnTo>
                    <a:pt x="32171" y="5947"/>
                  </a:lnTo>
                  <a:lnTo>
                    <a:pt x="38282" y="2641"/>
                  </a:lnTo>
                  <a:lnTo>
                    <a:pt x="53990" y="344"/>
                  </a:lnTo>
                  <a:lnTo>
                    <a:pt x="80689" y="0"/>
                  </a:lnTo>
                  <a:lnTo>
                    <a:pt x="86304" y="2820"/>
                  </a:lnTo>
                  <a:lnTo>
                    <a:pt x="89283" y="5054"/>
                  </a:lnTo>
                  <a:lnTo>
                    <a:pt x="92592" y="10358"/>
                  </a:lnTo>
                  <a:lnTo>
                    <a:pt x="94892" y="18961"/>
                  </a:lnTo>
                  <a:lnTo>
                    <a:pt x="95238" y="50923"/>
                  </a:lnTo>
                  <a:lnTo>
                    <a:pt x="92417" y="57202"/>
                  </a:lnTo>
                  <a:lnTo>
                    <a:pt x="88694" y="63521"/>
                  </a:lnTo>
                  <a:lnTo>
                    <a:pt x="85539" y="73028"/>
                  </a:lnTo>
                  <a:lnTo>
                    <a:pt x="62127" y="99745"/>
                  </a:lnTo>
                  <a:lnTo>
                    <a:pt x="56534" y="102537"/>
                  </a:lnTo>
                  <a:lnTo>
                    <a:pt x="53561" y="103282"/>
                  </a:lnTo>
                  <a:lnTo>
                    <a:pt x="51579" y="104836"/>
                  </a:lnTo>
                  <a:lnTo>
                    <a:pt x="47635" y="114239"/>
                  </a:lnTo>
                  <a:lnTo>
                    <a:pt x="47617" y="114293"/>
                  </a:lnTo>
                  <a:lnTo>
                    <a:pt x="52672" y="114296"/>
                  </a:lnTo>
                  <a:lnTo>
                    <a:pt x="57976" y="111473"/>
                  </a:lnTo>
                  <a:lnTo>
                    <a:pt x="63862" y="107750"/>
                  </a:lnTo>
                  <a:lnTo>
                    <a:pt x="76263" y="105359"/>
                  </a:lnTo>
                  <a:lnTo>
                    <a:pt x="116534" y="104774"/>
                  </a:lnTo>
                  <a:lnTo>
                    <a:pt x="123401" y="107594"/>
                  </a:lnTo>
                  <a:lnTo>
                    <a:pt x="129981" y="111318"/>
                  </a:lnTo>
                  <a:lnTo>
                    <a:pt x="136433" y="112972"/>
                  </a:lnTo>
                  <a:lnTo>
                    <a:pt x="138577" y="114472"/>
                  </a:lnTo>
                  <a:lnTo>
                    <a:pt x="140007" y="116530"/>
                  </a:lnTo>
                  <a:lnTo>
                    <a:pt x="140959" y="118960"/>
                  </a:lnTo>
                  <a:lnTo>
                    <a:pt x="142653" y="120581"/>
                  </a:lnTo>
                  <a:lnTo>
                    <a:pt x="152975" y="126003"/>
                  </a:lnTo>
                  <a:lnTo>
                    <a:pt x="155955" y="128451"/>
                  </a:lnTo>
                  <a:lnTo>
                    <a:pt x="159266" y="133993"/>
                  </a:lnTo>
                  <a:lnTo>
                    <a:pt x="161392" y="146174"/>
                  </a:lnTo>
                  <a:lnTo>
                    <a:pt x="161911" y="175946"/>
                  </a:lnTo>
                  <a:lnTo>
                    <a:pt x="159091" y="181560"/>
                  </a:lnTo>
                  <a:lnTo>
                    <a:pt x="156857" y="184539"/>
                  </a:lnTo>
                  <a:lnTo>
                    <a:pt x="151553" y="187848"/>
                  </a:lnTo>
                  <a:lnTo>
                    <a:pt x="148657" y="188731"/>
                  </a:lnTo>
                  <a:lnTo>
                    <a:pt x="146726" y="190377"/>
                  </a:lnTo>
                  <a:lnTo>
                    <a:pt x="144582" y="195029"/>
                  </a:lnTo>
                  <a:lnTo>
                    <a:pt x="142951" y="196693"/>
                  </a:lnTo>
                  <a:lnTo>
                    <a:pt x="123634" y="207365"/>
                  </a:lnTo>
                  <a:lnTo>
                    <a:pt x="92062" y="209508"/>
                  </a:lnTo>
                  <a:lnTo>
                    <a:pt x="52641" y="209546"/>
                  </a:lnTo>
                  <a:lnTo>
                    <a:pt x="50966" y="208488"/>
                  </a:lnTo>
                  <a:lnTo>
                    <a:pt x="49849" y="206724"/>
                  </a:lnTo>
                  <a:lnTo>
                    <a:pt x="47654" y="200137"/>
                  </a:lnTo>
                  <a:lnTo>
                    <a:pt x="52683" y="194999"/>
                  </a:lnTo>
                  <a:lnTo>
                    <a:pt x="57981" y="192497"/>
                  </a:lnTo>
                  <a:lnTo>
                    <a:pt x="66665" y="1904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768"/>
            <p:cNvSpPr/>
            <p:nvPr>
              <p:custDataLst>
                <p:tags r:id="rId123"/>
              </p:custDataLst>
            </p:nvPr>
          </p:nvSpPr>
          <p:spPr>
            <a:xfrm>
              <a:off x="3819560" y="4820042"/>
              <a:ext cx="112942" cy="171013"/>
            </a:xfrm>
            <a:custGeom>
              <a:avLst/>
              <a:gdLst/>
              <a:ahLst/>
              <a:cxnLst/>
              <a:rect l="0" t="0" r="0" b="0"/>
              <a:pathLst>
                <a:path w="112942" h="171013">
                  <a:moveTo>
                    <a:pt x="104740" y="9133"/>
                  </a:moveTo>
                  <a:lnTo>
                    <a:pt x="104740" y="9133"/>
                  </a:lnTo>
                  <a:lnTo>
                    <a:pt x="112941" y="932"/>
                  </a:lnTo>
                  <a:lnTo>
                    <a:pt x="112324" y="491"/>
                  </a:lnTo>
                  <a:lnTo>
                    <a:pt x="108816" y="0"/>
                  </a:lnTo>
                  <a:lnTo>
                    <a:pt x="107458" y="928"/>
                  </a:lnTo>
                  <a:lnTo>
                    <a:pt x="106552" y="2605"/>
                  </a:lnTo>
                  <a:lnTo>
                    <a:pt x="105948" y="4781"/>
                  </a:lnTo>
                  <a:lnTo>
                    <a:pt x="104487" y="6232"/>
                  </a:lnTo>
                  <a:lnTo>
                    <a:pt x="96645" y="8751"/>
                  </a:lnTo>
                  <a:lnTo>
                    <a:pt x="90582" y="9020"/>
                  </a:lnTo>
                  <a:lnTo>
                    <a:pt x="88951" y="10116"/>
                  </a:lnTo>
                  <a:lnTo>
                    <a:pt x="87864" y="11905"/>
                  </a:lnTo>
                  <a:lnTo>
                    <a:pt x="87140" y="14156"/>
                  </a:lnTo>
                  <a:lnTo>
                    <a:pt x="85598" y="15657"/>
                  </a:lnTo>
                  <a:lnTo>
                    <a:pt x="81063" y="17324"/>
                  </a:lnTo>
                  <a:lnTo>
                    <a:pt x="72560" y="18263"/>
                  </a:lnTo>
                  <a:lnTo>
                    <a:pt x="70587" y="19453"/>
                  </a:lnTo>
                  <a:lnTo>
                    <a:pt x="69271" y="21304"/>
                  </a:lnTo>
                  <a:lnTo>
                    <a:pt x="68394" y="23597"/>
                  </a:lnTo>
                  <a:lnTo>
                    <a:pt x="66751" y="25126"/>
                  </a:lnTo>
                  <a:lnTo>
                    <a:pt x="56510" y="30401"/>
                  </a:lnTo>
                  <a:lnTo>
                    <a:pt x="53537" y="32837"/>
                  </a:lnTo>
                  <a:lnTo>
                    <a:pt x="50233" y="38365"/>
                  </a:lnTo>
                  <a:lnTo>
                    <a:pt x="47706" y="44350"/>
                  </a:lnTo>
                  <a:lnTo>
                    <a:pt x="41392" y="53669"/>
                  </a:lnTo>
                  <a:lnTo>
                    <a:pt x="39051" y="63134"/>
                  </a:lnTo>
                  <a:lnTo>
                    <a:pt x="38503" y="69469"/>
                  </a:lnTo>
                  <a:lnTo>
                    <a:pt x="35438" y="75813"/>
                  </a:lnTo>
                  <a:lnTo>
                    <a:pt x="31606" y="82160"/>
                  </a:lnTo>
                  <a:lnTo>
                    <a:pt x="28390" y="91683"/>
                  </a:lnTo>
                  <a:lnTo>
                    <a:pt x="22263" y="101208"/>
                  </a:lnTo>
                  <a:lnTo>
                    <a:pt x="19977" y="110733"/>
                  </a:lnTo>
                  <a:lnTo>
                    <a:pt x="18242" y="121316"/>
                  </a:lnTo>
                  <a:lnTo>
                    <a:pt x="8701" y="151551"/>
                  </a:lnTo>
                  <a:lnTo>
                    <a:pt x="3024" y="159163"/>
                  </a:lnTo>
                  <a:lnTo>
                    <a:pt x="0" y="170902"/>
                  </a:lnTo>
                  <a:lnTo>
                    <a:pt x="5032" y="171012"/>
                  </a:lnTo>
                  <a:lnTo>
                    <a:pt x="6518" y="169969"/>
                  </a:lnTo>
                  <a:lnTo>
                    <a:pt x="7509" y="168215"/>
                  </a:lnTo>
                  <a:lnTo>
                    <a:pt x="8169" y="165988"/>
                  </a:lnTo>
                  <a:lnTo>
                    <a:pt x="19015" y="152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769"/>
            <p:cNvSpPr/>
            <p:nvPr>
              <p:custDataLst>
                <p:tags r:id="rId124"/>
              </p:custDataLst>
            </p:nvPr>
          </p:nvSpPr>
          <p:spPr>
            <a:xfrm>
              <a:off x="3905250" y="4819695"/>
              <a:ext cx="38098" cy="180931"/>
            </a:xfrm>
            <a:custGeom>
              <a:avLst/>
              <a:gdLst/>
              <a:ahLst/>
              <a:cxnLst/>
              <a:rect l="0" t="0" r="0" b="0"/>
              <a:pathLst>
                <a:path w="38098" h="180931">
                  <a:moveTo>
                    <a:pt x="0" y="19005"/>
                  </a:moveTo>
                  <a:lnTo>
                    <a:pt x="0" y="19005"/>
                  </a:lnTo>
                  <a:lnTo>
                    <a:pt x="5057" y="13948"/>
                  </a:lnTo>
                  <a:lnTo>
                    <a:pt x="7539" y="8644"/>
                  </a:lnTo>
                  <a:lnTo>
                    <a:pt x="8201" y="5748"/>
                  </a:lnTo>
                  <a:lnTo>
                    <a:pt x="9701" y="3817"/>
                  </a:lnTo>
                  <a:lnTo>
                    <a:pt x="18624" y="105"/>
                  </a:lnTo>
                  <a:lnTo>
                    <a:pt x="23980" y="0"/>
                  </a:lnTo>
                  <a:lnTo>
                    <a:pt x="25512" y="1043"/>
                  </a:lnTo>
                  <a:lnTo>
                    <a:pt x="26533" y="2797"/>
                  </a:lnTo>
                  <a:lnTo>
                    <a:pt x="28306" y="9658"/>
                  </a:lnTo>
                  <a:lnTo>
                    <a:pt x="28575" y="57110"/>
                  </a:lnTo>
                  <a:lnTo>
                    <a:pt x="28575" y="104142"/>
                  </a:lnTo>
                  <a:lnTo>
                    <a:pt x="28575" y="135122"/>
                  </a:lnTo>
                  <a:lnTo>
                    <a:pt x="31397" y="142226"/>
                  </a:lnTo>
                  <a:lnTo>
                    <a:pt x="35121" y="148912"/>
                  </a:lnTo>
                  <a:lnTo>
                    <a:pt x="37838" y="161660"/>
                  </a:lnTo>
                  <a:lnTo>
                    <a:pt x="38097" y="179475"/>
                  </a:lnTo>
                  <a:lnTo>
                    <a:pt x="37040" y="179960"/>
                  </a:lnTo>
                  <a:lnTo>
                    <a:pt x="28575" y="1809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770"/>
            <p:cNvSpPr/>
            <p:nvPr>
              <p:custDataLst>
                <p:tags r:id="rId125"/>
              </p:custDataLst>
            </p:nvPr>
          </p:nvSpPr>
          <p:spPr>
            <a:xfrm>
              <a:off x="3829443" y="4962525"/>
              <a:ext cx="104383" cy="9526"/>
            </a:xfrm>
            <a:custGeom>
              <a:avLst/>
              <a:gdLst/>
              <a:ahLst/>
              <a:cxnLst/>
              <a:rect l="0" t="0" r="0" b="0"/>
              <a:pathLst>
                <a:path w="104383" h="9526">
                  <a:moveTo>
                    <a:pt x="9132" y="9525"/>
                  </a:moveTo>
                  <a:lnTo>
                    <a:pt x="9132" y="9525"/>
                  </a:lnTo>
                  <a:lnTo>
                    <a:pt x="0" y="9525"/>
                  </a:lnTo>
                  <a:lnTo>
                    <a:pt x="31788" y="9525"/>
                  </a:lnTo>
                  <a:lnTo>
                    <a:pt x="37899" y="6703"/>
                  </a:lnTo>
                  <a:lnTo>
                    <a:pt x="44142" y="2980"/>
                  </a:lnTo>
                  <a:lnTo>
                    <a:pt x="56774" y="588"/>
                  </a:lnTo>
                  <a:lnTo>
                    <a:pt x="10438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771"/>
            <p:cNvSpPr/>
            <p:nvPr>
              <p:custDataLst>
                <p:tags r:id="rId126"/>
              </p:custDataLst>
            </p:nvPr>
          </p:nvSpPr>
          <p:spPr>
            <a:xfrm>
              <a:off x="4038600" y="4810290"/>
              <a:ext cx="228601" cy="171286"/>
            </a:xfrm>
            <a:custGeom>
              <a:avLst/>
              <a:gdLst/>
              <a:ahLst/>
              <a:cxnLst/>
              <a:rect l="0" t="0" r="0" b="0"/>
              <a:pathLst>
                <a:path w="228601" h="171286">
                  <a:moveTo>
                    <a:pt x="0" y="152235"/>
                  </a:moveTo>
                  <a:lnTo>
                    <a:pt x="0" y="152235"/>
                  </a:lnTo>
                  <a:lnTo>
                    <a:pt x="19040" y="171275"/>
                  </a:lnTo>
                  <a:lnTo>
                    <a:pt x="36660" y="171285"/>
                  </a:lnTo>
                  <a:lnTo>
                    <a:pt x="51231" y="158028"/>
                  </a:lnTo>
                  <a:lnTo>
                    <a:pt x="54520" y="151987"/>
                  </a:lnTo>
                  <a:lnTo>
                    <a:pt x="57039" y="145775"/>
                  </a:lnTo>
                  <a:lnTo>
                    <a:pt x="92099" y="101238"/>
                  </a:lnTo>
                  <a:lnTo>
                    <a:pt x="98435" y="93234"/>
                  </a:lnTo>
                  <a:lnTo>
                    <a:pt x="101958" y="83326"/>
                  </a:lnTo>
                  <a:lnTo>
                    <a:pt x="104581" y="72925"/>
                  </a:lnTo>
                  <a:lnTo>
                    <a:pt x="110950" y="60062"/>
                  </a:lnTo>
                  <a:lnTo>
                    <a:pt x="114365" y="45432"/>
                  </a:lnTo>
                  <a:lnTo>
                    <a:pt x="116460" y="42933"/>
                  </a:lnTo>
                  <a:lnTo>
                    <a:pt x="118915" y="41267"/>
                  </a:lnTo>
                  <a:lnTo>
                    <a:pt x="120552" y="39098"/>
                  </a:lnTo>
                  <a:lnTo>
                    <a:pt x="122370" y="33866"/>
                  </a:lnTo>
                  <a:lnTo>
                    <a:pt x="123824" y="9408"/>
                  </a:lnTo>
                  <a:lnTo>
                    <a:pt x="118768" y="9374"/>
                  </a:lnTo>
                  <a:lnTo>
                    <a:pt x="117279" y="10428"/>
                  </a:lnTo>
                  <a:lnTo>
                    <a:pt x="116286" y="12188"/>
                  </a:lnTo>
                  <a:lnTo>
                    <a:pt x="115624" y="14421"/>
                  </a:lnTo>
                  <a:lnTo>
                    <a:pt x="114124" y="15908"/>
                  </a:lnTo>
                  <a:lnTo>
                    <a:pt x="109636" y="17562"/>
                  </a:lnTo>
                  <a:lnTo>
                    <a:pt x="108016" y="19061"/>
                  </a:lnTo>
                  <a:lnTo>
                    <a:pt x="106215" y="23549"/>
                  </a:lnTo>
                  <a:lnTo>
                    <a:pt x="104001" y="41600"/>
                  </a:lnTo>
                  <a:lnTo>
                    <a:pt x="97292" y="56455"/>
                  </a:lnTo>
                  <a:lnTo>
                    <a:pt x="95285" y="102915"/>
                  </a:lnTo>
                  <a:lnTo>
                    <a:pt x="95250" y="149035"/>
                  </a:lnTo>
                  <a:lnTo>
                    <a:pt x="95250" y="155399"/>
                  </a:lnTo>
                  <a:lnTo>
                    <a:pt x="98072" y="161755"/>
                  </a:lnTo>
                  <a:lnTo>
                    <a:pt x="103451" y="169403"/>
                  </a:lnTo>
                  <a:lnTo>
                    <a:pt x="107009" y="170448"/>
                  </a:lnTo>
                  <a:lnTo>
                    <a:pt x="112860" y="171120"/>
                  </a:lnTo>
                  <a:lnTo>
                    <a:pt x="121620" y="164707"/>
                  </a:lnTo>
                  <a:lnTo>
                    <a:pt x="130463" y="161574"/>
                  </a:lnTo>
                  <a:lnTo>
                    <a:pt x="146088" y="148617"/>
                  </a:lnTo>
                  <a:lnTo>
                    <a:pt x="174626" y="106284"/>
                  </a:lnTo>
                  <a:lnTo>
                    <a:pt x="195792" y="69794"/>
                  </a:lnTo>
                  <a:lnTo>
                    <a:pt x="202011" y="49677"/>
                  </a:lnTo>
                  <a:lnTo>
                    <a:pt x="216427" y="28605"/>
                  </a:lnTo>
                  <a:lnTo>
                    <a:pt x="218956" y="22146"/>
                  </a:lnTo>
                  <a:lnTo>
                    <a:pt x="225273" y="12561"/>
                  </a:lnTo>
                  <a:lnTo>
                    <a:pt x="228561" y="0"/>
                  </a:lnTo>
                  <a:lnTo>
                    <a:pt x="228589" y="4941"/>
                  </a:lnTo>
                  <a:lnTo>
                    <a:pt x="227535" y="6413"/>
                  </a:lnTo>
                  <a:lnTo>
                    <a:pt x="223540" y="8050"/>
                  </a:lnTo>
                  <a:lnTo>
                    <a:pt x="222052" y="10604"/>
                  </a:lnTo>
                  <a:lnTo>
                    <a:pt x="209397" y="54196"/>
                  </a:lnTo>
                  <a:lnTo>
                    <a:pt x="202190" y="76738"/>
                  </a:lnTo>
                  <a:lnTo>
                    <a:pt x="197393" y="106658"/>
                  </a:lnTo>
                  <a:lnTo>
                    <a:pt x="191862" y="125358"/>
                  </a:lnTo>
                  <a:lnTo>
                    <a:pt x="190620" y="145755"/>
                  </a:lnTo>
                  <a:lnTo>
                    <a:pt x="191638" y="147915"/>
                  </a:lnTo>
                  <a:lnTo>
                    <a:pt x="193375" y="149355"/>
                  </a:lnTo>
                  <a:lnTo>
                    <a:pt x="195592" y="150315"/>
                  </a:lnTo>
                  <a:lnTo>
                    <a:pt x="197070" y="152013"/>
                  </a:lnTo>
                  <a:lnTo>
                    <a:pt x="198712" y="156723"/>
                  </a:lnTo>
                  <a:lnTo>
                    <a:pt x="200208" y="158402"/>
                  </a:lnTo>
                  <a:lnTo>
                    <a:pt x="204693" y="160267"/>
                  </a:lnTo>
                  <a:lnTo>
                    <a:pt x="213167" y="161318"/>
                  </a:lnTo>
                  <a:lnTo>
                    <a:pt x="219271" y="158741"/>
                  </a:lnTo>
                  <a:lnTo>
                    <a:pt x="228600" y="1522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772"/>
            <p:cNvSpPr/>
            <p:nvPr>
              <p:custDataLst>
                <p:tags r:id="rId127"/>
              </p:custDataLst>
            </p:nvPr>
          </p:nvSpPr>
          <p:spPr>
            <a:xfrm>
              <a:off x="4476750" y="4867275"/>
              <a:ext cx="180811" cy="15014"/>
            </a:xfrm>
            <a:custGeom>
              <a:avLst/>
              <a:gdLst/>
              <a:ahLst/>
              <a:cxnLst/>
              <a:rect l="0" t="0" r="0" b="0"/>
              <a:pathLst>
                <a:path w="180811" h="15014">
                  <a:moveTo>
                    <a:pt x="0" y="9525"/>
                  </a:moveTo>
                  <a:lnTo>
                    <a:pt x="0" y="9525"/>
                  </a:lnTo>
                  <a:lnTo>
                    <a:pt x="41679" y="9525"/>
                  </a:lnTo>
                  <a:lnTo>
                    <a:pt x="47804" y="12347"/>
                  </a:lnTo>
                  <a:lnTo>
                    <a:pt x="50919" y="14581"/>
                  </a:lnTo>
                  <a:lnTo>
                    <a:pt x="54054" y="15013"/>
                  </a:lnTo>
                  <a:lnTo>
                    <a:pt x="94663" y="9647"/>
                  </a:lnTo>
                  <a:lnTo>
                    <a:pt x="136522" y="9525"/>
                  </a:lnTo>
                  <a:lnTo>
                    <a:pt x="142874" y="6703"/>
                  </a:lnTo>
                  <a:lnTo>
                    <a:pt x="149225" y="2979"/>
                  </a:lnTo>
                  <a:lnTo>
                    <a:pt x="161925" y="589"/>
                  </a:lnTo>
                  <a:lnTo>
                    <a:pt x="180810" y="3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773"/>
            <p:cNvSpPr/>
            <p:nvPr>
              <p:custDataLst>
                <p:tags r:id="rId128"/>
              </p:custDataLst>
            </p:nvPr>
          </p:nvSpPr>
          <p:spPr>
            <a:xfrm>
              <a:off x="4457710" y="4914900"/>
              <a:ext cx="133341" cy="28576"/>
            </a:xfrm>
            <a:custGeom>
              <a:avLst/>
              <a:gdLst/>
              <a:ahLst/>
              <a:cxnLst/>
              <a:rect l="0" t="0" r="0" b="0"/>
              <a:pathLst>
                <a:path w="133341" h="28576">
                  <a:moveTo>
                    <a:pt x="9515" y="28575"/>
                  </a:moveTo>
                  <a:lnTo>
                    <a:pt x="9515" y="28575"/>
                  </a:lnTo>
                  <a:lnTo>
                    <a:pt x="0" y="28575"/>
                  </a:lnTo>
                  <a:lnTo>
                    <a:pt x="14179" y="28575"/>
                  </a:lnTo>
                  <a:lnTo>
                    <a:pt x="19702" y="25753"/>
                  </a:lnTo>
                  <a:lnTo>
                    <a:pt x="26814" y="20374"/>
                  </a:lnTo>
                  <a:lnTo>
                    <a:pt x="35823" y="19312"/>
                  </a:lnTo>
                  <a:lnTo>
                    <a:pt x="50909" y="19084"/>
                  </a:lnTo>
                  <a:lnTo>
                    <a:pt x="57193" y="16243"/>
                  </a:lnTo>
                  <a:lnTo>
                    <a:pt x="63514" y="12511"/>
                  </a:lnTo>
                  <a:lnTo>
                    <a:pt x="76195" y="10114"/>
                  </a:lnTo>
                  <a:lnTo>
                    <a:pt x="107940" y="9535"/>
                  </a:lnTo>
                  <a:lnTo>
                    <a:pt x="110057" y="8474"/>
                  </a:lnTo>
                  <a:lnTo>
                    <a:pt x="111468" y="6708"/>
                  </a:lnTo>
                  <a:lnTo>
                    <a:pt x="112409" y="4472"/>
                  </a:lnTo>
                  <a:lnTo>
                    <a:pt x="114094" y="2981"/>
                  </a:lnTo>
                  <a:lnTo>
                    <a:pt x="118789" y="1325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774"/>
            <p:cNvSpPr/>
            <p:nvPr>
              <p:custDataLst>
                <p:tags r:id="rId129"/>
              </p:custDataLst>
            </p:nvPr>
          </p:nvSpPr>
          <p:spPr>
            <a:xfrm>
              <a:off x="4772063" y="4886325"/>
              <a:ext cx="199988" cy="85691"/>
            </a:xfrm>
            <a:custGeom>
              <a:avLst/>
              <a:gdLst/>
              <a:ahLst/>
              <a:cxnLst/>
              <a:rect l="0" t="0" r="0" b="0"/>
              <a:pathLst>
                <a:path w="199988" h="85691">
                  <a:moveTo>
                    <a:pt x="142837" y="0"/>
                  </a:moveTo>
                  <a:lnTo>
                    <a:pt x="142837" y="0"/>
                  </a:lnTo>
                  <a:lnTo>
                    <a:pt x="134636" y="0"/>
                  </a:lnTo>
                  <a:lnTo>
                    <a:pt x="134195" y="1058"/>
                  </a:lnTo>
                  <a:lnTo>
                    <a:pt x="133704" y="5056"/>
                  </a:lnTo>
                  <a:lnTo>
                    <a:pt x="132516" y="6545"/>
                  </a:lnTo>
                  <a:lnTo>
                    <a:pt x="114355" y="18090"/>
                  </a:lnTo>
                  <a:lnTo>
                    <a:pt x="109718" y="18623"/>
                  </a:lnTo>
                  <a:lnTo>
                    <a:pt x="104128" y="21682"/>
                  </a:lnTo>
                  <a:lnTo>
                    <a:pt x="88783" y="34213"/>
                  </a:lnTo>
                  <a:lnTo>
                    <a:pt x="76146" y="40154"/>
                  </a:lnTo>
                  <a:lnTo>
                    <a:pt x="60285" y="53187"/>
                  </a:lnTo>
                  <a:lnTo>
                    <a:pt x="47587" y="59189"/>
                  </a:lnTo>
                  <a:lnTo>
                    <a:pt x="41237" y="63348"/>
                  </a:lnTo>
                  <a:lnTo>
                    <a:pt x="31712" y="66748"/>
                  </a:lnTo>
                  <a:lnTo>
                    <a:pt x="20893" y="74746"/>
                  </a:lnTo>
                  <a:lnTo>
                    <a:pt x="10976" y="76073"/>
                  </a:lnTo>
                  <a:lnTo>
                    <a:pt x="0" y="85690"/>
                  </a:lnTo>
                  <a:lnTo>
                    <a:pt x="8167" y="77521"/>
                  </a:lnTo>
                  <a:lnTo>
                    <a:pt x="14152" y="76591"/>
                  </a:lnTo>
                  <a:lnTo>
                    <a:pt x="22629" y="76316"/>
                  </a:lnTo>
                  <a:lnTo>
                    <a:pt x="28733" y="73429"/>
                  </a:lnTo>
                  <a:lnTo>
                    <a:pt x="36219" y="68009"/>
                  </a:lnTo>
                  <a:lnTo>
                    <a:pt x="62843" y="65695"/>
                  </a:lnTo>
                  <a:lnTo>
                    <a:pt x="76040" y="59151"/>
                  </a:lnTo>
                  <a:lnTo>
                    <a:pt x="123198" y="57166"/>
                  </a:lnTo>
                  <a:lnTo>
                    <a:pt x="168235" y="57150"/>
                  </a:lnTo>
                  <a:lnTo>
                    <a:pt x="19998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775"/>
            <p:cNvSpPr/>
            <p:nvPr>
              <p:custDataLst>
                <p:tags r:id="rId130"/>
              </p:custDataLst>
            </p:nvPr>
          </p:nvSpPr>
          <p:spPr>
            <a:xfrm>
              <a:off x="5153025" y="4705481"/>
              <a:ext cx="485773" cy="237590"/>
            </a:xfrm>
            <a:custGeom>
              <a:avLst/>
              <a:gdLst/>
              <a:ahLst/>
              <a:cxnLst/>
              <a:rect l="0" t="0" r="0" b="0"/>
              <a:pathLst>
                <a:path w="485773" h="237590">
                  <a:moveTo>
                    <a:pt x="0" y="190369"/>
                  </a:moveTo>
                  <a:lnTo>
                    <a:pt x="0" y="190369"/>
                  </a:lnTo>
                  <a:lnTo>
                    <a:pt x="0" y="199891"/>
                  </a:lnTo>
                  <a:lnTo>
                    <a:pt x="5056" y="199894"/>
                  </a:lnTo>
                  <a:lnTo>
                    <a:pt x="6545" y="200952"/>
                  </a:lnTo>
                  <a:lnTo>
                    <a:pt x="7539" y="202716"/>
                  </a:lnTo>
                  <a:lnTo>
                    <a:pt x="9133" y="208095"/>
                  </a:lnTo>
                  <a:lnTo>
                    <a:pt x="12173" y="208831"/>
                  </a:lnTo>
                  <a:lnTo>
                    <a:pt x="17692" y="209303"/>
                  </a:lnTo>
                  <a:lnTo>
                    <a:pt x="18144" y="210400"/>
                  </a:lnTo>
                  <a:lnTo>
                    <a:pt x="18647" y="214441"/>
                  </a:lnTo>
                  <a:lnTo>
                    <a:pt x="21693" y="219764"/>
                  </a:lnTo>
                  <a:lnTo>
                    <a:pt x="27216" y="226749"/>
                  </a:lnTo>
                  <a:lnTo>
                    <a:pt x="30793" y="227705"/>
                  </a:lnTo>
                  <a:lnTo>
                    <a:pt x="33229" y="227959"/>
                  </a:lnTo>
                  <a:lnTo>
                    <a:pt x="34853" y="229187"/>
                  </a:lnTo>
                  <a:lnTo>
                    <a:pt x="36657" y="233375"/>
                  </a:lnTo>
                  <a:lnTo>
                    <a:pt x="38196" y="234915"/>
                  </a:lnTo>
                  <a:lnTo>
                    <a:pt x="46174" y="237589"/>
                  </a:lnTo>
                  <a:lnTo>
                    <a:pt x="57795" y="230402"/>
                  </a:lnTo>
                  <a:lnTo>
                    <a:pt x="75034" y="223794"/>
                  </a:lnTo>
                  <a:lnTo>
                    <a:pt x="83796" y="215455"/>
                  </a:lnTo>
                  <a:lnTo>
                    <a:pt x="121789" y="170640"/>
                  </a:lnTo>
                  <a:lnTo>
                    <a:pt x="154132" y="126829"/>
                  </a:lnTo>
                  <a:lnTo>
                    <a:pt x="186358" y="82416"/>
                  </a:lnTo>
                  <a:lnTo>
                    <a:pt x="195505" y="63368"/>
                  </a:lnTo>
                  <a:lnTo>
                    <a:pt x="201954" y="40791"/>
                  </a:lnTo>
                  <a:lnTo>
                    <a:pt x="206174" y="32873"/>
                  </a:lnTo>
                  <a:lnTo>
                    <a:pt x="209608" y="22466"/>
                  </a:lnTo>
                  <a:lnTo>
                    <a:pt x="217619" y="11325"/>
                  </a:lnTo>
                  <a:lnTo>
                    <a:pt x="219064" y="0"/>
                  </a:lnTo>
                  <a:lnTo>
                    <a:pt x="219075" y="13138"/>
                  </a:lnTo>
                  <a:lnTo>
                    <a:pt x="218016" y="15065"/>
                  </a:lnTo>
                  <a:lnTo>
                    <a:pt x="216253" y="16350"/>
                  </a:lnTo>
                  <a:lnTo>
                    <a:pt x="214019" y="17206"/>
                  </a:lnTo>
                  <a:lnTo>
                    <a:pt x="212530" y="18835"/>
                  </a:lnTo>
                  <a:lnTo>
                    <a:pt x="210874" y="23468"/>
                  </a:lnTo>
                  <a:lnTo>
                    <a:pt x="208514" y="69678"/>
                  </a:lnTo>
                  <a:lnTo>
                    <a:pt x="191941" y="115983"/>
                  </a:lnTo>
                  <a:lnTo>
                    <a:pt x="189726" y="136321"/>
                  </a:lnTo>
                  <a:lnTo>
                    <a:pt x="182336" y="155017"/>
                  </a:lnTo>
                  <a:lnTo>
                    <a:pt x="181095" y="174457"/>
                  </a:lnTo>
                  <a:lnTo>
                    <a:pt x="179997" y="176586"/>
                  </a:lnTo>
                  <a:lnTo>
                    <a:pt x="178206" y="178005"/>
                  </a:lnTo>
                  <a:lnTo>
                    <a:pt x="175954" y="178951"/>
                  </a:lnTo>
                  <a:lnTo>
                    <a:pt x="174453" y="180641"/>
                  </a:lnTo>
                  <a:lnTo>
                    <a:pt x="171567" y="189928"/>
                  </a:lnTo>
                  <a:lnTo>
                    <a:pt x="171460" y="198531"/>
                  </a:lnTo>
                  <a:lnTo>
                    <a:pt x="179652" y="191574"/>
                  </a:lnTo>
                  <a:lnTo>
                    <a:pt x="180583" y="185670"/>
                  </a:lnTo>
                  <a:lnTo>
                    <a:pt x="180975" y="139533"/>
                  </a:lnTo>
                  <a:lnTo>
                    <a:pt x="180975" y="130034"/>
                  </a:lnTo>
                  <a:lnTo>
                    <a:pt x="178153" y="123689"/>
                  </a:lnTo>
                  <a:lnTo>
                    <a:pt x="174430" y="117342"/>
                  </a:lnTo>
                  <a:lnTo>
                    <a:pt x="172774" y="110994"/>
                  </a:lnTo>
                  <a:lnTo>
                    <a:pt x="171274" y="108877"/>
                  </a:lnTo>
                  <a:lnTo>
                    <a:pt x="169216" y="107466"/>
                  </a:lnTo>
                  <a:lnTo>
                    <a:pt x="163049" y="105898"/>
                  </a:lnTo>
                  <a:lnTo>
                    <a:pt x="116486" y="104654"/>
                  </a:lnTo>
                  <a:lnTo>
                    <a:pt x="93408" y="104646"/>
                  </a:lnTo>
                  <a:lnTo>
                    <a:pt x="86318" y="107467"/>
                  </a:lnTo>
                  <a:lnTo>
                    <a:pt x="82945" y="109701"/>
                  </a:lnTo>
                  <a:lnTo>
                    <a:pt x="59188" y="116403"/>
                  </a:lnTo>
                  <a:lnTo>
                    <a:pt x="43245" y="128324"/>
                  </a:lnTo>
                  <a:lnTo>
                    <a:pt x="40387" y="133866"/>
                  </a:lnTo>
                  <a:lnTo>
                    <a:pt x="38301" y="144787"/>
                  </a:lnTo>
                  <a:lnTo>
                    <a:pt x="38139" y="155847"/>
                  </a:lnTo>
                  <a:lnTo>
                    <a:pt x="39185" y="157830"/>
                  </a:lnTo>
                  <a:lnTo>
                    <a:pt x="40940" y="159151"/>
                  </a:lnTo>
                  <a:lnTo>
                    <a:pt x="45712" y="161678"/>
                  </a:lnTo>
                  <a:lnTo>
                    <a:pt x="54349" y="167992"/>
                  </a:lnTo>
                  <a:lnTo>
                    <a:pt x="63610" y="170333"/>
                  </a:lnTo>
                  <a:lnTo>
                    <a:pt x="108325" y="171293"/>
                  </a:lnTo>
                  <a:lnTo>
                    <a:pt x="127112" y="170254"/>
                  </a:lnTo>
                  <a:lnTo>
                    <a:pt x="172714" y="155072"/>
                  </a:lnTo>
                  <a:lnTo>
                    <a:pt x="214185" y="139520"/>
                  </a:lnTo>
                  <a:lnTo>
                    <a:pt x="254963" y="123688"/>
                  </a:lnTo>
                  <a:lnTo>
                    <a:pt x="295180" y="107818"/>
                  </a:lnTo>
                  <a:lnTo>
                    <a:pt x="342709" y="85594"/>
                  </a:lnTo>
                  <a:lnTo>
                    <a:pt x="363206" y="72894"/>
                  </a:lnTo>
                  <a:lnTo>
                    <a:pt x="377446" y="61252"/>
                  </a:lnTo>
                  <a:lnTo>
                    <a:pt x="387238" y="58273"/>
                  </a:lnTo>
                  <a:lnTo>
                    <a:pt x="409133" y="57023"/>
                  </a:lnTo>
                  <a:lnTo>
                    <a:pt x="409572" y="79685"/>
                  </a:lnTo>
                  <a:lnTo>
                    <a:pt x="406752" y="85790"/>
                  </a:lnTo>
                  <a:lnTo>
                    <a:pt x="403028" y="92031"/>
                  </a:lnTo>
                  <a:lnTo>
                    <a:pt x="401374" y="98333"/>
                  </a:lnTo>
                  <a:lnTo>
                    <a:pt x="399874" y="100437"/>
                  </a:lnTo>
                  <a:lnTo>
                    <a:pt x="397816" y="101839"/>
                  </a:lnTo>
                  <a:lnTo>
                    <a:pt x="395385" y="102774"/>
                  </a:lnTo>
                  <a:lnTo>
                    <a:pt x="393765" y="104456"/>
                  </a:lnTo>
                  <a:lnTo>
                    <a:pt x="383175" y="131408"/>
                  </a:lnTo>
                  <a:lnTo>
                    <a:pt x="382451" y="135187"/>
                  </a:lnTo>
                  <a:lnTo>
                    <a:pt x="380909" y="137706"/>
                  </a:lnTo>
                  <a:lnTo>
                    <a:pt x="378822" y="139385"/>
                  </a:lnTo>
                  <a:lnTo>
                    <a:pt x="373681" y="142310"/>
                  </a:lnTo>
                  <a:lnTo>
                    <a:pt x="367870" y="147136"/>
                  </a:lnTo>
                  <a:lnTo>
                    <a:pt x="364581" y="155633"/>
                  </a:lnTo>
                  <a:lnTo>
                    <a:pt x="362061" y="165405"/>
                  </a:lnTo>
                  <a:lnTo>
                    <a:pt x="353903" y="178602"/>
                  </a:lnTo>
                  <a:lnTo>
                    <a:pt x="346171" y="188005"/>
                  </a:lnTo>
                  <a:lnTo>
                    <a:pt x="344353" y="193905"/>
                  </a:lnTo>
                  <a:lnTo>
                    <a:pt x="342811" y="195902"/>
                  </a:lnTo>
                  <a:lnTo>
                    <a:pt x="333502" y="199848"/>
                  </a:lnTo>
                  <a:lnTo>
                    <a:pt x="333378" y="180648"/>
                  </a:lnTo>
                  <a:lnTo>
                    <a:pt x="336198" y="172642"/>
                  </a:lnTo>
                  <a:lnTo>
                    <a:pt x="339922" y="165557"/>
                  </a:lnTo>
                  <a:lnTo>
                    <a:pt x="342312" y="152385"/>
                  </a:lnTo>
                  <a:lnTo>
                    <a:pt x="343936" y="117173"/>
                  </a:lnTo>
                  <a:lnTo>
                    <a:pt x="351540" y="89730"/>
                  </a:lnTo>
                  <a:lnTo>
                    <a:pt x="352415" y="53855"/>
                  </a:lnTo>
                  <a:lnTo>
                    <a:pt x="355242" y="47499"/>
                  </a:lnTo>
                  <a:lnTo>
                    <a:pt x="360625" y="39851"/>
                  </a:lnTo>
                  <a:lnTo>
                    <a:pt x="361557" y="33470"/>
                  </a:lnTo>
                  <a:lnTo>
                    <a:pt x="362746" y="31795"/>
                  </a:lnTo>
                  <a:lnTo>
                    <a:pt x="364598" y="30678"/>
                  </a:lnTo>
                  <a:lnTo>
                    <a:pt x="371627" y="28738"/>
                  </a:lnTo>
                  <a:lnTo>
                    <a:pt x="376129" y="28575"/>
                  </a:lnTo>
                  <a:lnTo>
                    <a:pt x="377753" y="29590"/>
                  </a:lnTo>
                  <a:lnTo>
                    <a:pt x="378835" y="31324"/>
                  </a:lnTo>
                  <a:lnTo>
                    <a:pt x="379557" y="33539"/>
                  </a:lnTo>
                  <a:lnTo>
                    <a:pt x="381096" y="35016"/>
                  </a:lnTo>
                  <a:lnTo>
                    <a:pt x="391171" y="40208"/>
                  </a:lnTo>
                  <a:lnTo>
                    <a:pt x="397162" y="44255"/>
                  </a:lnTo>
                  <a:lnTo>
                    <a:pt x="403353" y="46054"/>
                  </a:lnTo>
                  <a:lnTo>
                    <a:pt x="405426" y="47593"/>
                  </a:lnTo>
                  <a:lnTo>
                    <a:pt x="406809" y="49676"/>
                  </a:lnTo>
                  <a:lnTo>
                    <a:pt x="407731" y="52124"/>
                  </a:lnTo>
                  <a:lnTo>
                    <a:pt x="409404" y="53756"/>
                  </a:lnTo>
                  <a:lnTo>
                    <a:pt x="414085" y="55568"/>
                  </a:lnTo>
                  <a:lnTo>
                    <a:pt x="415756" y="57110"/>
                  </a:lnTo>
                  <a:lnTo>
                    <a:pt x="417614" y="61645"/>
                  </a:lnTo>
                  <a:lnTo>
                    <a:pt x="419097" y="98689"/>
                  </a:lnTo>
                  <a:lnTo>
                    <a:pt x="418040" y="100674"/>
                  </a:lnTo>
                  <a:lnTo>
                    <a:pt x="416277" y="101998"/>
                  </a:lnTo>
                  <a:lnTo>
                    <a:pt x="411495" y="104526"/>
                  </a:lnTo>
                  <a:lnTo>
                    <a:pt x="393590" y="119729"/>
                  </a:lnTo>
                  <a:lnTo>
                    <a:pt x="387302" y="121932"/>
                  </a:lnTo>
                  <a:lnTo>
                    <a:pt x="385201" y="123577"/>
                  </a:lnTo>
                  <a:lnTo>
                    <a:pt x="381186" y="129892"/>
                  </a:lnTo>
                  <a:lnTo>
                    <a:pt x="376497" y="131740"/>
                  </a:lnTo>
                  <a:lnTo>
                    <a:pt x="352555" y="133219"/>
                  </a:lnTo>
                  <a:lnTo>
                    <a:pt x="384306" y="133219"/>
                  </a:lnTo>
                  <a:lnTo>
                    <a:pt x="428453" y="123869"/>
                  </a:lnTo>
                  <a:lnTo>
                    <a:pt x="441291" y="123728"/>
                  </a:lnTo>
                  <a:lnTo>
                    <a:pt x="447659" y="126531"/>
                  </a:lnTo>
                  <a:lnTo>
                    <a:pt x="454018" y="130247"/>
                  </a:lnTo>
                  <a:lnTo>
                    <a:pt x="466724" y="132632"/>
                  </a:lnTo>
                  <a:lnTo>
                    <a:pt x="469899" y="132828"/>
                  </a:lnTo>
                  <a:lnTo>
                    <a:pt x="472016" y="134016"/>
                  </a:lnTo>
                  <a:lnTo>
                    <a:pt x="473428" y="135867"/>
                  </a:lnTo>
                  <a:lnTo>
                    <a:pt x="474369" y="138160"/>
                  </a:lnTo>
                  <a:lnTo>
                    <a:pt x="476054" y="139687"/>
                  </a:lnTo>
                  <a:lnTo>
                    <a:pt x="480749" y="141386"/>
                  </a:lnTo>
                  <a:lnTo>
                    <a:pt x="482425" y="142896"/>
                  </a:lnTo>
                  <a:lnTo>
                    <a:pt x="484286" y="147398"/>
                  </a:lnTo>
                  <a:lnTo>
                    <a:pt x="485772" y="184138"/>
                  </a:lnTo>
                  <a:lnTo>
                    <a:pt x="484715" y="186216"/>
                  </a:lnTo>
                  <a:lnTo>
                    <a:pt x="482952" y="187600"/>
                  </a:lnTo>
                  <a:lnTo>
                    <a:pt x="478170" y="190197"/>
                  </a:lnTo>
                  <a:lnTo>
                    <a:pt x="462177" y="204511"/>
                  </a:lnTo>
                  <a:lnTo>
                    <a:pt x="453768" y="207237"/>
                  </a:lnTo>
                  <a:lnTo>
                    <a:pt x="444033" y="209507"/>
                  </a:lnTo>
                  <a:lnTo>
                    <a:pt x="429160" y="216766"/>
                  </a:lnTo>
                  <a:lnTo>
                    <a:pt x="387234" y="218941"/>
                  </a:lnTo>
                  <a:lnTo>
                    <a:pt x="385156" y="217884"/>
                  </a:lnTo>
                  <a:lnTo>
                    <a:pt x="383771" y="216121"/>
                  </a:lnTo>
                  <a:lnTo>
                    <a:pt x="381000" y="2094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776"/>
            <p:cNvSpPr/>
            <p:nvPr>
              <p:custDataLst>
                <p:tags r:id="rId131"/>
              </p:custDataLst>
            </p:nvPr>
          </p:nvSpPr>
          <p:spPr>
            <a:xfrm>
              <a:off x="5715000" y="4715317"/>
              <a:ext cx="238126" cy="190059"/>
            </a:xfrm>
            <a:custGeom>
              <a:avLst/>
              <a:gdLst/>
              <a:ahLst/>
              <a:cxnLst/>
              <a:rect l="0" t="0" r="0" b="0"/>
              <a:pathLst>
                <a:path w="238126" h="190059">
                  <a:moveTo>
                    <a:pt x="0" y="180533"/>
                  </a:moveTo>
                  <a:lnTo>
                    <a:pt x="0" y="180533"/>
                  </a:lnTo>
                  <a:lnTo>
                    <a:pt x="0" y="189942"/>
                  </a:lnTo>
                  <a:lnTo>
                    <a:pt x="32181" y="190058"/>
                  </a:lnTo>
                  <a:lnTo>
                    <a:pt x="38292" y="187236"/>
                  </a:lnTo>
                  <a:lnTo>
                    <a:pt x="41403" y="185002"/>
                  </a:lnTo>
                  <a:lnTo>
                    <a:pt x="44860" y="179697"/>
                  </a:lnTo>
                  <a:lnTo>
                    <a:pt x="45782" y="176801"/>
                  </a:lnTo>
                  <a:lnTo>
                    <a:pt x="47454" y="174870"/>
                  </a:lnTo>
                  <a:lnTo>
                    <a:pt x="66851" y="160873"/>
                  </a:lnTo>
                  <a:lnTo>
                    <a:pt x="79074" y="151777"/>
                  </a:lnTo>
                  <a:lnTo>
                    <a:pt x="88061" y="145527"/>
                  </a:lnTo>
                  <a:lnTo>
                    <a:pt x="95236" y="136059"/>
                  </a:lnTo>
                  <a:lnTo>
                    <a:pt x="108769" y="125493"/>
                  </a:lnTo>
                  <a:lnTo>
                    <a:pt x="118894" y="110485"/>
                  </a:lnTo>
                  <a:lnTo>
                    <a:pt x="125674" y="95396"/>
                  </a:lnTo>
                  <a:lnTo>
                    <a:pt x="150920" y="50115"/>
                  </a:lnTo>
                  <a:lnTo>
                    <a:pt x="152397" y="28291"/>
                  </a:lnTo>
                  <a:lnTo>
                    <a:pt x="143267" y="28137"/>
                  </a:lnTo>
                  <a:lnTo>
                    <a:pt x="137935" y="33191"/>
                  </a:lnTo>
                  <a:lnTo>
                    <a:pt x="135387" y="38495"/>
                  </a:lnTo>
                  <a:lnTo>
                    <a:pt x="134708" y="41391"/>
                  </a:lnTo>
                  <a:lnTo>
                    <a:pt x="133198" y="43322"/>
                  </a:lnTo>
                  <a:lnTo>
                    <a:pt x="128696" y="45467"/>
                  </a:lnTo>
                  <a:lnTo>
                    <a:pt x="127072" y="47098"/>
                  </a:lnTo>
                  <a:lnTo>
                    <a:pt x="125268" y="51731"/>
                  </a:lnTo>
                  <a:lnTo>
                    <a:pt x="123052" y="63329"/>
                  </a:lnTo>
                  <a:lnTo>
                    <a:pt x="117363" y="72664"/>
                  </a:lnTo>
                  <a:lnTo>
                    <a:pt x="114150" y="82132"/>
                  </a:lnTo>
                  <a:lnTo>
                    <a:pt x="108023" y="91640"/>
                  </a:lnTo>
                  <a:lnTo>
                    <a:pt x="105738" y="102218"/>
                  </a:lnTo>
                  <a:lnTo>
                    <a:pt x="104778" y="145690"/>
                  </a:lnTo>
                  <a:lnTo>
                    <a:pt x="105835" y="147779"/>
                  </a:lnTo>
                  <a:lnTo>
                    <a:pt x="107598" y="149172"/>
                  </a:lnTo>
                  <a:lnTo>
                    <a:pt x="112976" y="151408"/>
                  </a:lnTo>
                  <a:lnTo>
                    <a:pt x="131599" y="151944"/>
                  </a:lnTo>
                  <a:lnTo>
                    <a:pt x="140609" y="145410"/>
                  </a:lnTo>
                  <a:lnTo>
                    <a:pt x="149494" y="142257"/>
                  </a:lnTo>
                  <a:lnTo>
                    <a:pt x="179692" y="115021"/>
                  </a:lnTo>
                  <a:lnTo>
                    <a:pt x="185697" y="106261"/>
                  </a:lnTo>
                  <a:lnTo>
                    <a:pt x="190481" y="97782"/>
                  </a:lnTo>
                  <a:lnTo>
                    <a:pt x="205156" y="77913"/>
                  </a:lnTo>
                  <a:lnTo>
                    <a:pt x="208655" y="70366"/>
                  </a:lnTo>
                  <a:lnTo>
                    <a:pt x="233950" y="32215"/>
                  </a:lnTo>
                  <a:lnTo>
                    <a:pt x="236888" y="22052"/>
                  </a:lnTo>
                  <a:lnTo>
                    <a:pt x="238121" y="0"/>
                  </a:lnTo>
                  <a:lnTo>
                    <a:pt x="238125" y="7798"/>
                  </a:lnTo>
                  <a:lnTo>
                    <a:pt x="237067" y="8226"/>
                  </a:lnTo>
                  <a:lnTo>
                    <a:pt x="233069" y="8702"/>
                  </a:lnTo>
                  <a:lnTo>
                    <a:pt x="231580" y="9888"/>
                  </a:lnTo>
                  <a:lnTo>
                    <a:pt x="229924" y="14026"/>
                  </a:lnTo>
                  <a:lnTo>
                    <a:pt x="227804" y="25307"/>
                  </a:lnTo>
                  <a:lnTo>
                    <a:pt x="222131" y="34586"/>
                  </a:lnTo>
                  <a:lnTo>
                    <a:pt x="218923" y="44039"/>
                  </a:lnTo>
                  <a:lnTo>
                    <a:pt x="212797" y="54601"/>
                  </a:lnTo>
                  <a:lnTo>
                    <a:pt x="209454" y="69606"/>
                  </a:lnTo>
                  <a:lnTo>
                    <a:pt x="202201" y="84695"/>
                  </a:lnTo>
                  <a:lnTo>
                    <a:pt x="199253" y="101081"/>
                  </a:lnTo>
                  <a:lnTo>
                    <a:pt x="192543" y="113842"/>
                  </a:lnTo>
                  <a:lnTo>
                    <a:pt x="190500" y="1614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0" name="SMARTInkShape-Group218"/>
          <p:cNvGrpSpPr/>
          <p:nvPr/>
        </p:nvGrpSpPr>
        <p:grpSpPr>
          <a:xfrm>
            <a:off x="6115050" y="4733925"/>
            <a:ext cx="1818883" cy="352305"/>
            <a:chOff x="6115050" y="4733925"/>
            <a:chExt cx="1818883" cy="352305"/>
          </a:xfrm>
        </p:grpSpPr>
        <p:sp>
          <p:nvSpPr>
            <p:cNvPr id="244" name="SMARTInkShape-777"/>
            <p:cNvSpPr/>
            <p:nvPr>
              <p:custDataLst>
                <p:tags r:id="rId115"/>
              </p:custDataLst>
            </p:nvPr>
          </p:nvSpPr>
          <p:spPr>
            <a:xfrm>
              <a:off x="6115050" y="4914900"/>
              <a:ext cx="38101" cy="114301"/>
            </a:xfrm>
            <a:custGeom>
              <a:avLst/>
              <a:gdLst/>
              <a:ahLst/>
              <a:cxnLst/>
              <a:rect l="0" t="0" r="0" b="0"/>
              <a:pathLst>
                <a:path w="38101" h="114301">
                  <a:moveTo>
                    <a:pt x="38100" y="0"/>
                  </a:moveTo>
                  <a:lnTo>
                    <a:pt x="38100" y="0"/>
                  </a:lnTo>
                  <a:lnTo>
                    <a:pt x="38100" y="26824"/>
                  </a:lnTo>
                  <a:lnTo>
                    <a:pt x="31555" y="36892"/>
                  </a:lnTo>
                  <a:lnTo>
                    <a:pt x="25927" y="61423"/>
                  </a:lnTo>
                  <a:lnTo>
                    <a:pt x="21087" y="74644"/>
                  </a:lnTo>
                  <a:lnTo>
                    <a:pt x="18898" y="81859"/>
                  </a:lnTo>
                  <a:lnTo>
                    <a:pt x="11690" y="95114"/>
                  </a:lnTo>
                  <a:lnTo>
                    <a:pt x="10968" y="98334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778"/>
            <p:cNvSpPr/>
            <p:nvPr>
              <p:custDataLst>
                <p:tags r:id="rId116"/>
              </p:custDataLst>
            </p:nvPr>
          </p:nvSpPr>
          <p:spPr>
            <a:xfrm>
              <a:off x="6334566" y="4733936"/>
              <a:ext cx="504385" cy="352294"/>
            </a:xfrm>
            <a:custGeom>
              <a:avLst/>
              <a:gdLst/>
              <a:ahLst/>
              <a:cxnLst/>
              <a:rect l="0" t="0" r="0" b="0"/>
              <a:pathLst>
                <a:path w="504385" h="352294">
                  <a:moveTo>
                    <a:pt x="56709" y="76189"/>
                  </a:moveTo>
                  <a:lnTo>
                    <a:pt x="56709" y="76189"/>
                  </a:lnTo>
                  <a:lnTo>
                    <a:pt x="56709" y="58579"/>
                  </a:lnTo>
                  <a:lnTo>
                    <a:pt x="57767" y="58099"/>
                  </a:lnTo>
                  <a:lnTo>
                    <a:pt x="61765" y="57566"/>
                  </a:lnTo>
                  <a:lnTo>
                    <a:pt x="67070" y="54507"/>
                  </a:lnTo>
                  <a:lnTo>
                    <a:pt x="83810" y="39532"/>
                  </a:lnTo>
                  <a:lnTo>
                    <a:pt x="93355" y="38216"/>
                  </a:lnTo>
                  <a:lnTo>
                    <a:pt x="118395" y="38089"/>
                  </a:lnTo>
                  <a:lnTo>
                    <a:pt x="120059" y="39148"/>
                  </a:lnTo>
                  <a:lnTo>
                    <a:pt x="121167" y="40912"/>
                  </a:lnTo>
                  <a:lnTo>
                    <a:pt x="123091" y="47790"/>
                  </a:lnTo>
                  <a:lnTo>
                    <a:pt x="123381" y="70270"/>
                  </a:lnTo>
                  <a:lnTo>
                    <a:pt x="120561" y="76381"/>
                  </a:lnTo>
                  <a:lnTo>
                    <a:pt x="116837" y="82624"/>
                  </a:lnTo>
                  <a:lnTo>
                    <a:pt x="113683" y="92089"/>
                  </a:lnTo>
                  <a:lnTo>
                    <a:pt x="97435" y="114290"/>
                  </a:lnTo>
                  <a:lnTo>
                    <a:pt x="96560" y="117464"/>
                  </a:lnTo>
                  <a:lnTo>
                    <a:pt x="94918" y="119581"/>
                  </a:lnTo>
                  <a:lnTo>
                    <a:pt x="88609" y="123618"/>
                  </a:lnTo>
                  <a:lnTo>
                    <a:pt x="86761" y="128313"/>
                  </a:lnTo>
                  <a:lnTo>
                    <a:pt x="85211" y="129989"/>
                  </a:lnTo>
                  <a:lnTo>
                    <a:pt x="76190" y="133208"/>
                  </a:lnTo>
                  <a:lnTo>
                    <a:pt x="121540" y="133339"/>
                  </a:lnTo>
                  <a:lnTo>
                    <a:pt x="130624" y="139885"/>
                  </a:lnTo>
                  <a:lnTo>
                    <a:pt x="136480" y="141540"/>
                  </a:lnTo>
                  <a:lnTo>
                    <a:pt x="138464" y="143040"/>
                  </a:lnTo>
                  <a:lnTo>
                    <a:pt x="148631" y="165579"/>
                  </a:lnTo>
                  <a:lnTo>
                    <a:pt x="152032" y="176993"/>
                  </a:lnTo>
                  <a:lnTo>
                    <a:pt x="159304" y="190332"/>
                  </a:lnTo>
                  <a:lnTo>
                    <a:pt x="161447" y="236426"/>
                  </a:lnTo>
                  <a:lnTo>
                    <a:pt x="161484" y="269738"/>
                  </a:lnTo>
                  <a:lnTo>
                    <a:pt x="151783" y="300724"/>
                  </a:lnTo>
                  <a:lnTo>
                    <a:pt x="135791" y="320585"/>
                  </a:lnTo>
                  <a:lnTo>
                    <a:pt x="117008" y="338649"/>
                  </a:lnTo>
                  <a:lnTo>
                    <a:pt x="110673" y="341005"/>
                  </a:lnTo>
                  <a:lnTo>
                    <a:pt x="97982" y="343575"/>
                  </a:lnTo>
                  <a:lnTo>
                    <a:pt x="85284" y="350354"/>
                  </a:lnTo>
                  <a:lnTo>
                    <a:pt x="58003" y="352293"/>
                  </a:lnTo>
                  <a:lnTo>
                    <a:pt x="54397" y="351275"/>
                  </a:lnTo>
                  <a:lnTo>
                    <a:pt x="51993" y="349538"/>
                  </a:lnTo>
                  <a:lnTo>
                    <a:pt x="50389" y="347322"/>
                  </a:lnTo>
                  <a:lnTo>
                    <a:pt x="48263" y="345845"/>
                  </a:lnTo>
                  <a:lnTo>
                    <a:pt x="43077" y="344202"/>
                  </a:lnTo>
                  <a:lnTo>
                    <a:pt x="31125" y="342089"/>
                  </a:lnTo>
                  <a:lnTo>
                    <a:pt x="18573" y="335401"/>
                  </a:lnTo>
                  <a:lnTo>
                    <a:pt x="15410" y="334722"/>
                  </a:lnTo>
                  <a:lnTo>
                    <a:pt x="13301" y="333211"/>
                  </a:lnTo>
                  <a:lnTo>
                    <a:pt x="11895" y="331146"/>
                  </a:lnTo>
                  <a:lnTo>
                    <a:pt x="10958" y="328710"/>
                  </a:lnTo>
                  <a:lnTo>
                    <a:pt x="9275" y="327086"/>
                  </a:lnTo>
                  <a:lnTo>
                    <a:pt x="4583" y="325282"/>
                  </a:lnTo>
                  <a:lnTo>
                    <a:pt x="2909" y="323743"/>
                  </a:lnTo>
                  <a:lnTo>
                    <a:pt x="1047" y="319210"/>
                  </a:lnTo>
                  <a:lnTo>
                    <a:pt x="0" y="310708"/>
                  </a:lnTo>
                  <a:lnTo>
                    <a:pt x="911" y="308735"/>
                  </a:lnTo>
                  <a:lnTo>
                    <a:pt x="2577" y="307420"/>
                  </a:lnTo>
                  <a:lnTo>
                    <a:pt x="4746" y="306543"/>
                  </a:lnTo>
                  <a:lnTo>
                    <a:pt x="6192" y="304900"/>
                  </a:lnTo>
                  <a:lnTo>
                    <a:pt x="11335" y="294659"/>
                  </a:lnTo>
                  <a:lnTo>
                    <a:pt x="31441" y="273004"/>
                  </a:lnTo>
                  <a:lnTo>
                    <a:pt x="54741" y="254337"/>
                  </a:lnTo>
                  <a:lnTo>
                    <a:pt x="63243" y="244266"/>
                  </a:lnTo>
                  <a:lnTo>
                    <a:pt x="107353" y="211699"/>
                  </a:lnTo>
                  <a:lnTo>
                    <a:pt x="130982" y="197832"/>
                  </a:lnTo>
                  <a:lnTo>
                    <a:pt x="157928" y="179239"/>
                  </a:lnTo>
                  <a:lnTo>
                    <a:pt x="200371" y="159283"/>
                  </a:lnTo>
                  <a:lnTo>
                    <a:pt x="246442" y="131122"/>
                  </a:lnTo>
                  <a:lnTo>
                    <a:pt x="260627" y="120712"/>
                  </a:lnTo>
                  <a:lnTo>
                    <a:pt x="306622" y="92153"/>
                  </a:lnTo>
                  <a:lnTo>
                    <a:pt x="351931" y="66855"/>
                  </a:lnTo>
                  <a:lnTo>
                    <a:pt x="372317" y="54002"/>
                  </a:lnTo>
                  <a:lnTo>
                    <a:pt x="387593" y="35784"/>
                  </a:lnTo>
                  <a:lnTo>
                    <a:pt x="401811" y="29645"/>
                  </a:lnTo>
                  <a:lnTo>
                    <a:pt x="404252" y="27168"/>
                  </a:lnTo>
                  <a:lnTo>
                    <a:pt x="417049" y="11314"/>
                  </a:lnTo>
                  <a:lnTo>
                    <a:pt x="428056" y="119"/>
                  </a:lnTo>
                  <a:lnTo>
                    <a:pt x="419971" y="0"/>
                  </a:lnTo>
                  <a:lnTo>
                    <a:pt x="419534" y="1054"/>
                  </a:lnTo>
                  <a:lnTo>
                    <a:pt x="419047" y="5049"/>
                  </a:lnTo>
                  <a:lnTo>
                    <a:pt x="417860" y="6537"/>
                  </a:lnTo>
                  <a:lnTo>
                    <a:pt x="413717" y="8191"/>
                  </a:lnTo>
                  <a:lnTo>
                    <a:pt x="412190" y="9690"/>
                  </a:lnTo>
                  <a:lnTo>
                    <a:pt x="410492" y="14178"/>
                  </a:lnTo>
                  <a:lnTo>
                    <a:pt x="408344" y="25683"/>
                  </a:lnTo>
                  <a:lnTo>
                    <a:pt x="402668" y="35001"/>
                  </a:lnTo>
                  <a:lnTo>
                    <a:pt x="399456" y="44465"/>
                  </a:lnTo>
                  <a:lnTo>
                    <a:pt x="393331" y="53971"/>
                  </a:lnTo>
                  <a:lnTo>
                    <a:pt x="391046" y="64549"/>
                  </a:lnTo>
                  <a:lnTo>
                    <a:pt x="389311" y="79560"/>
                  </a:lnTo>
                  <a:lnTo>
                    <a:pt x="381921" y="98022"/>
                  </a:lnTo>
                  <a:lnTo>
                    <a:pt x="379581" y="129258"/>
                  </a:lnTo>
                  <a:lnTo>
                    <a:pt x="373035" y="142685"/>
                  </a:lnTo>
                  <a:lnTo>
                    <a:pt x="371429" y="155528"/>
                  </a:lnTo>
                  <a:lnTo>
                    <a:pt x="370239" y="157657"/>
                  </a:lnTo>
                  <a:lnTo>
                    <a:pt x="368388" y="159076"/>
                  </a:lnTo>
                  <a:lnTo>
                    <a:pt x="366096" y="160021"/>
                  </a:lnTo>
                  <a:lnTo>
                    <a:pt x="364566" y="161711"/>
                  </a:lnTo>
                  <a:lnTo>
                    <a:pt x="361911" y="169949"/>
                  </a:lnTo>
                  <a:lnTo>
                    <a:pt x="358866" y="170777"/>
                  </a:lnTo>
                  <a:lnTo>
                    <a:pt x="347046" y="171428"/>
                  </a:lnTo>
                  <a:lnTo>
                    <a:pt x="345518" y="170374"/>
                  </a:lnTo>
                  <a:lnTo>
                    <a:pt x="344498" y="168612"/>
                  </a:lnTo>
                  <a:lnTo>
                    <a:pt x="342727" y="161738"/>
                  </a:lnTo>
                  <a:lnTo>
                    <a:pt x="342459" y="119280"/>
                  </a:lnTo>
                  <a:lnTo>
                    <a:pt x="343517" y="117616"/>
                  </a:lnTo>
                  <a:lnTo>
                    <a:pt x="345281" y="116507"/>
                  </a:lnTo>
                  <a:lnTo>
                    <a:pt x="350659" y="114727"/>
                  </a:lnTo>
                  <a:lnTo>
                    <a:pt x="351396" y="111662"/>
                  </a:lnTo>
                  <a:lnTo>
                    <a:pt x="351868" y="106126"/>
                  </a:lnTo>
                  <a:lnTo>
                    <a:pt x="352965" y="105672"/>
                  </a:lnTo>
                  <a:lnTo>
                    <a:pt x="366170" y="104800"/>
                  </a:lnTo>
                  <a:lnTo>
                    <a:pt x="367792" y="105846"/>
                  </a:lnTo>
                  <a:lnTo>
                    <a:pt x="368872" y="107602"/>
                  </a:lnTo>
                  <a:lnTo>
                    <a:pt x="369593" y="109832"/>
                  </a:lnTo>
                  <a:lnTo>
                    <a:pt x="371132" y="111317"/>
                  </a:lnTo>
                  <a:lnTo>
                    <a:pt x="379109" y="113898"/>
                  </a:lnTo>
                  <a:lnTo>
                    <a:pt x="397855" y="114279"/>
                  </a:lnTo>
                  <a:lnTo>
                    <a:pt x="406867" y="107741"/>
                  </a:lnTo>
                  <a:lnTo>
                    <a:pt x="415753" y="105646"/>
                  </a:lnTo>
                  <a:lnTo>
                    <a:pt x="421954" y="105156"/>
                  </a:lnTo>
                  <a:lnTo>
                    <a:pt x="428237" y="102116"/>
                  </a:lnTo>
                  <a:lnTo>
                    <a:pt x="444066" y="89599"/>
                  </a:lnTo>
                  <a:lnTo>
                    <a:pt x="450411" y="87441"/>
                  </a:lnTo>
                  <a:lnTo>
                    <a:pt x="452527" y="85807"/>
                  </a:lnTo>
                  <a:lnTo>
                    <a:pt x="483856" y="49100"/>
                  </a:lnTo>
                  <a:lnTo>
                    <a:pt x="485205" y="39544"/>
                  </a:lnTo>
                  <a:lnTo>
                    <a:pt x="494742" y="28692"/>
                  </a:lnTo>
                  <a:lnTo>
                    <a:pt x="486648" y="36776"/>
                  </a:lnTo>
                  <a:lnTo>
                    <a:pt x="485449" y="46174"/>
                  </a:lnTo>
                  <a:lnTo>
                    <a:pt x="485368" y="52244"/>
                  </a:lnTo>
                  <a:lnTo>
                    <a:pt x="482527" y="57786"/>
                  </a:lnTo>
                  <a:lnTo>
                    <a:pt x="478795" y="63777"/>
                  </a:lnTo>
                  <a:lnTo>
                    <a:pt x="476399" y="76246"/>
                  </a:lnTo>
                  <a:lnTo>
                    <a:pt x="475810" y="123618"/>
                  </a:lnTo>
                  <a:lnTo>
                    <a:pt x="475809" y="131850"/>
                  </a:lnTo>
                  <a:lnTo>
                    <a:pt x="476867" y="132346"/>
                  </a:lnTo>
                  <a:lnTo>
                    <a:pt x="480865" y="132898"/>
                  </a:lnTo>
                  <a:lnTo>
                    <a:pt x="486170" y="130321"/>
                  </a:lnTo>
                  <a:lnTo>
                    <a:pt x="492055" y="126706"/>
                  </a:lnTo>
                  <a:lnTo>
                    <a:pt x="504384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779"/>
            <p:cNvSpPr/>
            <p:nvPr>
              <p:custDataLst>
                <p:tags r:id="rId117"/>
              </p:custDataLst>
            </p:nvPr>
          </p:nvSpPr>
          <p:spPr>
            <a:xfrm>
              <a:off x="7010400" y="479107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780"/>
            <p:cNvSpPr/>
            <p:nvPr>
              <p:custDataLst>
                <p:tags r:id="rId118"/>
              </p:custDataLst>
            </p:nvPr>
          </p:nvSpPr>
          <p:spPr>
            <a:xfrm>
              <a:off x="6896138" y="4733925"/>
              <a:ext cx="933413" cy="161485"/>
            </a:xfrm>
            <a:custGeom>
              <a:avLst/>
              <a:gdLst/>
              <a:ahLst/>
              <a:cxnLst/>
              <a:rect l="0" t="0" r="0" b="0"/>
              <a:pathLst>
                <a:path w="933413" h="161485">
                  <a:moveTo>
                    <a:pt x="123787" y="19050"/>
                  </a:moveTo>
                  <a:lnTo>
                    <a:pt x="123787" y="19050"/>
                  </a:lnTo>
                  <a:lnTo>
                    <a:pt x="96686" y="19050"/>
                  </a:lnTo>
                  <a:lnTo>
                    <a:pt x="87899" y="25596"/>
                  </a:lnTo>
                  <a:lnTo>
                    <a:pt x="79052" y="28751"/>
                  </a:lnTo>
                  <a:lnTo>
                    <a:pt x="31634" y="73104"/>
                  </a:lnTo>
                  <a:lnTo>
                    <a:pt x="25327" y="79411"/>
                  </a:lnTo>
                  <a:lnTo>
                    <a:pt x="21819" y="88563"/>
                  </a:lnTo>
                  <a:lnTo>
                    <a:pt x="19202" y="98628"/>
                  </a:lnTo>
                  <a:lnTo>
                    <a:pt x="11719" y="113713"/>
                  </a:lnTo>
                  <a:lnTo>
                    <a:pt x="9421" y="120389"/>
                  </a:lnTo>
                  <a:lnTo>
                    <a:pt x="3235" y="130098"/>
                  </a:lnTo>
                  <a:lnTo>
                    <a:pt x="932" y="139677"/>
                  </a:lnTo>
                  <a:lnTo>
                    <a:pt x="0" y="156898"/>
                  </a:lnTo>
                  <a:lnTo>
                    <a:pt x="1046" y="158573"/>
                  </a:lnTo>
                  <a:lnTo>
                    <a:pt x="2801" y="159691"/>
                  </a:lnTo>
                  <a:lnTo>
                    <a:pt x="8167" y="161484"/>
                  </a:lnTo>
                  <a:lnTo>
                    <a:pt x="19675" y="154327"/>
                  </a:lnTo>
                  <a:lnTo>
                    <a:pt x="22629" y="153685"/>
                  </a:lnTo>
                  <a:lnTo>
                    <a:pt x="31843" y="147724"/>
                  </a:lnTo>
                  <a:lnTo>
                    <a:pt x="63464" y="116391"/>
                  </a:lnTo>
                  <a:lnTo>
                    <a:pt x="79337" y="93395"/>
                  </a:lnTo>
                  <a:lnTo>
                    <a:pt x="85687" y="89134"/>
                  </a:lnTo>
                  <a:lnTo>
                    <a:pt x="92037" y="86182"/>
                  </a:lnTo>
                  <a:lnTo>
                    <a:pt x="102856" y="77724"/>
                  </a:lnTo>
                  <a:lnTo>
                    <a:pt x="103901" y="74055"/>
                  </a:lnTo>
                  <a:lnTo>
                    <a:pt x="104572" y="68133"/>
                  </a:lnTo>
                  <a:lnTo>
                    <a:pt x="105685" y="67647"/>
                  </a:lnTo>
                  <a:lnTo>
                    <a:pt x="113865" y="66713"/>
                  </a:lnTo>
                  <a:lnTo>
                    <a:pt x="114228" y="74880"/>
                  </a:lnTo>
                  <a:lnTo>
                    <a:pt x="106058" y="84285"/>
                  </a:lnTo>
                  <a:lnTo>
                    <a:pt x="105128" y="90355"/>
                  </a:lnTo>
                  <a:lnTo>
                    <a:pt x="104737" y="131862"/>
                  </a:lnTo>
                  <a:lnTo>
                    <a:pt x="105795" y="132358"/>
                  </a:lnTo>
                  <a:lnTo>
                    <a:pt x="127127" y="133311"/>
                  </a:lnTo>
                  <a:lnTo>
                    <a:pt x="133386" y="130510"/>
                  </a:lnTo>
                  <a:lnTo>
                    <a:pt x="146027" y="120089"/>
                  </a:lnTo>
                  <a:lnTo>
                    <a:pt x="149547" y="114051"/>
                  </a:lnTo>
                  <a:lnTo>
                    <a:pt x="150485" y="110959"/>
                  </a:lnTo>
                  <a:lnTo>
                    <a:pt x="157172" y="104701"/>
                  </a:lnTo>
                  <a:lnTo>
                    <a:pt x="193556" y="73024"/>
                  </a:lnTo>
                  <a:lnTo>
                    <a:pt x="197129" y="66675"/>
                  </a:lnTo>
                  <a:lnTo>
                    <a:pt x="199775" y="60325"/>
                  </a:lnTo>
                  <a:lnTo>
                    <a:pt x="216388" y="38100"/>
                  </a:lnTo>
                  <a:lnTo>
                    <a:pt x="218918" y="31750"/>
                  </a:lnTo>
                  <a:lnTo>
                    <a:pt x="225234" y="22225"/>
                  </a:lnTo>
                  <a:lnTo>
                    <a:pt x="228124" y="11406"/>
                  </a:lnTo>
                  <a:lnTo>
                    <a:pt x="236724" y="1489"/>
                  </a:lnTo>
                  <a:lnTo>
                    <a:pt x="240303" y="662"/>
                  </a:lnTo>
                  <a:lnTo>
                    <a:pt x="287888" y="0"/>
                  </a:lnTo>
                  <a:lnTo>
                    <a:pt x="293786" y="0"/>
                  </a:lnTo>
                  <a:lnTo>
                    <a:pt x="294270" y="1058"/>
                  </a:lnTo>
                  <a:lnTo>
                    <a:pt x="295236" y="41396"/>
                  </a:lnTo>
                  <a:lnTo>
                    <a:pt x="292415" y="47679"/>
                  </a:lnTo>
                  <a:lnTo>
                    <a:pt x="277627" y="73387"/>
                  </a:lnTo>
                  <a:lnTo>
                    <a:pt x="275213" y="92282"/>
                  </a:lnTo>
                  <a:lnTo>
                    <a:pt x="268665" y="104816"/>
                  </a:lnTo>
                  <a:lnTo>
                    <a:pt x="266696" y="128325"/>
                  </a:lnTo>
                  <a:lnTo>
                    <a:pt x="267743" y="130000"/>
                  </a:lnTo>
                  <a:lnTo>
                    <a:pt x="269500" y="131116"/>
                  </a:lnTo>
                  <a:lnTo>
                    <a:pt x="274866" y="132909"/>
                  </a:lnTo>
                  <a:lnTo>
                    <a:pt x="289329" y="133311"/>
                  </a:lnTo>
                  <a:lnTo>
                    <a:pt x="291298" y="132266"/>
                  </a:lnTo>
                  <a:lnTo>
                    <a:pt x="292611" y="130510"/>
                  </a:lnTo>
                  <a:lnTo>
                    <a:pt x="293486" y="128282"/>
                  </a:lnTo>
                  <a:lnTo>
                    <a:pt x="296187" y="126796"/>
                  </a:lnTo>
                  <a:lnTo>
                    <a:pt x="309042" y="123647"/>
                  </a:lnTo>
                  <a:lnTo>
                    <a:pt x="348276" y="98338"/>
                  </a:lnTo>
                  <a:lnTo>
                    <a:pt x="392705" y="63852"/>
                  </a:lnTo>
                  <a:lnTo>
                    <a:pt x="425127" y="33070"/>
                  </a:lnTo>
                  <a:lnTo>
                    <a:pt x="431635" y="30573"/>
                  </a:lnTo>
                  <a:lnTo>
                    <a:pt x="433794" y="28849"/>
                  </a:lnTo>
                  <a:lnTo>
                    <a:pt x="447626" y="9539"/>
                  </a:lnTo>
                  <a:lnTo>
                    <a:pt x="447636" y="17727"/>
                  </a:lnTo>
                  <a:lnTo>
                    <a:pt x="441092" y="26393"/>
                  </a:lnTo>
                  <a:lnTo>
                    <a:pt x="438995" y="35219"/>
                  </a:lnTo>
                  <a:lnTo>
                    <a:pt x="438505" y="41406"/>
                  </a:lnTo>
                  <a:lnTo>
                    <a:pt x="437316" y="43479"/>
                  </a:lnTo>
                  <a:lnTo>
                    <a:pt x="435464" y="44861"/>
                  </a:lnTo>
                  <a:lnTo>
                    <a:pt x="433172" y="45782"/>
                  </a:lnTo>
                  <a:lnTo>
                    <a:pt x="431643" y="47455"/>
                  </a:lnTo>
                  <a:lnTo>
                    <a:pt x="429946" y="52136"/>
                  </a:lnTo>
                  <a:lnTo>
                    <a:pt x="428590" y="98510"/>
                  </a:lnTo>
                  <a:lnTo>
                    <a:pt x="428587" y="104225"/>
                  </a:lnTo>
                  <a:lnTo>
                    <a:pt x="436787" y="112928"/>
                  </a:lnTo>
                  <a:lnTo>
                    <a:pt x="442776" y="113893"/>
                  </a:lnTo>
                  <a:lnTo>
                    <a:pt x="448298" y="111297"/>
                  </a:lnTo>
                  <a:lnTo>
                    <a:pt x="454281" y="107674"/>
                  </a:lnTo>
                  <a:lnTo>
                    <a:pt x="463600" y="104575"/>
                  </a:lnTo>
                  <a:lnTo>
                    <a:pt x="507962" y="63489"/>
                  </a:lnTo>
                  <a:lnTo>
                    <a:pt x="526149" y="50798"/>
                  </a:lnTo>
                  <a:lnTo>
                    <a:pt x="537469" y="34925"/>
                  </a:lnTo>
                  <a:lnTo>
                    <a:pt x="543301" y="31397"/>
                  </a:lnTo>
                  <a:lnTo>
                    <a:pt x="546337" y="30456"/>
                  </a:lnTo>
                  <a:lnTo>
                    <a:pt x="548362" y="28771"/>
                  </a:lnTo>
                  <a:lnTo>
                    <a:pt x="550612" y="24076"/>
                  </a:lnTo>
                  <a:lnTo>
                    <a:pt x="552398" y="9680"/>
                  </a:lnTo>
                  <a:lnTo>
                    <a:pt x="547352" y="9571"/>
                  </a:lnTo>
                  <a:lnTo>
                    <a:pt x="545864" y="10614"/>
                  </a:lnTo>
                  <a:lnTo>
                    <a:pt x="544871" y="12367"/>
                  </a:lnTo>
                  <a:lnTo>
                    <a:pt x="544210" y="14595"/>
                  </a:lnTo>
                  <a:lnTo>
                    <a:pt x="542711" y="16080"/>
                  </a:lnTo>
                  <a:lnTo>
                    <a:pt x="538222" y="17730"/>
                  </a:lnTo>
                  <a:lnTo>
                    <a:pt x="536603" y="19228"/>
                  </a:lnTo>
                  <a:lnTo>
                    <a:pt x="534802" y="23715"/>
                  </a:lnTo>
                  <a:lnTo>
                    <a:pt x="532588" y="35220"/>
                  </a:lnTo>
                  <a:lnTo>
                    <a:pt x="526900" y="44537"/>
                  </a:lnTo>
                  <a:lnTo>
                    <a:pt x="524442" y="57167"/>
                  </a:lnTo>
                  <a:lnTo>
                    <a:pt x="523840" y="98425"/>
                  </a:lnTo>
                  <a:lnTo>
                    <a:pt x="524897" y="100542"/>
                  </a:lnTo>
                  <a:lnTo>
                    <a:pt x="526661" y="101953"/>
                  </a:lnTo>
                  <a:lnTo>
                    <a:pt x="528894" y="102894"/>
                  </a:lnTo>
                  <a:lnTo>
                    <a:pt x="530384" y="104579"/>
                  </a:lnTo>
                  <a:lnTo>
                    <a:pt x="532038" y="109274"/>
                  </a:lnTo>
                  <a:lnTo>
                    <a:pt x="533538" y="110950"/>
                  </a:lnTo>
                  <a:lnTo>
                    <a:pt x="538027" y="112811"/>
                  </a:lnTo>
                  <a:lnTo>
                    <a:pt x="579706" y="114289"/>
                  </a:lnTo>
                  <a:lnTo>
                    <a:pt x="588532" y="111473"/>
                  </a:lnTo>
                  <a:lnTo>
                    <a:pt x="630794" y="85652"/>
                  </a:lnTo>
                  <a:lnTo>
                    <a:pt x="669796" y="59263"/>
                  </a:lnTo>
                  <a:lnTo>
                    <a:pt x="692883" y="32632"/>
                  </a:lnTo>
                  <a:lnTo>
                    <a:pt x="708099" y="23545"/>
                  </a:lnTo>
                  <a:lnTo>
                    <a:pt x="716150" y="21048"/>
                  </a:lnTo>
                  <a:lnTo>
                    <a:pt x="718721" y="19324"/>
                  </a:lnTo>
                  <a:lnTo>
                    <a:pt x="720435" y="17116"/>
                  </a:lnTo>
                  <a:lnTo>
                    <a:pt x="721578" y="14586"/>
                  </a:lnTo>
                  <a:lnTo>
                    <a:pt x="723397" y="12898"/>
                  </a:lnTo>
                  <a:lnTo>
                    <a:pt x="731862" y="9970"/>
                  </a:lnTo>
                  <a:lnTo>
                    <a:pt x="742480" y="9536"/>
                  </a:lnTo>
                  <a:lnTo>
                    <a:pt x="742911" y="41682"/>
                  </a:lnTo>
                  <a:lnTo>
                    <a:pt x="740090" y="47806"/>
                  </a:lnTo>
                  <a:lnTo>
                    <a:pt x="736367" y="54056"/>
                  </a:lnTo>
                  <a:lnTo>
                    <a:pt x="733211" y="63524"/>
                  </a:lnTo>
                  <a:lnTo>
                    <a:pt x="727103" y="73032"/>
                  </a:lnTo>
                  <a:lnTo>
                    <a:pt x="723764" y="82552"/>
                  </a:lnTo>
                  <a:lnTo>
                    <a:pt x="710731" y="98425"/>
                  </a:lnTo>
                  <a:lnTo>
                    <a:pt x="704621" y="101953"/>
                  </a:lnTo>
                  <a:lnTo>
                    <a:pt x="701509" y="102894"/>
                  </a:lnTo>
                  <a:lnTo>
                    <a:pt x="699435" y="104579"/>
                  </a:lnTo>
                  <a:lnTo>
                    <a:pt x="695833" y="112811"/>
                  </a:lnTo>
                  <a:lnTo>
                    <a:pt x="692707" y="113638"/>
                  </a:lnTo>
                  <a:lnTo>
                    <a:pt x="686168" y="114261"/>
                  </a:lnTo>
                  <a:lnTo>
                    <a:pt x="690939" y="114289"/>
                  </a:lnTo>
                  <a:lnTo>
                    <a:pt x="696177" y="111473"/>
                  </a:lnTo>
                  <a:lnTo>
                    <a:pt x="717564" y="91910"/>
                  </a:lnTo>
                  <a:lnTo>
                    <a:pt x="721063" y="85652"/>
                  </a:lnTo>
                  <a:lnTo>
                    <a:pt x="721996" y="82501"/>
                  </a:lnTo>
                  <a:lnTo>
                    <a:pt x="728677" y="76178"/>
                  </a:lnTo>
                  <a:lnTo>
                    <a:pt x="774638" y="34925"/>
                  </a:lnTo>
                  <a:lnTo>
                    <a:pt x="787357" y="23283"/>
                  </a:lnTo>
                  <a:lnTo>
                    <a:pt x="796885" y="20304"/>
                  </a:lnTo>
                  <a:lnTo>
                    <a:pt x="803236" y="19608"/>
                  </a:lnTo>
                  <a:lnTo>
                    <a:pt x="805353" y="18363"/>
                  </a:lnTo>
                  <a:lnTo>
                    <a:pt x="806765" y="16475"/>
                  </a:lnTo>
                  <a:lnTo>
                    <a:pt x="807706" y="14159"/>
                  </a:lnTo>
                  <a:lnTo>
                    <a:pt x="809391" y="12614"/>
                  </a:lnTo>
                  <a:lnTo>
                    <a:pt x="817623" y="9932"/>
                  </a:lnTo>
                  <a:lnTo>
                    <a:pt x="818120" y="10854"/>
                  </a:lnTo>
                  <a:lnTo>
                    <a:pt x="818981" y="17762"/>
                  </a:lnTo>
                  <a:lnTo>
                    <a:pt x="827301" y="27137"/>
                  </a:lnTo>
                  <a:lnTo>
                    <a:pt x="828242" y="33206"/>
                  </a:lnTo>
                  <a:lnTo>
                    <a:pt x="828637" y="79492"/>
                  </a:lnTo>
                  <a:lnTo>
                    <a:pt x="828637" y="95211"/>
                  </a:lnTo>
                  <a:lnTo>
                    <a:pt x="828637" y="90182"/>
                  </a:lnTo>
                  <a:lnTo>
                    <a:pt x="829695" y="88696"/>
                  </a:lnTo>
                  <a:lnTo>
                    <a:pt x="831459" y="87706"/>
                  </a:lnTo>
                  <a:lnTo>
                    <a:pt x="833693" y="87045"/>
                  </a:lnTo>
                  <a:lnTo>
                    <a:pt x="847934" y="75538"/>
                  </a:lnTo>
                  <a:lnTo>
                    <a:pt x="862536" y="60238"/>
                  </a:lnTo>
                  <a:lnTo>
                    <a:pt x="868729" y="47608"/>
                  </a:lnTo>
                  <a:lnTo>
                    <a:pt x="879831" y="34922"/>
                  </a:lnTo>
                  <a:lnTo>
                    <a:pt x="885962" y="31396"/>
                  </a:lnTo>
                  <a:lnTo>
                    <a:pt x="892215" y="28771"/>
                  </a:lnTo>
                  <a:lnTo>
                    <a:pt x="901684" y="22400"/>
                  </a:lnTo>
                  <a:lnTo>
                    <a:pt x="914197" y="19089"/>
                  </a:lnTo>
                  <a:lnTo>
                    <a:pt x="919370" y="19061"/>
                  </a:lnTo>
                  <a:lnTo>
                    <a:pt x="920876" y="20115"/>
                  </a:lnTo>
                  <a:lnTo>
                    <a:pt x="921879" y="21877"/>
                  </a:lnTo>
                  <a:lnTo>
                    <a:pt x="923490" y="32308"/>
                  </a:lnTo>
                  <a:lnTo>
                    <a:pt x="923877" y="52138"/>
                  </a:lnTo>
                  <a:lnTo>
                    <a:pt x="914753" y="80341"/>
                  </a:lnTo>
                  <a:lnTo>
                    <a:pt x="914363" y="104336"/>
                  </a:lnTo>
                  <a:lnTo>
                    <a:pt x="93341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781"/>
            <p:cNvSpPr/>
            <p:nvPr>
              <p:custDataLst>
                <p:tags r:id="rId119"/>
              </p:custDataLst>
            </p:nvPr>
          </p:nvSpPr>
          <p:spPr>
            <a:xfrm>
              <a:off x="7896225" y="484822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8" y="2822"/>
                  </a:lnTo>
                  <a:lnTo>
                    <a:pt x="9409" y="9133"/>
                  </a:lnTo>
                  <a:lnTo>
                    <a:pt x="9515" y="17692"/>
                  </a:lnTo>
                  <a:lnTo>
                    <a:pt x="10576" y="18144"/>
                  </a:lnTo>
                  <a:lnTo>
                    <a:pt x="14578" y="18647"/>
                  </a:lnTo>
                  <a:lnTo>
                    <a:pt x="16069" y="19840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782"/>
            <p:cNvSpPr/>
            <p:nvPr>
              <p:custDataLst>
                <p:tags r:id="rId120"/>
              </p:custDataLst>
            </p:nvPr>
          </p:nvSpPr>
          <p:spPr>
            <a:xfrm>
              <a:off x="7858125" y="4876800"/>
              <a:ext cx="75808" cy="123826"/>
            </a:xfrm>
            <a:custGeom>
              <a:avLst/>
              <a:gdLst/>
              <a:ahLst/>
              <a:cxnLst/>
              <a:rect l="0" t="0" r="0" b="0"/>
              <a:pathLst>
                <a:path w="75808" h="123826">
                  <a:moveTo>
                    <a:pt x="66675" y="0"/>
                  </a:moveTo>
                  <a:lnTo>
                    <a:pt x="66675" y="0"/>
                  </a:lnTo>
                  <a:lnTo>
                    <a:pt x="74875" y="0"/>
                  </a:lnTo>
                  <a:lnTo>
                    <a:pt x="75317" y="1058"/>
                  </a:lnTo>
                  <a:lnTo>
                    <a:pt x="75807" y="5056"/>
                  </a:lnTo>
                  <a:lnTo>
                    <a:pt x="74880" y="6545"/>
                  </a:lnTo>
                  <a:lnTo>
                    <a:pt x="73203" y="7539"/>
                  </a:lnTo>
                  <a:lnTo>
                    <a:pt x="67965" y="9133"/>
                  </a:lnTo>
                  <a:lnTo>
                    <a:pt x="67248" y="12173"/>
                  </a:lnTo>
                  <a:lnTo>
                    <a:pt x="67057" y="14465"/>
                  </a:lnTo>
                  <a:lnTo>
                    <a:pt x="64022" y="19834"/>
                  </a:lnTo>
                  <a:lnTo>
                    <a:pt x="50872" y="35838"/>
                  </a:lnTo>
                  <a:lnTo>
                    <a:pt x="47528" y="44721"/>
                  </a:lnTo>
                  <a:lnTo>
                    <a:pt x="13733" y="91194"/>
                  </a:lnTo>
                  <a:lnTo>
                    <a:pt x="7534" y="104600"/>
                  </a:lnTo>
                  <a:lnTo>
                    <a:pt x="3349" y="111048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" name="SMARTInkShape-Group219"/>
          <p:cNvGrpSpPr/>
          <p:nvPr/>
        </p:nvGrpSpPr>
        <p:grpSpPr>
          <a:xfrm>
            <a:off x="8229638" y="4562514"/>
            <a:ext cx="1409662" cy="409495"/>
            <a:chOff x="8229638" y="4562514"/>
            <a:chExt cx="1409662" cy="409495"/>
          </a:xfrm>
        </p:grpSpPr>
        <p:sp>
          <p:nvSpPr>
            <p:cNvPr id="251" name="SMARTInkShape-783"/>
            <p:cNvSpPr/>
            <p:nvPr>
              <p:custDataLst>
                <p:tags r:id="rId109"/>
              </p:custDataLst>
            </p:nvPr>
          </p:nvSpPr>
          <p:spPr>
            <a:xfrm>
              <a:off x="8229638" y="4725763"/>
              <a:ext cx="142827" cy="141513"/>
            </a:xfrm>
            <a:custGeom>
              <a:avLst/>
              <a:gdLst/>
              <a:ahLst/>
              <a:cxnLst/>
              <a:rect l="0" t="0" r="0" b="0"/>
              <a:pathLst>
                <a:path w="142827" h="141513">
                  <a:moveTo>
                    <a:pt x="76162" y="17687"/>
                  </a:moveTo>
                  <a:lnTo>
                    <a:pt x="76162" y="17687"/>
                  </a:lnTo>
                  <a:lnTo>
                    <a:pt x="76162" y="8172"/>
                  </a:lnTo>
                  <a:lnTo>
                    <a:pt x="76162" y="16364"/>
                  </a:lnTo>
                  <a:lnTo>
                    <a:pt x="67962" y="25772"/>
                  </a:lnTo>
                  <a:lnTo>
                    <a:pt x="65841" y="34532"/>
                  </a:lnTo>
                  <a:lnTo>
                    <a:pt x="60168" y="43375"/>
                  </a:lnTo>
                  <a:lnTo>
                    <a:pt x="49777" y="68708"/>
                  </a:lnTo>
                  <a:lnTo>
                    <a:pt x="31302" y="93715"/>
                  </a:lnTo>
                  <a:lnTo>
                    <a:pt x="28708" y="100160"/>
                  </a:lnTo>
                  <a:lnTo>
                    <a:pt x="24026" y="106553"/>
                  </a:lnTo>
                  <a:lnTo>
                    <a:pt x="18419" y="110100"/>
                  </a:lnTo>
                  <a:lnTo>
                    <a:pt x="15441" y="111045"/>
                  </a:lnTo>
                  <a:lnTo>
                    <a:pt x="13457" y="112734"/>
                  </a:lnTo>
                  <a:lnTo>
                    <a:pt x="9507" y="122403"/>
                  </a:lnTo>
                  <a:lnTo>
                    <a:pt x="9501" y="122423"/>
                  </a:lnTo>
                  <a:lnTo>
                    <a:pt x="9491" y="117394"/>
                  </a:lnTo>
                  <a:lnTo>
                    <a:pt x="10548" y="115908"/>
                  </a:lnTo>
                  <a:lnTo>
                    <a:pt x="12311" y="114918"/>
                  </a:lnTo>
                  <a:lnTo>
                    <a:pt x="14544" y="114257"/>
                  </a:lnTo>
                  <a:lnTo>
                    <a:pt x="22745" y="108272"/>
                  </a:lnTo>
                  <a:lnTo>
                    <a:pt x="25963" y="99927"/>
                  </a:lnTo>
                  <a:lnTo>
                    <a:pt x="28452" y="90222"/>
                  </a:lnTo>
                  <a:lnTo>
                    <a:pt x="38672" y="75367"/>
                  </a:lnTo>
                  <a:lnTo>
                    <a:pt x="50883" y="57185"/>
                  </a:lnTo>
                  <a:lnTo>
                    <a:pt x="55266" y="44442"/>
                  </a:lnTo>
                  <a:lnTo>
                    <a:pt x="57806" y="30655"/>
                  </a:lnTo>
                  <a:lnTo>
                    <a:pt x="66780" y="17907"/>
                  </a:lnTo>
                  <a:lnTo>
                    <a:pt x="75734" y="8604"/>
                  </a:lnTo>
                  <a:lnTo>
                    <a:pt x="76125" y="0"/>
                  </a:lnTo>
                  <a:lnTo>
                    <a:pt x="85294" y="7805"/>
                  </a:lnTo>
                  <a:lnTo>
                    <a:pt x="90627" y="8056"/>
                  </a:lnTo>
                  <a:lnTo>
                    <a:pt x="92156" y="9150"/>
                  </a:lnTo>
                  <a:lnTo>
                    <a:pt x="93174" y="10937"/>
                  </a:lnTo>
                  <a:lnTo>
                    <a:pt x="93853" y="13187"/>
                  </a:lnTo>
                  <a:lnTo>
                    <a:pt x="104832" y="27124"/>
                  </a:lnTo>
                  <a:lnTo>
                    <a:pt x="128413" y="50888"/>
                  </a:lnTo>
                  <a:lnTo>
                    <a:pt x="131135" y="56432"/>
                  </a:lnTo>
                  <a:lnTo>
                    <a:pt x="131861" y="59392"/>
                  </a:lnTo>
                  <a:lnTo>
                    <a:pt x="133403" y="61365"/>
                  </a:lnTo>
                  <a:lnTo>
                    <a:pt x="141386" y="64792"/>
                  </a:lnTo>
                  <a:lnTo>
                    <a:pt x="142192" y="67904"/>
                  </a:lnTo>
                  <a:lnTo>
                    <a:pt x="142826" y="82918"/>
                  </a:lnTo>
                  <a:lnTo>
                    <a:pt x="134635" y="92436"/>
                  </a:lnTo>
                  <a:lnTo>
                    <a:pt x="128647" y="93457"/>
                  </a:lnTo>
                  <a:lnTo>
                    <a:pt x="127028" y="94659"/>
                  </a:lnTo>
                  <a:lnTo>
                    <a:pt x="125227" y="98817"/>
                  </a:lnTo>
                  <a:lnTo>
                    <a:pt x="123689" y="100348"/>
                  </a:lnTo>
                  <a:lnTo>
                    <a:pt x="113615" y="105629"/>
                  </a:lnTo>
                  <a:lnTo>
                    <a:pt x="107624" y="109689"/>
                  </a:lnTo>
                  <a:lnTo>
                    <a:pt x="98301" y="113033"/>
                  </a:lnTo>
                  <a:lnTo>
                    <a:pt x="88836" y="119198"/>
                  </a:lnTo>
                  <a:lnTo>
                    <a:pt x="79330" y="122553"/>
                  </a:lnTo>
                  <a:lnTo>
                    <a:pt x="69810" y="128721"/>
                  </a:lnTo>
                  <a:lnTo>
                    <a:pt x="59229" y="131020"/>
                  </a:lnTo>
                  <a:lnTo>
                    <a:pt x="44216" y="132759"/>
                  </a:lnTo>
                  <a:lnTo>
                    <a:pt x="25755" y="140150"/>
                  </a:lnTo>
                  <a:lnTo>
                    <a:pt x="0" y="141512"/>
                  </a:lnTo>
                  <a:lnTo>
                    <a:pt x="8167" y="141512"/>
                  </a:lnTo>
                  <a:lnTo>
                    <a:pt x="16831" y="134966"/>
                  </a:lnTo>
                  <a:lnTo>
                    <a:pt x="28537" y="131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784"/>
            <p:cNvSpPr/>
            <p:nvPr>
              <p:custDataLst>
                <p:tags r:id="rId110"/>
              </p:custDataLst>
            </p:nvPr>
          </p:nvSpPr>
          <p:spPr>
            <a:xfrm>
              <a:off x="8477250" y="4562514"/>
              <a:ext cx="495173" cy="276184"/>
            </a:xfrm>
            <a:custGeom>
              <a:avLst/>
              <a:gdLst/>
              <a:ahLst/>
              <a:cxnLst/>
              <a:rect l="0" t="0" r="0" b="0"/>
              <a:pathLst>
                <a:path w="495173" h="276184">
                  <a:moveTo>
                    <a:pt x="0" y="266661"/>
                  </a:moveTo>
                  <a:lnTo>
                    <a:pt x="0" y="266661"/>
                  </a:lnTo>
                  <a:lnTo>
                    <a:pt x="9409" y="276069"/>
                  </a:lnTo>
                  <a:lnTo>
                    <a:pt x="23711" y="276183"/>
                  </a:lnTo>
                  <a:lnTo>
                    <a:pt x="29235" y="273363"/>
                  </a:lnTo>
                  <a:lnTo>
                    <a:pt x="44538" y="260997"/>
                  </a:lnTo>
                  <a:lnTo>
                    <a:pt x="57167" y="255076"/>
                  </a:lnTo>
                  <a:lnTo>
                    <a:pt x="103090" y="211161"/>
                  </a:lnTo>
                  <a:lnTo>
                    <a:pt x="144919" y="164649"/>
                  </a:lnTo>
                  <a:lnTo>
                    <a:pt x="168679" y="144676"/>
                  </a:lnTo>
                  <a:lnTo>
                    <a:pt x="196502" y="99386"/>
                  </a:lnTo>
                  <a:lnTo>
                    <a:pt x="222237" y="55733"/>
                  </a:lnTo>
                  <a:lnTo>
                    <a:pt x="233889" y="35045"/>
                  </a:lnTo>
                  <a:lnTo>
                    <a:pt x="237929" y="23174"/>
                  </a:lnTo>
                  <a:lnTo>
                    <a:pt x="246161" y="11497"/>
                  </a:lnTo>
                  <a:lnTo>
                    <a:pt x="247638" y="93"/>
                  </a:lnTo>
                  <a:lnTo>
                    <a:pt x="252703" y="0"/>
                  </a:lnTo>
                  <a:lnTo>
                    <a:pt x="253136" y="1046"/>
                  </a:lnTo>
                  <a:lnTo>
                    <a:pt x="248271" y="9664"/>
                  </a:lnTo>
                  <a:lnTo>
                    <a:pt x="247731" y="22628"/>
                  </a:lnTo>
                  <a:lnTo>
                    <a:pt x="244865" y="28732"/>
                  </a:lnTo>
                  <a:lnTo>
                    <a:pt x="241120" y="34973"/>
                  </a:lnTo>
                  <a:lnTo>
                    <a:pt x="238716" y="47603"/>
                  </a:lnTo>
                  <a:lnTo>
                    <a:pt x="237329" y="55001"/>
                  </a:lnTo>
                  <a:lnTo>
                    <a:pt x="230638" y="76999"/>
                  </a:lnTo>
                  <a:lnTo>
                    <a:pt x="228448" y="88175"/>
                  </a:lnTo>
                  <a:lnTo>
                    <a:pt x="222322" y="101475"/>
                  </a:lnTo>
                  <a:lnTo>
                    <a:pt x="218980" y="117293"/>
                  </a:lnTo>
                  <a:lnTo>
                    <a:pt x="212814" y="130212"/>
                  </a:lnTo>
                  <a:lnTo>
                    <a:pt x="209458" y="145915"/>
                  </a:lnTo>
                  <a:lnTo>
                    <a:pt x="203290" y="158800"/>
                  </a:lnTo>
                  <a:lnTo>
                    <a:pt x="199934" y="174495"/>
                  </a:lnTo>
                  <a:lnTo>
                    <a:pt x="192677" y="189816"/>
                  </a:lnTo>
                  <a:lnTo>
                    <a:pt x="190501" y="228396"/>
                  </a:lnTo>
                  <a:lnTo>
                    <a:pt x="198701" y="228547"/>
                  </a:lnTo>
                  <a:lnTo>
                    <a:pt x="208111" y="220358"/>
                  </a:lnTo>
                  <a:lnTo>
                    <a:pt x="210324" y="211693"/>
                  </a:lnTo>
                  <a:lnTo>
                    <a:pt x="216012" y="202867"/>
                  </a:lnTo>
                  <a:lnTo>
                    <a:pt x="218167" y="193549"/>
                  </a:lnTo>
                  <a:lnTo>
                    <a:pt x="218956" y="172693"/>
                  </a:lnTo>
                  <a:lnTo>
                    <a:pt x="216200" y="163867"/>
                  </a:lnTo>
                  <a:lnTo>
                    <a:pt x="202822" y="146272"/>
                  </a:lnTo>
                  <a:lnTo>
                    <a:pt x="192332" y="135227"/>
                  </a:lnTo>
                  <a:lnTo>
                    <a:pt x="164660" y="118235"/>
                  </a:lnTo>
                  <a:lnTo>
                    <a:pt x="136404" y="114610"/>
                  </a:lnTo>
                  <a:lnTo>
                    <a:pt x="119673" y="115423"/>
                  </a:lnTo>
                  <a:lnTo>
                    <a:pt x="73176" y="130073"/>
                  </a:lnTo>
                  <a:lnTo>
                    <a:pt x="61309" y="133410"/>
                  </a:lnTo>
                  <a:lnTo>
                    <a:pt x="44579" y="146442"/>
                  </a:lnTo>
                  <a:lnTo>
                    <a:pt x="40980" y="152553"/>
                  </a:lnTo>
                  <a:lnTo>
                    <a:pt x="40020" y="155664"/>
                  </a:lnTo>
                  <a:lnTo>
                    <a:pt x="38322" y="157738"/>
                  </a:lnTo>
                  <a:lnTo>
                    <a:pt x="31934" y="161715"/>
                  </a:lnTo>
                  <a:lnTo>
                    <a:pt x="30067" y="166396"/>
                  </a:lnTo>
                  <a:lnTo>
                    <a:pt x="30628" y="169126"/>
                  </a:lnTo>
                  <a:lnTo>
                    <a:pt x="36906" y="179172"/>
                  </a:lnTo>
                  <a:lnTo>
                    <a:pt x="42803" y="185469"/>
                  </a:lnTo>
                  <a:lnTo>
                    <a:pt x="48304" y="188243"/>
                  </a:lnTo>
                  <a:lnTo>
                    <a:pt x="64647" y="190169"/>
                  </a:lnTo>
                  <a:lnTo>
                    <a:pt x="80656" y="189316"/>
                  </a:lnTo>
                  <a:lnTo>
                    <a:pt x="123900" y="178697"/>
                  </a:lnTo>
                  <a:lnTo>
                    <a:pt x="163189" y="164766"/>
                  </a:lnTo>
                  <a:lnTo>
                    <a:pt x="209717" y="149147"/>
                  </a:lnTo>
                  <a:lnTo>
                    <a:pt x="249658" y="133306"/>
                  </a:lnTo>
                  <a:lnTo>
                    <a:pt x="288993" y="117436"/>
                  </a:lnTo>
                  <a:lnTo>
                    <a:pt x="334521" y="98386"/>
                  </a:lnTo>
                  <a:lnTo>
                    <a:pt x="380321" y="69458"/>
                  </a:lnTo>
                  <a:lnTo>
                    <a:pt x="387048" y="66832"/>
                  </a:lnTo>
                  <a:lnTo>
                    <a:pt x="398130" y="58600"/>
                  </a:lnTo>
                  <a:lnTo>
                    <a:pt x="409537" y="57114"/>
                  </a:lnTo>
                  <a:lnTo>
                    <a:pt x="409563" y="62168"/>
                  </a:lnTo>
                  <a:lnTo>
                    <a:pt x="408509" y="63658"/>
                  </a:lnTo>
                  <a:lnTo>
                    <a:pt x="406748" y="64650"/>
                  </a:lnTo>
                  <a:lnTo>
                    <a:pt x="404516" y="65312"/>
                  </a:lnTo>
                  <a:lnTo>
                    <a:pt x="403027" y="66812"/>
                  </a:lnTo>
                  <a:lnTo>
                    <a:pt x="401373" y="71300"/>
                  </a:lnTo>
                  <a:lnTo>
                    <a:pt x="399252" y="82805"/>
                  </a:lnTo>
                  <a:lnTo>
                    <a:pt x="393581" y="92123"/>
                  </a:lnTo>
                  <a:lnTo>
                    <a:pt x="378820" y="135547"/>
                  </a:lnTo>
                  <a:lnTo>
                    <a:pt x="370829" y="150201"/>
                  </a:lnTo>
                  <a:lnTo>
                    <a:pt x="349212" y="179516"/>
                  </a:lnTo>
                  <a:lnTo>
                    <a:pt x="334863" y="212566"/>
                  </a:lnTo>
                  <a:lnTo>
                    <a:pt x="332610" y="225362"/>
                  </a:lnTo>
                  <a:lnTo>
                    <a:pt x="325212" y="236201"/>
                  </a:lnTo>
                  <a:lnTo>
                    <a:pt x="323886" y="247170"/>
                  </a:lnTo>
                  <a:lnTo>
                    <a:pt x="323853" y="239371"/>
                  </a:lnTo>
                  <a:lnTo>
                    <a:pt x="330396" y="230736"/>
                  </a:lnTo>
                  <a:lnTo>
                    <a:pt x="332051" y="224941"/>
                  </a:lnTo>
                  <a:lnTo>
                    <a:pt x="334173" y="206052"/>
                  </a:lnTo>
                  <a:lnTo>
                    <a:pt x="354481" y="159703"/>
                  </a:lnTo>
                  <a:lnTo>
                    <a:pt x="358630" y="148216"/>
                  </a:lnTo>
                  <a:lnTo>
                    <a:pt x="370021" y="103404"/>
                  </a:lnTo>
                  <a:lnTo>
                    <a:pt x="385626" y="58845"/>
                  </a:lnTo>
                  <a:lnTo>
                    <a:pt x="388317" y="55091"/>
                  </a:lnTo>
                  <a:lnTo>
                    <a:pt x="396103" y="48752"/>
                  </a:lnTo>
                  <a:lnTo>
                    <a:pt x="404586" y="34621"/>
                  </a:lnTo>
                  <a:lnTo>
                    <a:pt x="410180" y="31241"/>
                  </a:lnTo>
                  <a:lnTo>
                    <a:pt x="422394" y="29070"/>
                  </a:lnTo>
                  <a:lnTo>
                    <a:pt x="445797" y="28550"/>
                  </a:lnTo>
                  <a:lnTo>
                    <a:pt x="454909" y="35084"/>
                  </a:lnTo>
                  <a:lnTo>
                    <a:pt x="460768" y="36738"/>
                  </a:lnTo>
                  <a:lnTo>
                    <a:pt x="462754" y="38237"/>
                  </a:lnTo>
                  <a:lnTo>
                    <a:pt x="464960" y="42725"/>
                  </a:lnTo>
                  <a:lnTo>
                    <a:pt x="466679" y="64793"/>
                  </a:lnTo>
                  <a:lnTo>
                    <a:pt x="460170" y="73876"/>
                  </a:lnTo>
                  <a:lnTo>
                    <a:pt x="457021" y="82775"/>
                  </a:lnTo>
                  <a:lnTo>
                    <a:pt x="452534" y="88978"/>
                  </a:lnTo>
                  <a:lnTo>
                    <a:pt x="447012" y="92441"/>
                  </a:lnTo>
                  <a:lnTo>
                    <a:pt x="441031" y="95039"/>
                  </a:lnTo>
                  <a:lnTo>
                    <a:pt x="425410" y="108306"/>
                  </a:lnTo>
                  <a:lnTo>
                    <a:pt x="421905" y="114437"/>
                  </a:lnTo>
                  <a:lnTo>
                    <a:pt x="420970" y="117553"/>
                  </a:lnTo>
                  <a:lnTo>
                    <a:pt x="419288" y="119631"/>
                  </a:lnTo>
                  <a:lnTo>
                    <a:pt x="400065" y="133300"/>
                  </a:lnTo>
                  <a:lnTo>
                    <a:pt x="445639" y="133311"/>
                  </a:lnTo>
                  <a:lnTo>
                    <a:pt x="473980" y="133311"/>
                  </a:lnTo>
                  <a:lnTo>
                    <a:pt x="484252" y="141512"/>
                  </a:lnTo>
                  <a:lnTo>
                    <a:pt x="490380" y="147500"/>
                  </a:lnTo>
                  <a:lnTo>
                    <a:pt x="493113" y="153023"/>
                  </a:lnTo>
                  <a:lnTo>
                    <a:pt x="495172" y="166424"/>
                  </a:lnTo>
                  <a:lnTo>
                    <a:pt x="492420" y="172017"/>
                  </a:lnTo>
                  <a:lnTo>
                    <a:pt x="488729" y="178030"/>
                  </a:lnTo>
                  <a:lnTo>
                    <a:pt x="485591" y="187365"/>
                  </a:lnTo>
                  <a:lnTo>
                    <a:pt x="479488" y="196835"/>
                  </a:lnTo>
                  <a:lnTo>
                    <a:pt x="476151" y="206343"/>
                  </a:lnTo>
                  <a:lnTo>
                    <a:pt x="463119" y="222211"/>
                  </a:lnTo>
                  <a:lnTo>
                    <a:pt x="457009" y="225739"/>
                  </a:lnTo>
                  <a:lnTo>
                    <a:pt x="450766" y="228365"/>
                  </a:lnTo>
                  <a:lnTo>
                    <a:pt x="441299" y="234736"/>
                  </a:lnTo>
                  <a:lnTo>
                    <a:pt x="434963" y="236597"/>
                  </a:lnTo>
                  <a:lnTo>
                    <a:pt x="432851" y="238151"/>
                  </a:lnTo>
                  <a:lnTo>
                    <a:pt x="431443" y="240247"/>
                  </a:lnTo>
                  <a:lnTo>
                    <a:pt x="430503" y="242701"/>
                  </a:lnTo>
                  <a:lnTo>
                    <a:pt x="428818" y="244338"/>
                  </a:lnTo>
                  <a:lnTo>
                    <a:pt x="424125" y="246156"/>
                  </a:lnTo>
                  <a:lnTo>
                    <a:pt x="409730" y="247600"/>
                  </a:lnTo>
                  <a:lnTo>
                    <a:pt x="419100" y="2380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785"/>
            <p:cNvSpPr/>
            <p:nvPr>
              <p:custDataLst>
                <p:tags r:id="rId111"/>
              </p:custDataLst>
            </p:nvPr>
          </p:nvSpPr>
          <p:spPr>
            <a:xfrm>
              <a:off x="8953500" y="4629282"/>
              <a:ext cx="294870" cy="190366"/>
            </a:xfrm>
            <a:custGeom>
              <a:avLst/>
              <a:gdLst/>
              <a:ahLst/>
              <a:cxnLst/>
              <a:rect l="0" t="0" r="0" b="0"/>
              <a:pathLst>
                <a:path w="294870" h="190366">
                  <a:moveTo>
                    <a:pt x="0" y="161793"/>
                  </a:moveTo>
                  <a:lnTo>
                    <a:pt x="0" y="161793"/>
                  </a:lnTo>
                  <a:lnTo>
                    <a:pt x="9410" y="171201"/>
                  </a:lnTo>
                  <a:lnTo>
                    <a:pt x="9515" y="179509"/>
                  </a:lnTo>
                  <a:lnTo>
                    <a:pt x="10576" y="179954"/>
                  </a:lnTo>
                  <a:lnTo>
                    <a:pt x="18657" y="180808"/>
                  </a:lnTo>
                  <a:lnTo>
                    <a:pt x="19016" y="189041"/>
                  </a:lnTo>
                  <a:lnTo>
                    <a:pt x="20086" y="189483"/>
                  </a:lnTo>
                  <a:lnTo>
                    <a:pt x="36741" y="190365"/>
                  </a:lnTo>
                  <a:lnTo>
                    <a:pt x="70334" y="163616"/>
                  </a:lnTo>
                  <a:lnTo>
                    <a:pt x="107551" y="116323"/>
                  </a:lnTo>
                  <a:lnTo>
                    <a:pt x="117651" y="107718"/>
                  </a:lnTo>
                  <a:lnTo>
                    <a:pt x="149147" y="61362"/>
                  </a:lnTo>
                  <a:lnTo>
                    <a:pt x="155541" y="54363"/>
                  </a:lnTo>
                  <a:lnTo>
                    <a:pt x="159088" y="44901"/>
                  </a:lnTo>
                  <a:lnTo>
                    <a:pt x="161723" y="34700"/>
                  </a:lnTo>
                  <a:lnTo>
                    <a:pt x="169215" y="19527"/>
                  </a:lnTo>
                  <a:lnTo>
                    <a:pt x="171449" y="9397"/>
                  </a:lnTo>
                  <a:lnTo>
                    <a:pt x="166393" y="14451"/>
                  </a:lnTo>
                  <a:lnTo>
                    <a:pt x="163910" y="19755"/>
                  </a:lnTo>
                  <a:lnTo>
                    <a:pt x="163249" y="22651"/>
                  </a:lnTo>
                  <a:lnTo>
                    <a:pt x="145501" y="55054"/>
                  </a:lnTo>
                  <a:lnTo>
                    <a:pt x="142984" y="62495"/>
                  </a:lnTo>
                  <a:lnTo>
                    <a:pt x="136675" y="72634"/>
                  </a:lnTo>
                  <a:lnTo>
                    <a:pt x="133276" y="82341"/>
                  </a:lnTo>
                  <a:lnTo>
                    <a:pt x="127096" y="91920"/>
                  </a:lnTo>
                  <a:lnTo>
                    <a:pt x="124795" y="102519"/>
                  </a:lnTo>
                  <a:lnTo>
                    <a:pt x="123837" y="136669"/>
                  </a:lnTo>
                  <a:lnTo>
                    <a:pt x="124891" y="138694"/>
                  </a:lnTo>
                  <a:lnTo>
                    <a:pt x="126652" y="140044"/>
                  </a:lnTo>
                  <a:lnTo>
                    <a:pt x="132027" y="142210"/>
                  </a:lnTo>
                  <a:lnTo>
                    <a:pt x="147504" y="142729"/>
                  </a:lnTo>
                  <a:lnTo>
                    <a:pt x="161062" y="137682"/>
                  </a:lnTo>
                  <a:lnTo>
                    <a:pt x="180444" y="123445"/>
                  </a:lnTo>
                  <a:lnTo>
                    <a:pt x="228007" y="82769"/>
                  </a:lnTo>
                  <a:lnTo>
                    <a:pt x="235745" y="72697"/>
                  </a:lnTo>
                  <a:lnTo>
                    <a:pt x="262620" y="49871"/>
                  </a:lnTo>
                  <a:lnTo>
                    <a:pt x="282875" y="19522"/>
                  </a:lnTo>
                  <a:lnTo>
                    <a:pt x="285182" y="11393"/>
                  </a:lnTo>
                  <a:lnTo>
                    <a:pt x="294869" y="313"/>
                  </a:lnTo>
                  <a:lnTo>
                    <a:pt x="290099" y="0"/>
                  </a:lnTo>
                  <a:lnTo>
                    <a:pt x="288649" y="1014"/>
                  </a:lnTo>
                  <a:lnTo>
                    <a:pt x="287682" y="2749"/>
                  </a:lnTo>
                  <a:lnTo>
                    <a:pt x="284946" y="16122"/>
                  </a:lnTo>
                  <a:lnTo>
                    <a:pt x="269289" y="37990"/>
                  </a:lnTo>
                  <a:lnTo>
                    <a:pt x="266792" y="44328"/>
                  </a:lnTo>
                  <a:lnTo>
                    <a:pt x="242277" y="82594"/>
                  </a:lnTo>
                  <a:lnTo>
                    <a:pt x="236123" y="102483"/>
                  </a:lnTo>
                  <a:lnTo>
                    <a:pt x="231945" y="110033"/>
                  </a:lnTo>
                  <a:lnTo>
                    <a:pt x="228532" y="120233"/>
                  </a:lnTo>
                  <a:lnTo>
                    <a:pt x="220529" y="131299"/>
                  </a:lnTo>
                  <a:lnTo>
                    <a:pt x="219506" y="137706"/>
                  </a:lnTo>
                  <a:lnTo>
                    <a:pt x="219202" y="146307"/>
                  </a:lnTo>
                  <a:lnTo>
                    <a:pt x="220218" y="148294"/>
                  </a:lnTo>
                  <a:lnTo>
                    <a:pt x="221953" y="149619"/>
                  </a:lnTo>
                  <a:lnTo>
                    <a:pt x="228600" y="1522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786"/>
            <p:cNvSpPr/>
            <p:nvPr>
              <p:custDataLst>
                <p:tags r:id="rId112"/>
              </p:custDataLst>
            </p:nvPr>
          </p:nvSpPr>
          <p:spPr>
            <a:xfrm>
              <a:off x="9258300" y="4743450"/>
              <a:ext cx="190501" cy="28566"/>
            </a:xfrm>
            <a:custGeom>
              <a:avLst/>
              <a:gdLst/>
              <a:ahLst/>
              <a:cxnLst/>
              <a:rect l="0" t="0" r="0" b="0"/>
              <a:pathLst>
                <a:path w="190501" h="28566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20108"/>
                  </a:lnTo>
                  <a:lnTo>
                    <a:pt x="7540" y="21872"/>
                  </a:lnTo>
                  <a:lnTo>
                    <a:pt x="8201" y="24107"/>
                  </a:lnTo>
                  <a:lnTo>
                    <a:pt x="9701" y="25596"/>
                  </a:lnTo>
                  <a:lnTo>
                    <a:pt x="17611" y="28183"/>
                  </a:lnTo>
                  <a:lnTo>
                    <a:pt x="38259" y="28565"/>
                  </a:lnTo>
                  <a:lnTo>
                    <a:pt x="46285" y="25748"/>
                  </a:lnTo>
                  <a:lnTo>
                    <a:pt x="53380" y="22027"/>
                  </a:lnTo>
                  <a:lnTo>
                    <a:pt x="66557" y="19638"/>
                  </a:lnTo>
                  <a:lnTo>
                    <a:pt x="98616" y="18014"/>
                  </a:lnTo>
                  <a:lnTo>
                    <a:pt x="117082" y="10852"/>
                  </a:lnTo>
                  <a:lnTo>
                    <a:pt x="159541" y="8489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787"/>
            <p:cNvSpPr/>
            <p:nvPr>
              <p:custDataLst>
                <p:tags r:id="rId113"/>
              </p:custDataLst>
            </p:nvPr>
          </p:nvSpPr>
          <p:spPr>
            <a:xfrm>
              <a:off x="9448838" y="4657725"/>
              <a:ext cx="114263" cy="314284"/>
            </a:xfrm>
            <a:custGeom>
              <a:avLst/>
              <a:gdLst/>
              <a:ahLst/>
              <a:cxnLst/>
              <a:rect l="0" t="0" r="0" b="0"/>
              <a:pathLst>
                <a:path w="114263" h="314284">
                  <a:moveTo>
                    <a:pt x="114262" y="0"/>
                  </a:moveTo>
                  <a:lnTo>
                    <a:pt x="114262" y="0"/>
                  </a:lnTo>
                  <a:lnTo>
                    <a:pt x="109205" y="0"/>
                  </a:lnTo>
                  <a:lnTo>
                    <a:pt x="107716" y="1058"/>
                  </a:lnTo>
                  <a:lnTo>
                    <a:pt x="106722" y="2822"/>
                  </a:lnTo>
                  <a:lnTo>
                    <a:pt x="105128" y="13257"/>
                  </a:lnTo>
                  <a:lnTo>
                    <a:pt x="103755" y="26569"/>
                  </a:lnTo>
                  <a:lnTo>
                    <a:pt x="88930" y="70846"/>
                  </a:lnTo>
                  <a:lnTo>
                    <a:pt x="78338" y="114359"/>
                  </a:lnTo>
                  <a:lnTo>
                    <a:pt x="73985" y="133367"/>
                  </a:lnTo>
                  <a:lnTo>
                    <a:pt x="68814" y="152405"/>
                  </a:lnTo>
                  <a:lnTo>
                    <a:pt x="64460" y="171451"/>
                  </a:lnTo>
                  <a:lnTo>
                    <a:pt x="44284" y="215900"/>
                  </a:lnTo>
                  <a:lnTo>
                    <a:pt x="31880" y="259292"/>
                  </a:lnTo>
                  <a:lnTo>
                    <a:pt x="28469" y="271796"/>
                  </a:lnTo>
                  <a:lnTo>
                    <a:pt x="20" y="314262"/>
                  </a:lnTo>
                  <a:lnTo>
                    <a:pt x="0" y="314283"/>
                  </a:lnTo>
                  <a:lnTo>
                    <a:pt x="5029" y="309256"/>
                  </a:lnTo>
                  <a:lnTo>
                    <a:pt x="7507" y="303959"/>
                  </a:lnTo>
                  <a:lnTo>
                    <a:pt x="9487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788"/>
            <p:cNvSpPr/>
            <p:nvPr>
              <p:custDataLst>
                <p:tags r:id="rId114"/>
              </p:custDataLst>
            </p:nvPr>
          </p:nvSpPr>
          <p:spPr>
            <a:xfrm>
              <a:off x="9515475" y="4648239"/>
              <a:ext cx="123825" cy="133312"/>
            </a:xfrm>
            <a:custGeom>
              <a:avLst/>
              <a:gdLst/>
              <a:ahLst/>
              <a:cxnLst/>
              <a:rect l="0" t="0" r="0" b="0"/>
              <a:pathLst>
                <a:path w="123825" h="133312">
                  <a:moveTo>
                    <a:pt x="0" y="133311"/>
                  </a:moveTo>
                  <a:lnTo>
                    <a:pt x="0" y="133311"/>
                  </a:lnTo>
                  <a:lnTo>
                    <a:pt x="7540" y="115411"/>
                  </a:lnTo>
                  <a:lnTo>
                    <a:pt x="12296" y="78177"/>
                  </a:lnTo>
                  <a:lnTo>
                    <a:pt x="28818" y="57288"/>
                  </a:lnTo>
                  <a:lnTo>
                    <a:pt x="73026" y="13720"/>
                  </a:lnTo>
                  <a:lnTo>
                    <a:pt x="85725" y="7500"/>
                  </a:lnTo>
                  <a:lnTo>
                    <a:pt x="92075" y="3311"/>
                  </a:lnTo>
                  <a:lnTo>
                    <a:pt x="102893" y="402"/>
                  </a:lnTo>
                  <a:lnTo>
                    <a:pt x="112811" y="0"/>
                  </a:lnTo>
                  <a:lnTo>
                    <a:pt x="122371" y="8166"/>
                  </a:lnTo>
                  <a:lnTo>
                    <a:pt x="123394" y="14151"/>
                  </a:lnTo>
                  <a:lnTo>
                    <a:pt x="123824" y="56213"/>
                  </a:lnTo>
                  <a:lnTo>
                    <a:pt x="121003" y="64826"/>
                  </a:lnTo>
                  <a:lnTo>
                    <a:pt x="117279" y="72181"/>
                  </a:lnTo>
                  <a:lnTo>
                    <a:pt x="114124" y="82273"/>
                  </a:lnTo>
                  <a:lnTo>
                    <a:pt x="108015" y="91965"/>
                  </a:lnTo>
                  <a:lnTo>
                    <a:pt x="104677" y="101540"/>
                  </a:lnTo>
                  <a:lnTo>
                    <a:pt x="100146" y="107902"/>
                  </a:lnTo>
                  <a:lnTo>
                    <a:pt x="94603" y="111434"/>
                  </a:lnTo>
                  <a:lnTo>
                    <a:pt x="88612" y="114063"/>
                  </a:lnTo>
                  <a:lnTo>
                    <a:pt x="79291" y="120435"/>
                  </a:lnTo>
                  <a:lnTo>
                    <a:pt x="69824" y="122793"/>
                  </a:lnTo>
                  <a:lnTo>
                    <a:pt x="57707" y="123747"/>
                  </a:lnTo>
                  <a:lnTo>
                    <a:pt x="57199" y="115581"/>
                  </a:lnTo>
                  <a:lnTo>
                    <a:pt x="70411" y="101119"/>
                  </a:lnTo>
                  <a:lnTo>
                    <a:pt x="9525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" name="SMARTInkShape-Group220"/>
          <p:cNvGrpSpPr/>
          <p:nvPr/>
        </p:nvGrpSpPr>
        <p:grpSpPr>
          <a:xfrm>
            <a:off x="9677527" y="4392388"/>
            <a:ext cx="2295399" cy="465196"/>
            <a:chOff x="9677527" y="4392388"/>
            <a:chExt cx="2295399" cy="465196"/>
          </a:xfrm>
        </p:grpSpPr>
        <p:sp>
          <p:nvSpPr>
            <p:cNvPr id="258" name="SMARTInkShape-789"/>
            <p:cNvSpPr/>
            <p:nvPr>
              <p:custDataLst>
                <p:tags r:id="rId104"/>
              </p:custDataLst>
            </p:nvPr>
          </p:nvSpPr>
          <p:spPr>
            <a:xfrm>
              <a:off x="9677527" y="4392388"/>
              <a:ext cx="1019049" cy="384824"/>
            </a:xfrm>
            <a:custGeom>
              <a:avLst/>
              <a:gdLst/>
              <a:ahLst/>
              <a:cxnLst/>
              <a:rect l="0" t="0" r="0" b="0"/>
              <a:pathLst>
                <a:path w="1019049" h="384824">
                  <a:moveTo>
                    <a:pt x="95123" y="284387"/>
                  </a:moveTo>
                  <a:lnTo>
                    <a:pt x="95123" y="284387"/>
                  </a:lnTo>
                  <a:lnTo>
                    <a:pt x="119078" y="284387"/>
                  </a:lnTo>
                  <a:lnTo>
                    <a:pt x="120619" y="283329"/>
                  </a:lnTo>
                  <a:lnTo>
                    <a:pt x="121645" y="281565"/>
                  </a:lnTo>
                  <a:lnTo>
                    <a:pt x="123578" y="275254"/>
                  </a:lnTo>
                  <a:lnTo>
                    <a:pt x="132828" y="274872"/>
                  </a:lnTo>
                  <a:lnTo>
                    <a:pt x="124988" y="266662"/>
                  </a:lnTo>
                  <a:lnTo>
                    <a:pt x="123812" y="257252"/>
                  </a:lnTo>
                  <a:lnTo>
                    <a:pt x="115506" y="247738"/>
                  </a:lnTo>
                  <a:lnTo>
                    <a:pt x="109512" y="246716"/>
                  </a:lnTo>
                  <a:lnTo>
                    <a:pt x="107891" y="245515"/>
                  </a:lnTo>
                  <a:lnTo>
                    <a:pt x="106090" y="241357"/>
                  </a:lnTo>
                  <a:lnTo>
                    <a:pt x="104551" y="239826"/>
                  </a:lnTo>
                  <a:lnTo>
                    <a:pt x="100018" y="238124"/>
                  </a:lnTo>
                  <a:lnTo>
                    <a:pt x="87351" y="236881"/>
                  </a:lnTo>
                  <a:lnTo>
                    <a:pt x="73908" y="248526"/>
                  </a:lnTo>
                  <a:lnTo>
                    <a:pt x="59913" y="261399"/>
                  </a:lnTo>
                  <a:lnTo>
                    <a:pt x="47441" y="267381"/>
                  </a:lnTo>
                  <a:lnTo>
                    <a:pt x="44285" y="269875"/>
                  </a:lnTo>
                  <a:lnTo>
                    <a:pt x="40778" y="278290"/>
                  </a:lnTo>
                  <a:lnTo>
                    <a:pt x="38161" y="288027"/>
                  </a:lnTo>
                  <a:lnTo>
                    <a:pt x="27858" y="302902"/>
                  </a:lnTo>
                  <a:lnTo>
                    <a:pt x="24879" y="306255"/>
                  </a:lnTo>
                  <a:lnTo>
                    <a:pt x="21570" y="315625"/>
                  </a:lnTo>
                  <a:lnTo>
                    <a:pt x="19041" y="325788"/>
                  </a:lnTo>
                  <a:lnTo>
                    <a:pt x="11616" y="340934"/>
                  </a:lnTo>
                  <a:lnTo>
                    <a:pt x="9326" y="347619"/>
                  </a:lnTo>
                  <a:lnTo>
                    <a:pt x="3144" y="357333"/>
                  </a:lnTo>
                  <a:lnTo>
                    <a:pt x="843" y="366914"/>
                  </a:lnTo>
                  <a:lnTo>
                    <a:pt x="0" y="377752"/>
                  </a:lnTo>
                  <a:lnTo>
                    <a:pt x="1016" y="378381"/>
                  </a:lnTo>
                  <a:lnTo>
                    <a:pt x="11637" y="379564"/>
                  </a:lnTo>
                  <a:lnTo>
                    <a:pt x="14065" y="379589"/>
                  </a:lnTo>
                  <a:lnTo>
                    <a:pt x="19587" y="376793"/>
                  </a:lnTo>
                  <a:lnTo>
                    <a:pt x="65257" y="338347"/>
                  </a:lnTo>
                  <a:lnTo>
                    <a:pt x="88380" y="319311"/>
                  </a:lnTo>
                  <a:lnTo>
                    <a:pt x="92127" y="312962"/>
                  </a:lnTo>
                  <a:lnTo>
                    <a:pt x="94850" y="306612"/>
                  </a:lnTo>
                  <a:lnTo>
                    <a:pt x="101275" y="297087"/>
                  </a:lnTo>
                  <a:lnTo>
                    <a:pt x="104636" y="284435"/>
                  </a:lnTo>
                  <a:lnTo>
                    <a:pt x="90457" y="298577"/>
                  </a:lnTo>
                  <a:lnTo>
                    <a:pt x="87758" y="304099"/>
                  </a:lnTo>
                  <a:lnTo>
                    <a:pt x="87039" y="307054"/>
                  </a:lnTo>
                  <a:lnTo>
                    <a:pt x="80968" y="316268"/>
                  </a:lnTo>
                  <a:lnTo>
                    <a:pt x="70494" y="328863"/>
                  </a:lnTo>
                  <a:lnTo>
                    <a:pt x="64505" y="341542"/>
                  </a:lnTo>
                  <a:lnTo>
                    <a:pt x="60349" y="347889"/>
                  </a:lnTo>
                  <a:lnTo>
                    <a:pt x="58008" y="357412"/>
                  </a:lnTo>
                  <a:lnTo>
                    <a:pt x="57152" y="368231"/>
                  </a:lnTo>
                  <a:lnTo>
                    <a:pt x="65236" y="378148"/>
                  </a:lnTo>
                  <a:lnTo>
                    <a:pt x="68787" y="378975"/>
                  </a:lnTo>
                  <a:lnTo>
                    <a:pt x="79691" y="379506"/>
                  </a:lnTo>
                  <a:lnTo>
                    <a:pt x="123962" y="360334"/>
                  </a:lnTo>
                  <a:lnTo>
                    <a:pt x="164644" y="338693"/>
                  </a:lnTo>
                  <a:lnTo>
                    <a:pt x="211659" y="310726"/>
                  </a:lnTo>
                  <a:lnTo>
                    <a:pt x="242909" y="287120"/>
                  </a:lnTo>
                  <a:lnTo>
                    <a:pt x="278730" y="251037"/>
                  </a:lnTo>
                  <a:lnTo>
                    <a:pt x="309661" y="229469"/>
                  </a:lnTo>
                  <a:lnTo>
                    <a:pt x="350011" y="182397"/>
                  </a:lnTo>
                  <a:lnTo>
                    <a:pt x="356574" y="174500"/>
                  </a:lnTo>
                  <a:lnTo>
                    <a:pt x="370328" y="151265"/>
                  </a:lnTo>
                  <a:lnTo>
                    <a:pt x="370895" y="146552"/>
                  </a:lnTo>
                  <a:lnTo>
                    <a:pt x="369988" y="144872"/>
                  </a:lnTo>
                  <a:lnTo>
                    <a:pt x="368324" y="143752"/>
                  </a:lnTo>
                  <a:lnTo>
                    <a:pt x="363107" y="141955"/>
                  </a:lnTo>
                  <a:lnTo>
                    <a:pt x="357147" y="141643"/>
                  </a:lnTo>
                  <a:lnTo>
                    <a:pt x="351631" y="144392"/>
                  </a:lnTo>
                  <a:lnTo>
                    <a:pt x="345653" y="148084"/>
                  </a:lnTo>
                  <a:lnTo>
                    <a:pt x="336335" y="151220"/>
                  </a:lnTo>
                  <a:lnTo>
                    <a:pt x="292324" y="191977"/>
                  </a:lnTo>
                  <a:lnTo>
                    <a:pt x="274247" y="215098"/>
                  </a:lnTo>
                  <a:lnTo>
                    <a:pt x="247575" y="257820"/>
                  </a:lnTo>
                  <a:lnTo>
                    <a:pt x="225301" y="300379"/>
                  </a:lnTo>
                  <a:lnTo>
                    <a:pt x="202722" y="343528"/>
                  </a:lnTo>
                  <a:lnTo>
                    <a:pt x="199947" y="374480"/>
                  </a:lnTo>
                  <a:lnTo>
                    <a:pt x="200989" y="376199"/>
                  </a:lnTo>
                  <a:lnTo>
                    <a:pt x="202742" y="377345"/>
                  </a:lnTo>
                  <a:lnTo>
                    <a:pt x="204968" y="378110"/>
                  </a:lnTo>
                  <a:lnTo>
                    <a:pt x="206453" y="379676"/>
                  </a:lnTo>
                  <a:lnTo>
                    <a:pt x="208103" y="384241"/>
                  </a:lnTo>
                  <a:lnTo>
                    <a:pt x="209601" y="384823"/>
                  </a:lnTo>
                  <a:lnTo>
                    <a:pt x="211659" y="384153"/>
                  </a:lnTo>
                  <a:lnTo>
                    <a:pt x="216768" y="381644"/>
                  </a:lnTo>
                  <a:lnTo>
                    <a:pt x="236835" y="374845"/>
                  </a:lnTo>
                  <a:lnTo>
                    <a:pt x="281491" y="344684"/>
                  </a:lnTo>
                  <a:lnTo>
                    <a:pt x="290631" y="335179"/>
                  </a:lnTo>
                  <a:lnTo>
                    <a:pt x="303672" y="304516"/>
                  </a:lnTo>
                  <a:lnTo>
                    <a:pt x="304542" y="290461"/>
                  </a:lnTo>
                  <a:lnTo>
                    <a:pt x="303527" y="288436"/>
                  </a:lnTo>
                  <a:lnTo>
                    <a:pt x="301792" y="287086"/>
                  </a:lnTo>
                  <a:lnTo>
                    <a:pt x="296460" y="284920"/>
                  </a:lnTo>
                  <a:lnTo>
                    <a:pt x="290479" y="284545"/>
                  </a:lnTo>
                  <a:lnTo>
                    <a:pt x="284959" y="287280"/>
                  </a:lnTo>
                  <a:lnTo>
                    <a:pt x="278978" y="290965"/>
                  </a:lnTo>
                  <a:lnTo>
                    <a:pt x="269661" y="294096"/>
                  </a:lnTo>
                  <a:lnTo>
                    <a:pt x="263358" y="298580"/>
                  </a:lnTo>
                  <a:lnTo>
                    <a:pt x="242230" y="328041"/>
                  </a:lnTo>
                  <a:lnTo>
                    <a:pt x="236011" y="341380"/>
                  </a:lnTo>
                  <a:lnTo>
                    <a:pt x="231824" y="347817"/>
                  </a:lnTo>
                  <a:lnTo>
                    <a:pt x="229465" y="357391"/>
                  </a:lnTo>
                  <a:lnTo>
                    <a:pt x="228604" y="368227"/>
                  </a:lnTo>
                  <a:lnTo>
                    <a:pt x="229618" y="368856"/>
                  </a:lnTo>
                  <a:lnTo>
                    <a:pt x="236104" y="370798"/>
                  </a:lnTo>
                  <a:lnTo>
                    <a:pt x="241741" y="375003"/>
                  </a:lnTo>
                  <a:lnTo>
                    <a:pt x="244729" y="375489"/>
                  </a:lnTo>
                  <a:lnTo>
                    <a:pt x="247776" y="374755"/>
                  </a:lnTo>
                  <a:lnTo>
                    <a:pt x="255043" y="372175"/>
                  </a:lnTo>
                  <a:lnTo>
                    <a:pt x="269977" y="369665"/>
                  </a:lnTo>
                  <a:lnTo>
                    <a:pt x="311466" y="347746"/>
                  </a:lnTo>
                  <a:lnTo>
                    <a:pt x="357362" y="320624"/>
                  </a:lnTo>
                  <a:lnTo>
                    <a:pt x="401691" y="287120"/>
                  </a:lnTo>
                  <a:lnTo>
                    <a:pt x="443970" y="257624"/>
                  </a:lnTo>
                  <a:lnTo>
                    <a:pt x="473248" y="234596"/>
                  </a:lnTo>
                  <a:lnTo>
                    <a:pt x="481195" y="225216"/>
                  </a:lnTo>
                  <a:lnTo>
                    <a:pt x="514056" y="198821"/>
                  </a:lnTo>
                  <a:lnTo>
                    <a:pt x="514208" y="206877"/>
                  </a:lnTo>
                  <a:lnTo>
                    <a:pt x="507675" y="215532"/>
                  </a:lnTo>
                  <a:lnTo>
                    <a:pt x="504521" y="224357"/>
                  </a:lnTo>
                  <a:lnTo>
                    <a:pt x="480269" y="259190"/>
                  </a:lnTo>
                  <a:lnTo>
                    <a:pt x="468883" y="287497"/>
                  </a:lnTo>
                  <a:lnTo>
                    <a:pt x="461043" y="299302"/>
                  </a:lnTo>
                  <a:lnTo>
                    <a:pt x="455035" y="312772"/>
                  </a:lnTo>
                  <a:lnTo>
                    <a:pt x="441988" y="328812"/>
                  </a:lnTo>
                  <a:lnTo>
                    <a:pt x="435984" y="341532"/>
                  </a:lnTo>
                  <a:lnTo>
                    <a:pt x="429977" y="349180"/>
                  </a:lnTo>
                  <a:lnTo>
                    <a:pt x="426333" y="350225"/>
                  </a:lnTo>
                  <a:lnTo>
                    <a:pt x="419101" y="351048"/>
                  </a:lnTo>
                  <a:lnTo>
                    <a:pt x="419011" y="346001"/>
                  </a:lnTo>
                  <a:lnTo>
                    <a:pt x="421812" y="340699"/>
                  </a:lnTo>
                  <a:lnTo>
                    <a:pt x="425528" y="334815"/>
                  </a:lnTo>
                  <a:lnTo>
                    <a:pt x="428676" y="325552"/>
                  </a:lnTo>
                  <a:lnTo>
                    <a:pt x="434784" y="316104"/>
                  </a:lnTo>
                  <a:lnTo>
                    <a:pt x="438122" y="306602"/>
                  </a:lnTo>
                  <a:lnTo>
                    <a:pt x="444284" y="297084"/>
                  </a:lnTo>
                  <a:lnTo>
                    <a:pt x="446581" y="287561"/>
                  </a:lnTo>
                  <a:lnTo>
                    <a:pt x="447420" y="271687"/>
                  </a:lnTo>
                  <a:lnTo>
                    <a:pt x="448522" y="269570"/>
                  </a:lnTo>
                  <a:lnTo>
                    <a:pt x="450314" y="268159"/>
                  </a:lnTo>
                  <a:lnTo>
                    <a:pt x="457063" y="265341"/>
                  </a:lnTo>
                  <a:lnTo>
                    <a:pt x="457073" y="292161"/>
                  </a:lnTo>
                  <a:lnTo>
                    <a:pt x="465275" y="301960"/>
                  </a:lnTo>
                  <a:lnTo>
                    <a:pt x="468833" y="302780"/>
                  </a:lnTo>
                  <a:lnTo>
                    <a:pt x="498388" y="303426"/>
                  </a:lnTo>
                  <a:lnTo>
                    <a:pt x="504716" y="300610"/>
                  </a:lnTo>
                  <a:lnTo>
                    <a:pt x="507885" y="298377"/>
                  </a:lnTo>
                  <a:lnTo>
                    <a:pt x="531289" y="291678"/>
                  </a:lnTo>
                  <a:lnTo>
                    <a:pt x="577438" y="258961"/>
                  </a:lnTo>
                  <a:lnTo>
                    <a:pt x="618558" y="218153"/>
                  </a:lnTo>
                  <a:lnTo>
                    <a:pt x="604797" y="217723"/>
                  </a:lnTo>
                  <a:lnTo>
                    <a:pt x="603181" y="218777"/>
                  </a:lnTo>
                  <a:lnTo>
                    <a:pt x="602104" y="220539"/>
                  </a:lnTo>
                  <a:lnTo>
                    <a:pt x="601384" y="222772"/>
                  </a:lnTo>
                  <a:lnTo>
                    <a:pt x="595316" y="230970"/>
                  </a:lnTo>
                  <a:lnTo>
                    <a:pt x="589776" y="234188"/>
                  </a:lnTo>
                  <a:lnTo>
                    <a:pt x="586816" y="235046"/>
                  </a:lnTo>
                  <a:lnTo>
                    <a:pt x="580708" y="241644"/>
                  </a:lnTo>
                  <a:lnTo>
                    <a:pt x="575522" y="250574"/>
                  </a:lnTo>
                  <a:lnTo>
                    <a:pt x="571544" y="261551"/>
                  </a:lnTo>
                  <a:lnTo>
                    <a:pt x="565190" y="271506"/>
                  </a:lnTo>
                  <a:lnTo>
                    <a:pt x="561781" y="281159"/>
                  </a:lnTo>
                  <a:lnTo>
                    <a:pt x="555595" y="290721"/>
                  </a:lnTo>
                  <a:lnTo>
                    <a:pt x="553293" y="300257"/>
                  </a:lnTo>
                  <a:lnTo>
                    <a:pt x="552335" y="326986"/>
                  </a:lnTo>
                  <a:lnTo>
                    <a:pt x="553390" y="328662"/>
                  </a:lnTo>
                  <a:lnTo>
                    <a:pt x="555150" y="329778"/>
                  </a:lnTo>
                  <a:lnTo>
                    <a:pt x="562686" y="331350"/>
                  </a:lnTo>
                  <a:lnTo>
                    <a:pt x="565581" y="331571"/>
                  </a:lnTo>
                  <a:lnTo>
                    <a:pt x="571622" y="328994"/>
                  </a:lnTo>
                  <a:lnTo>
                    <a:pt x="577832" y="325379"/>
                  </a:lnTo>
                  <a:lnTo>
                    <a:pt x="587281" y="322286"/>
                  </a:lnTo>
                  <a:lnTo>
                    <a:pt x="630758" y="293853"/>
                  </a:lnTo>
                  <a:lnTo>
                    <a:pt x="677872" y="262161"/>
                  </a:lnTo>
                  <a:lnTo>
                    <a:pt x="702805" y="238643"/>
                  </a:lnTo>
                  <a:lnTo>
                    <a:pt x="703870" y="234776"/>
                  </a:lnTo>
                  <a:lnTo>
                    <a:pt x="704719" y="227276"/>
                  </a:lnTo>
                  <a:lnTo>
                    <a:pt x="699665" y="232305"/>
                  </a:lnTo>
                  <a:lnTo>
                    <a:pt x="697185" y="237603"/>
                  </a:lnTo>
                  <a:lnTo>
                    <a:pt x="696521" y="240498"/>
                  </a:lnTo>
                  <a:lnTo>
                    <a:pt x="695021" y="242428"/>
                  </a:lnTo>
                  <a:lnTo>
                    <a:pt x="682057" y="250835"/>
                  </a:lnTo>
                  <a:lnTo>
                    <a:pt x="678774" y="256422"/>
                  </a:lnTo>
                  <a:lnTo>
                    <a:pt x="666549" y="289878"/>
                  </a:lnTo>
                  <a:lnTo>
                    <a:pt x="659278" y="303268"/>
                  </a:lnTo>
                  <a:lnTo>
                    <a:pt x="657226" y="320596"/>
                  </a:lnTo>
                  <a:lnTo>
                    <a:pt x="665311" y="330522"/>
                  </a:lnTo>
                  <a:lnTo>
                    <a:pt x="668862" y="331350"/>
                  </a:lnTo>
                  <a:lnTo>
                    <a:pt x="688978" y="331973"/>
                  </a:lnTo>
                  <a:lnTo>
                    <a:pt x="695257" y="329172"/>
                  </a:lnTo>
                  <a:lnTo>
                    <a:pt x="701573" y="325458"/>
                  </a:lnTo>
                  <a:lnTo>
                    <a:pt x="711082" y="322309"/>
                  </a:lnTo>
                  <a:lnTo>
                    <a:pt x="758438" y="287536"/>
                  </a:lnTo>
                  <a:lnTo>
                    <a:pt x="776666" y="268510"/>
                  </a:lnTo>
                  <a:lnTo>
                    <a:pt x="782905" y="255812"/>
                  </a:lnTo>
                  <a:lnTo>
                    <a:pt x="788959" y="248168"/>
                  </a:lnTo>
                  <a:lnTo>
                    <a:pt x="788398" y="246483"/>
                  </a:lnTo>
                  <a:lnTo>
                    <a:pt x="782116" y="238251"/>
                  </a:lnTo>
                  <a:lnTo>
                    <a:pt x="778632" y="237424"/>
                  </a:lnTo>
                  <a:lnTo>
                    <a:pt x="772827" y="236893"/>
                  </a:lnTo>
                  <a:lnTo>
                    <a:pt x="764077" y="243334"/>
                  </a:lnTo>
                  <a:lnTo>
                    <a:pt x="755235" y="246470"/>
                  </a:lnTo>
                  <a:lnTo>
                    <a:pt x="723769" y="272098"/>
                  </a:lnTo>
                  <a:lnTo>
                    <a:pt x="720594" y="273019"/>
                  </a:lnTo>
                  <a:lnTo>
                    <a:pt x="714247" y="279688"/>
                  </a:lnTo>
                  <a:lnTo>
                    <a:pt x="707898" y="287590"/>
                  </a:lnTo>
                  <a:lnTo>
                    <a:pt x="699431" y="293097"/>
                  </a:lnTo>
                  <a:lnTo>
                    <a:pt x="687162" y="311173"/>
                  </a:lnTo>
                  <a:lnTo>
                    <a:pt x="685804" y="321006"/>
                  </a:lnTo>
                  <a:lnTo>
                    <a:pt x="686818" y="321499"/>
                  </a:lnTo>
                  <a:lnTo>
                    <a:pt x="699867" y="322449"/>
                  </a:lnTo>
                  <a:lnTo>
                    <a:pt x="705387" y="319647"/>
                  </a:lnTo>
                  <a:lnTo>
                    <a:pt x="711368" y="315933"/>
                  </a:lnTo>
                  <a:lnTo>
                    <a:pt x="720685" y="312784"/>
                  </a:lnTo>
                  <a:lnTo>
                    <a:pt x="742827" y="296538"/>
                  </a:lnTo>
                  <a:lnTo>
                    <a:pt x="749175" y="294021"/>
                  </a:lnTo>
                  <a:lnTo>
                    <a:pt x="780923" y="268106"/>
                  </a:lnTo>
                  <a:lnTo>
                    <a:pt x="787273" y="265509"/>
                  </a:lnTo>
                  <a:lnTo>
                    <a:pt x="799808" y="255943"/>
                  </a:lnTo>
                  <a:lnTo>
                    <a:pt x="799972" y="246404"/>
                  </a:lnTo>
                  <a:lnTo>
                    <a:pt x="809383" y="255697"/>
                  </a:lnTo>
                  <a:lnTo>
                    <a:pt x="814520" y="255778"/>
                  </a:lnTo>
                  <a:lnTo>
                    <a:pt x="816021" y="254731"/>
                  </a:lnTo>
                  <a:lnTo>
                    <a:pt x="817021" y="252975"/>
                  </a:lnTo>
                  <a:lnTo>
                    <a:pt x="818628" y="247608"/>
                  </a:lnTo>
                  <a:lnTo>
                    <a:pt x="821669" y="246874"/>
                  </a:lnTo>
                  <a:lnTo>
                    <a:pt x="833201" y="246321"/>
                  </a:lnTo>
                  <a:lnTo>
                    <a:pt x="838728" y="243480"/>
                  </a:lnTo>
                  <a:lnTo>
                    <a:pt x="845847" y="238089"/>
                  </a:lnTo>
                  <a:lnTo>
                    <a:pt x="854856" y="237024"/>
                  </a:lnTo>
                  <a:lnTo>
                    <a:pt x="860701" y="236879"/>
                  </a:lnTo>
                  <a:lnTo>
                    <a:pt x="866827" y="233992"/>
                  </a:lnTo>
                  <a:lnTo>
                    <a:pt x="873076" y="230240"/>
                  </a:lnTo>
                  <a:lnTo>
                    <a:pt x="885714" y="227830"/>
                  </a:lnTo>
                  <a:lnTo>
                    <a:pt x="888883" y="227632"/>
                  </a:lnTo>
                  <a:lnTo>
                    <a:pt x="895227" y="224591"/>
                  </a:lnTo>
                  <a:lnTo>
                    <a:pt x="902868" y="219070"/>
                  </a:lnTo>
                  <a:lnTo>
                    <a:pt x="912784" y="217831"/>
                  </a:lnTo>
                  <a:lnTo>
                    <a:pt x="923367" y="217715"/>
                  </a:lnTo>
                  <a:lnTo>
                    <a:pt x="923797" y="208221"/>
                  </a:lnTo>
                  <a:lnTo>
                    <a:pt x="923798" y="213254"/>
                  </a:lnTo>
                  <a:lnTo>
                    <a:pt x="922740" y="214740"/>
                  </a:lnTo>
                  <a:lnTo>
                    <a:pt x="917252" y="216831"/>
                  </a:lnTo>
                  <a:lnTo>
                    <a:pt x="915596" y="217321"/>
                  </a:lnTo>
                  <a:lnTo>
                    <a:pt x="914861" y="220360"/>
                  </a:lnTo>
                  <a:lnTo>
                    <a:pt x="914664" y="222653"/>
                  </a:lnTo>
                  <a:lnTo>
                    <a:pt x="913475" y="224180"/>
                  </a:lnTo>
                  <a:lnTo>
                    <a:pt x="909333" y="225879"/>
                  </a:lnTo>
                  <a:lnTo>
                    <a:pt x="907805" y="227389"/>
                  </a:lnTo>
                  <a:lnTo>
                    <a:pt x="902530" y="237419"/>
                  </a:lnTo>
                  <a:lnTo>
                    <a:pt x="857105" y="284403"/>
                  </a:lnTo>
                  <a:lnTo>
                    <a:pt x="849476" y="292033"/>
                  </a:lnTo>
                  <a:lnTo>
                    <a:pt x="848433" y="295899"/>
                  </a:lnTo>
                  <a:lnTo>
                    <a:pt x="848155" y="298412"/>
                  </a:lnTo>
                  <a:lnTo>
                    <a:pt x="845024" y="304026"/>
                  </a:lnTo>
                  <a:lnTo>
                    <a:pt x="839446" y="311197"/>
                  </a:lnTo>
                  <a:lnTo>
                    <a:pt x="838194" y="321008"/>
                  </a:lnTo>
                  <a:lnTo>
                    <a:pt x="839212" y="321501"/>
                  </a:lnTo>
                  <a:lnTo>
                    <a:pt x="860741" y="322476"/>
                  </a:lnTo>
                  <a:lnTo>
                    <a:pt x="866844" y="319660"/>
                  </a:lnTo>
                  <a:lnTo>
                    <a:pt x="884443" y="309229"/>
                  </a:lnTo>
                  <a:lnTo>
                    <a:pt x="904165" y="301377"/>
                  </a:lnTo>
                  <a:lnTo>
                    <a:pt x="935140" y="281091"/>
                  </a:lnTo>
                  <a:lnTo>
                    <a:pt x="939422" y="274808"/>
                  </a:lnTo>
                  <a:lnTo>
                    <a:pt x="942383" y="268488"/>
                  </a:lnTo>
                  <a:lnTo>
                    <a:pt x="957902" y="242914"/>
                  </a:lnTo>
                  <a:lnTo>
                    <a:pt x="961110" y="227825"/>
                  </a:lnTo>
                  <a:lnTo>
                    <a:pt x="961742" y="214653"/>
                  </a:lnTo>
                  <a:lnTo>
                    <a:pt x="959007" y="208239"/>
                  </a:lnTo>
                  <a:lnTo>
                    <a:pt x="955322" y="201860"/>
                  </a:lnTo>
                  <a:lnTo>
                    <a:pt x="952188" y="192319"/>
                  </a:lnTo>
                  <a:lnTo>
                    <a:pt x="939230" y="176438"/>
                  </a:lnTo>
                  <a:lnTo>
                    <a:pt x="933127" y="172910"/>
                  </a:lnTo>
                  <a:lnTo>
                    <a:pt x="930018" y="171969"/>
                  </a:lnTo>
                  <a:lnTo>
                    <a:pt x="927944" y="170283"/>
                  </a:lnTo>
                  <a:lnTo>
                    <a:pt x="919287" y="156994"/>
                  </a:lnTo>
                  <a:lnTo>
                    <a:pt x="913678" y="153685"/>
                  </a:lnTo>
                  <a:lnTo>
                    <a:pt x="910702" y="152802"/>
                  </a:lnTo>
                  <a:lnTo>
                    <a:pt x="908717" y="151156"/>
                  </a:lnTo>
                  <a:lnTo>
                    <a:pt x="906512" y="146504"/>
                  </a:lnTo>
                  <a:lnTo>
                    <a:pt x="904866" y="144839"/>
                  </a:lnTo>
                  <a:lnTo>
                    <a:pt x="900215" y="142991"/>
                  </a:lnTo>
                  <a:lnTo>
                    <a:pt x="898551" y="141439"/>
                  </a:lnTo>
                  <a:lnTo>
                    <a:pt x="896702" y="136893"/>
                  </a:lnTo>
                  <a:lnTo>
                    <a:pt x="895261" y="109724"/>
                  </a:lnTo>
                  <a:lnTo>
                    <a:pt x="898062" y="103395"/>
                  </a:lnTo>
                  <a:lnTo>
                    <a:pt x="940032" y="55787"/>
                  </a:lnTo>
                  <a:lnTo>
                    <a:pt x="942655" y="49437"/>
                  </a:lnTo>
                  <a:lnTo>
                    <a:pt x="965188" y="24037"/>
                  </a:lnTo>
                  <a:lnTo>
                    <a:pt x="971475" y="20509"/>
                  </a:lnTo>
                  <a:lnTo>
                    <a:pt x="977795" y="17883"/>
                  </a:lnTo>
                  <a:lnTo>
                    <a:pt x="987304" y="11512"/>
                  </a:lnTo>
                  <a:lnTo>
                    <a:pt x="998118" y="8603"/>
                  </a:lnTo>
                  <a:lnTo>
                    <a:pt x="1008034" y="0"/>
                  </a:lnTo>
                  <a:lnTo>
                    <a:pt x="1009588" y="604"/>
                  </a:lnTo>
                  <a:lnTo>
                    <a:pt x="1019048" y="8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790"/>
            <p:cNvSpPr/>
            <p:nvPr>
              <p:custDataLst>
                <p:tags r:id="rId105"/>
              </p:custDataLst>
            </p:nvPr>
          </p:nvSpPr>
          <p:spPr>
            <a:xfrm>
              <a:off x="10620375" y="46863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791"/>
            <p:cNvSpPr/>
            <p:nvPr>
              <p:custDataLst>
                <p:tags r:id="rId106"/>
              </p:custDataLst>
            </p:nvPr>
          </p:nvSpPr>
          <p:spPr>
            <a:xfrm>
              <a:off x="10668000" y="4524378"/>
              <a:ext cx="618683" cy="333206"/>
            </a:xfrm>
            <a:custGeom>
              <a:avLst/>
              <a:gdLst/>
              <a:ahLst/>
              <a:cxnLst/>
              <a:rect l="0" t="0" r="0" b="0"/>
              <a:pathLst>
                <a:path w="618683" h="333206">
                  <a:moveTo>
                    <a:pt x="0" y="142872"/>
                  </a:moveTo>
                  <a:lnTo>
                    <a:pt x="0" y="142872"/>
                  </a:lnTo>
                  <a:lnTo>
                    <a:pt x="21458" y="129615"/>
                  </a:lnTo>
                  <a:lnTo>
                    <a:pt x="34774" y="118420"/>
                  </a:lnTo>
                  <a:lnTo>
                    <a:pt x="61566" y="105997"/>
                  </a:lnTo>
                  <a:lnTo>
                    <a:pt x="83148" y="90354"/>
                  </a:lnTo>
                  <a:lnTo>
                    <a:pt x="91987" y="85664"/>
                  </a:lnTo>
                  <a:lnTo>
                    <a:pt x="139585" y="51002"/>
                  </a:lnTo>
                  <a:lnTo>
                    <a:pt x="174187" y="25405"/>
                  </a:lnTo>
                  <a:lnTo>
                    <a:pt x="177958" y="19050"/>
                  </a:lnTo>
                  <a:lnTo>
                    <a:pt x="180578" y="9718"/>
                  </a:lnTo>
                  <a:lnTo>
                    <a:pt x="180922" y="1486"/>
                  </a:lnTo>
                  <a:lnTo>
                    <a:pt x="179881" y="990"/>
                  </a:lnTo>
                  <a:lnTo>
                    <a:pt x="148819" y="0"/>
                  </a:lnTo>
                  <a:lnTo>
                    <a:pt x="142693" y="2820"/>
                  </a:lnTo>
                  <a:lnTo>
                    <a:pt x="139580" y="5054"/>
                  </a:lnTo>
                  <a:lnTo>
                    <a:pt x="136119" y="10359"/>
                  </a:lnTo>
                  <a:lnTo>
                    <a:pt x="135196" y="13255"/>
                  </a:lnTo>
                  <a:lnTo>
                    <a:pt x="133524" y="15186"/>
                  </a:lnTo>
                  <a:lnTo>
                    <a:pt x="120254" y="23595"/>
                  </a:lnTo>
                  <a:lnTo>
                    <a:pt x="111007" y="37210"/>
                  </a:lnTo>
                  <a:lnTo>
                    <a:pt x="93088" y="76150"/>
                  </a:lnTo>
                  <a:lnTo>
                    <a:pt x="90634" y="79341"/>
                  </a:lnTo>
                  <a:lnTo>
                    <a:pt x="87905" y="88530"/>
                  </a:lnTo>
                  <a:lnTo>
                    <a:pt x="85636" y="98612"/>
                  </a:lnTo>
                  <a:lnTo>
                    <a:pt x="78377" y="113708"/>
                  </a:lnTo>
                  <a:lnTo>
                    <a:pt x="77652" y="117079"/>
                  </a:lnTo>
                  <a:lnTo>
                    <a:pt x="78227" y="119327"/>
                  </a:lnTo>
                  <a:lnTo>
                    <a:pt x="79667" y="120825"/>
                  </a:lnTo>
                  <a:lnTo>
                    <a:pt x="81687" y="121824"/>
                  </a:lnTo>
                  <a:lnTo>
                    <a:pt x="83034" y="123548"/>
                  </a:lnTo>
                  <a:lnTo>
                    <a:pt x="84528" y="128286"/>
                  </a:lnTo>
                  <a:lnTo>
                    <a:pt x="85985" y="129974"/>
                  </a:lnTo>
                  <a:lnTo>
                    <a:pt x="90428" y="131848"/>
                  </a:lnTo>
                  <a:lnTo>
                    <a:pt x="92035" y="133406"/>
                  </a:lnTo>
                  <a:lnTo>
                    <a:pt x="93821" y="137959"/>
                  </a:lnTo>
                  <a:lnTo>
                    <a:pt x="95355" y="139597"/>
                  </a:lnTo>
                  <a:lnTo>
                    <a:pt x="99883" y="141417"/>
                  </a:lnTo>
                  <a:lnTo>
                    <a:pt x="113438" y="142441"/>
                  </a:lnTo>
                  <a:lnTo>
                    <a:pt x="154477" y="131096"/>
                  </a:lnTo>
                  <a:lnTo>
                    <a:pt x="190683" y="116922"/>
                  </a:lnTo>
                  <a:lnTo>
                    <a:pt x="202223" y="114406"/>
                  </a:lnTo>
                  <a:lnTo>
                    <a:pt x="215727" y="105980"/>
                  </a:lnTo>
                  <a:lnTo>
                    <a:pt x="262349" y="70085"/>
                  </a:lnTo>
                  <a:lnTo>
                    <a:pt x="272700" y="61451"/>
                  </a:lnTo>
                  <a:lnTo>
                    <a:pt x="279245" y="59060"/>
                  </a:lnTo>
                  <a:lnTo>
                    <a:pt x="281415" y="57364"/>
                  </a:lnTo>
                  <a:lnTo>
                    <a:pt x="285524" y="50979"/>
                  </a:lnTo>
                  <a:lnTo>
                    <a:pt x="295144" y="47661"/>
                  </a:lnTo>
                  <a:lnTo>
                    <a:pt x="290178" y="52690"/>
                  </a:lnTo>
                  <a:lnTo>
                    <a:pt x="287719" y="57988"/>
                  </a:lnTo>
                  <a:lnTo>
                    <a:pt x="284768" y="82580"/>
                  </a:lnTo>
                  <a:lnTo>
                    <a:pt x="278227" y="95254"/>
                  </a:lnTo>
                  <a:lnTo>
                    <a:pt x="276343" y="112416"/>
                  </a:lnTo>
                  <a:lnTo>
                    <a:pt x="284438" y="122333"/>
                  </a:lnTo>
                  <a:lnTo>
                    <a:pt x="287989" y="123160"/>
                  </a:lnTo>
                  <a:lnTo>
                    <a:pt x="298893" y="123691"/>
                  </a:lnTo>
                  <a:lnTo>
                    <a:pt x="304996" y="120942"/>
                  </a:lnTo>
                  <a:lnTo>
                    <a:pt x="320700" y="108626"/>
                  </a:lnTo>
                  <a:lnTo>
                    <a:pt x="333379" y="102711"/>
                  </a:lnTo>
                  <a:lnTo>
                    <a:pt x="346075" y="91665"/>
                  </a:lnTo>
                  <a:lnTo>
                    <a:pt x="376767" y="51051"/>
                  </a:lnTo>
                  <a:lnTo>
                    <a:pt x="379745" y="41348"/>
                  </a:lnTo>
                  <a:lnTo>
                    <a:pt x="380443" y="34955"/>
                  </a:lnTo>
                  <a:lnTo>
                    <a:pt x="377930" y="28586"/>
                  </a:lnTo>
                  <a:lnTo>
                    <a:pt x="363652" y="11404"/>
                  </a:lnTo>
                  <a:lnTo>
                    <a:pt x="359885" y="10359"/>
                  </a:lnTo>
                  <a:lnTo>
                    <a:pt x="336459" y="9570"/>
                  </a:lnTo>
                  <a:lnTo>
                    <a:pt x="331924" y="12366"/>
                  </a:lnTo>
                  <a:lnTo>
                    <a:pt x="329233" y="14593"/>
                  </a:lnTo>
                  <a:lnTo>
                    <a:pt x="320597" y="17067"/>
                  </a:lnTo>
                  <a:lnTo>
                    <a:pt x="315332" y="17727"/>
                  </a:lnTo>
                  <a:lnTo>
                    <a:pt x="310762" y="20284"/>
                  </a:lnTo>
                  <a:lnTo>
                    <a:pt x="292467" y="40389"/>
                  </a:lnTo>
                  <a:lnTo>
                    <a:pt x="288735" y="47230"/>
                  </a:lnTo>
                  <a:lnTo>
                    <a:pt x="286019" y="53797"/>
                  </a:lnTo>
                  <a:lnTo>
                    <a:pt x="270678" y="79553"/>
                  </a:lnTo>
                  <a:lnTo>
                    <a:pt x="266821" y="91184"/>
                  </a:lnTo>
                  <a:lnTo>
                    <a:pt x="251615" y="117590"/>
                  </a:lnTo>
                  <a:lnTo>
                    <a:pt x="247765" y="129266"/>
                  </a:lnTo>
                  <a:lnTo>
                    <a:pt x="241453" y="140487"/>
                  </a:lnTo>
                  <a:lnTo>
                    <a:pt x="237359" y="167366"/>
                  </a:lnTo>
                  <a:lnTo>
                    <a:pt x="230643" y="180793"/>
                  </a:lnTo>
                  <a:lnTo>
                    <a:pt x="218980" y="215008"/>
                  </a:lnTo>
                  <a:lnTo>
                    <a:pt x="202657" y="238070"/>
                  </a:lnTo>
                  <a:lnTo>
                    <a:pt x="200137" y="244449"/>
                  </a:lnTo>
                  <a:lnTo>
                    <a:pt x="193826" y="253990"/>
                  </a:lnTo>
                  <a:lnTo>
                    <a:pt x="190426" y="263520"/>
                  </a:lnTo>
                  <a:lnTo>
                    <a:pt x="177372" y="279397"/>
                  </a:lnTo>
                  <a:lnTo>
                    <a:pt x="171260" y="282925"/>
                  </a:lnTo>
                  <a:lnTo>
                    <a:pt x="168148" y="283866"/>
                  </a:lnTo>
                  <a:lnTo>
                    <a:pt x="166074" y="285551"/>
                  </a:lnTo>
                  <a:lnTo>
                    <a:pt x="162096" y="291922"/>
                  </a:lnTo>
                  <a:lnTo>
                    <a:pt x="142993" y="303827"/>
                  </a:lnTo>
                  <a:lnTo>
                    <a:pt x="128732" y="304759"/>
                  </a:lnTo>
                  <a:lnTo>
                    <a:pt x="127096" y="303713"/>
                  </a:lnTo>
                  <a:lnTo>
                    <a:pt x="126005" y="301958"/>
                  </a:lnTo>
                  <a:lnTo>
                    <a:pt x="124113" y="295094"/>
                  </a:lnTo>
                  <a:lnTo>
                    <a:pt x="123837" y="281117"/>
                  </a:lnTo>
                  <a:lnTo>
                    <a:pt x="126652" y="275575"/>
                  </a:lnTo>
                  <a:lnTo>
                    <a:pt x="155625" y="244461"/>
                  </a:lnTo>
                  <a:lnTo>
                    <a:pt x="198341" y="215897"/>
                  </a:lnTo>
                  <a:lnTo>
                    <a:pt x="242445" y="192614"/>
                  </a:lnTo>
                  <a:lnTo>
                    <a:pt x="289109" y="165980"/>
                  </a:lnTo>
                  <a:lnTo>
                    <a:pt x="336649" y="146125"/>
                  </a:lnTo>
                  <a:lnTo>
                    <a:pt x="383208" y="127004"/>
                  </a:lnTo>
                  <a:lnTo>
                    <a:pt x="428737" y="107947"/>
                  </a:lnTo>
                  <a:lnTo>
                    <a:pt x="476071" y="85722"/>
                  </a:lnTo>
                  <a:lnTo>
                    <a:pt x="521636" y="57147"/>
                  </a:lnTo>
                  <a:lnTo>
                    <a:pt x="536132" y="44447"/>
                  </a:lnTo>
                  <a:lnTo>
                    <a:pt x="539907" y="38097"/>
                  </a:lnTo>
                  <a:lnTo>
                    <a:pt x="540913" y="34922"/>
                  </a:lnTo>
                  <a:lnTo>
                    <a:pt x="542643" y="32805"/>
                  </a:lnTo>
                  <a:lnTo>
                    <a:pt x="549073" y="28768"/>
                  </a:lnTo>
                  <a:lnTo>
                    <a:pt x="550949" y="24073"/>
                  </a:lnTo>
                  <a:lnTo>
                    <a:pt x="552447" y="435"/>
                  </a:lnTo>
                  <a:lnTo>
                    <a:pt x="537985" y="0"/>
                  </a:lnTo>
                  <a:lnTo>
                    <a:pt x="536457" y="1057"/>
                  </a:lnTo>
                  <a:lnTo>
                    <a:pt x="535438" y="2820"/>
                  </a:lnTo>
                  <a:lnTo>
                    <a:pt x="534759" y="5054"/>
                  </a:lnTo>
                  <a:lnTo>
                    <a:pt x="533248" y="6544"/>
                  </a:lnTo>
                  <a:lnTo>
                    <a:pt x="523220" y="11756"/>
                  </a:lnTo>
                  <a:lnTo>
                    <a:pt x="520263" y="14186"/>
                  </a:lnTo>
                  <a:lnTo>
                    <a:pt x="516977" y="22532"/>
                  </a:lnTo>
                  <a:lnTo>
                    <a:pt x="514459" y="32237"/>
                  </a:lnTo>
                  <a:lnTo>
                    <a:pt x="504220" y="47092"/>
                  </a:lnTo>
                  <a:lnTo>
                    <a:pt x="492006" y="65274"/>
                  </a:lnTo>
                  <a:lnTo>
                    <a:pt x="468834" y="108051"/>
                  </a:lnTo>
                  <a:lnTo>
                    <a:pt x="435368" y="153695"/>
                  </a:lnTo>
                  <a:lnTo>
                    <a:pt x="415959" y="195916"/>
                  </a:lnTo>
                  <a:lnTo>
                    <a:pt x="390526" y="240072"/>
                  </a:lnTo>
                  <a:lnTo>
                    <a:pt x="368300" y="282686"/>
                  </a:lnTo>
                  <a:lnTo>
                    <a:pt x="345724" y="314079"/>
                  </a:lnTo>
                  <a:lnTo>
                    <a:pt x="343096" y="320563"/>
                  </a:lnTo>
                  <a:lnTo>
                    <a:pt x="333506" y="333205"/>
                  </a:lnTo>
                  <a:lnTo>
                    <a:pt x="333378" y="319179"/>
                  </a:lnTo>
                  <a:lnTo>
                    <a:pt x="338433" y="305648"/>
                  </a:lnTo>
                  <a:lnTo>
                    <a:pt x="365175" y="259894"/>
                  </a:lnTo>
                  <a:lnTo>
                    <a:pt x="384179" y="217151"/>
                  </a:lnTo>
                  <a:lnTo>
                    <a:pt x="403225" y="175011"/>
                  </a:lnTo>
                  <a:lnTo>
                    <a:pt x="422275" y="128355"/>
                  </a:lnTo>
                  <a:lnTo>
                    <a:pt x="435858" y="82626"/>
                  </a:lnTo>
                  <a:lnTo>
                    <a:pt x="441718" y="69883"/>
                  </a:lnTo>
                  <a:lnTo>
                    <a:pt x="450671" y="59985"/>
                  </a:lnTo>
                  <a:lnTo>
                    <a:pt x="460649" y="51000"/>
                  </a:lnTo>
                  <a:lnTo>
                    <a:pt x="488836" y="16313"/>
                  </a:lnTo>
                  <a:lnTo>
                    <a:pt x="498072" y="12540"/>
                  </a:lnTo>
                  <a:lnTo>
                    <a:pt x="508174" y="9805"/>
                  </a:lnTo>
                  <a:lnTo>
                    <a:pt x="520870" y="3373"/>
                  </a:lnTo>
                  <a:lnTo>
                    <a:pt x="565062" y="85"/>
                  </a:lnTo>
                  <a:lnTo>
                    <a:pt x="593598" y="0"/>
                  </a:lnTo>
                  <a:lnTo>
                    <a:pt x="600018" y="2820"/>
                  </a:lnTo>
                  <a:lnTo>
                    <a:pt x="603212" y="5054"/>
                  </a:lnTo>
                  <a:lnTo>
                    <a:pt x="606761" y="10359"/>
                  </a:lnTo>
                  <a:lnTo>
                    <a:pt x="607706" y="13255"/>
                  </a:lnTo>
                  <a:lnTo>
                    <a:pt x="609396" y="15186"/>
                  </a:lnTo>
                  <a:lnTo>
                    <a:pt x="614095" y="17331"/>
                  </a:lnTo>
                  <a:lnTo>
                    <a:pt x="615772" y="18962"/>
                  </a:lnTo>
                  <a:lnTo>
                    <a:pt x="617634" y="23595"/>
                  </a:lnTo>
                  <a:lnTo>
                    <a:pt x="618682" y="32154"/>
                  </a:lnTo>
                  <a:lnTo>
                    <a:pt x="616107" y="38278"/>
                  </a:lnTo>
                  <a:lnTo>
                    <a:pt x="612492" y="44528"/>
                  </a:lnTo>
                  <a:lnTo>
                    <a:pt x="609398" y="53996"/>
                  </a:lnTo>
                  <a:lnTo>
                    <a:pt x="574650" y="97560"/>
                  </a:lnTo>
                  <a:lnTo>
                    <a:pt x="546100" y="119773"/>
                  </a:lnTo>
                  <a:lnTo>
                    <a:pt x="533400" y="125844"/>
                  </a:lnTo>
                  <a:lnTo>
                    <a:pt x="525756" y="131865"/>
                  </a:lnTo>
                  <a:lnTo>
                    <a:pt x="519376" y="132908"/>
                  </a:lnTo>
                  <a:lnTo>
                    <a:pt x="504871" y="133347"/>
                  </a:lnTo>
                  <a:lnTo>
                    <a:pt x="509894" y="128290"/>
                  </a:lnTo>
                  <a:lnTo>
                    <a:pt x="512371" y="122986"/>
                  </a:lnTo>
                  <a:lnTo>
                    <a:pt x="513030" y="120090"/>
                  </a:lnTo>
                  <a:lnTo>
                    <a:pt x="514528" y="118159"/>
                  </a:lnTo>
                  <a:lnTo>
                    <a:pt x="52387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792"/>
            <p:cNvSpPr/>
            <p:nvPr>
              <p:custDataLst>
                <p:tags r:id="rId107"/>
              </p:custDataLst>
            </p:nvPr>
          </p:nvSpPr>
          <p:spPr>
            <a:xfrm>
              <a:off x="11258550" y="4495921"/>
              <a:ext cx="476249" cy="161794"/>
            </a:xfrm>
            <a:custGeom>
              <a:avLst/>
              <a:gdLst/>
              <a:ahLst/>
              <a:cxnLst/>
              <a:rect l="0" t="0" r="0" b="0"/>
              <a:pathLst>
                <a:path w="476249" h="161794">
                  <a:moveTo>
                    <a:pt x="0" y="123704"/>
                  </a:moveTo>
                  <a:lnTo>
                    <a:pt x="0" y="123704"/>
                  </a:lnTo>
                  <a:lnTo>
                    <a:pt x="44738" y="123704"/>
                  </a:lnTo>
                  <a:lnTo>
                    <a:pt x="60362" y="123704"/>
                  </a:lnTo>
                  <a:lnTo>
                    <a:pt x="66693" y="120882"/>
                  </a:lnTo>
                  <a:lnTo>
                    <a:pt x="73034" y="117158"/>
                  </a:lnTo>
                  <a:lnTo>
                    <a:pt x="82552" y="114003"/>
                  </a:lnTo>
                  <a:lnTo>
                    <a:pt x="92075" y="107894"/>
                  </a:lnTo>
                  <a:lnTo>
                    <a:pt x="101600" y="104556"/>
                  </a:lnTo>
                  <a:lnTo>
                    <a:pt x="123825" y="88234"/>
                  </a:lnTo>
                  <a:lnTo>
                    <a:pt x="141582" y="81067"/>
                  </a:lnTo>
                  <a:lnTo>
                    <a:pt x="164707" y="63260"/>
                  </a:lnTo>
                  <a:lnTo>
                    <a:pt x="168454" y="56976"/>
                  </a:lnTo>
                  <a:lnTo>
                    <a:pt x="171177" y="50655"/>
                  </a:lnTo>
                  <a:lnTo>
                    <a:pt x="187225" y="30746"/>
                  </a:lnTo>
                  <a:lnTo>
                    <a:pt x="189530" y="21842"/>
                  </a:lnTo>
                  <a:lnTo>
                    <a:pt x="190372" y="11251"/>
                  </a:lnTo>
                  <a:lnTo>
                    <a:pt x="189357" y="10635"/>
                  </a:lnTo>
                  <a:lnTo>
                    <a:pt x="185406" y="9951"/>
                  </a:lnTo>
                  <a:lnTo>
                    <a:pt x="183930" y="8711"/>
                  </a:lnTo>
                  <a:lnTo>
                    <a:pt x="181363" y="1251"/>
                  </a:lnTo>
                  <a:lnTo>
                    <a:pt x="178325" y="489"/>
                  </a:lnTo>
                  <a:lnTo>
                    <a:pt x="172808" y="0"/>
                  </a:lnTo>
                  <a:lnTo>
                    <a:pt x="164114" y="6449"/>
                  </a:lnTo>
                  <a:lnTo>
                    <a:pt x="155283" y="9587"/>
                  </a:lnTo>
                  <a:lnTo>
                    <a:pt x="149096" y="14072"/>
                  </a:lnTo>
                  <a:lnTo>
                    <a:pt x="114299" y="59694"/>
                  </a:lnTo>
                  <a:lnTo>
                    <a:pt x="88549" y="102490"/>
                  </a:lnTo>
                  <a:lnTo>
                    <a:pt x="85921" y="110042"/>
                  </a:lnTo>
                  <a:lnTo>
                    <a:pt x="79551" y="120244"/>
                  </a:lnTo>
                  <a:lnTo>
                    <a:pt x="77193" y="129970"/>
                  </a:lnTo>
                  <a:lnTo>
                    <a:pt x="76331" y="140861"/>
                  </a:lnTo>
                  <a:lnTo>
                    <a:pt x="77345" y="141492"/>
                  </a:lnTo>
                  <a:lnTo>
                    <a:pt x="83831" y="143439"/>
                  </a:lnTo>
                  <a:lnTo>
                    <a:pt x="92456" y="149189"/>
                  </a:lnTo>
                  <a:lnTo>
                    <a:pt x="98592" y="150906"/>
                  </a:lnTo>
                  <a:lnTo>
                    <a:pt x="130361" y="142498"/>
                  </a:lnTo>
                  <a:lnTo>
                    <a:pt x="153064" y="135373"/>
                  </a:lnTo>
                  <a:lnTo>
                    <a:pt x="190782" y="125907"/>
                  </a:lnTo>
                  <a:lnTo>
                    <a:pt x="232580" y="106685"/>
                  </a:lnTo>
                  <a:lnTo>
                    <a:pt x="278495" y="79071"/>
                  </a:lnTo>
                  <a:lnTo>
                    <a:pt x="321963" y="44756"/>
                  </a:lnTo>
                  <a:lnTo>
                    <a:pt x="369236" y="2113"/>
                  </a:lnTo>
                  <a:lnTo>
                    <a:pt x="369981" y="1369"/>
                  </a:lnTo>
                  <a:lnTo>
                    <a:pt x="379545" y="10"/>
                  </a:lnTo>
                  <a:lnTo>
                    <a:pt x="380030" y="1025"/>
                  </a:lnTo>
                  <a:lnTo>
                    <a:pt x="380998" y="31760"/>
                  </a:lnTo>
                  <a:lnTo>
                    <a:pt x="378176" y="38038"/>
                  </a:lnTo>
                  <a:lnTo>
                    <a:pt x="374454" y="44355"/>
                  </a:lnTo>
                  <a:lnTo>
                    <a:pt x="371298" y="53861"/>
                  </a:lnTo>
                  <a:lnTo>
                    <a:pt x="365190" y="64439"/>
                  </a:lnTo>
                  <a:lnTo>
                    <a:pt x="361853" y="79450"/>
                  </a:lnTo>
                  <a:lnTo>
                    <a:pt x="354630" y="91072"/>
                  </a:lnTo>
                  <a:lnTo>
                    <a:pt x="346846" y="101217"/>
                  </a:lnTo>
                  <a:lnTo>
                    <a:pt x="340857" y="114127"/>
                  </a:lnTo>
                  <a:lnTo>
                    <a:pt x="327815" y="130047"/>
                  </a:lnTo>
                  <a:lnTo>
                    <a:pt x="321812" y="142753"/>
                  </a:lnTo>
                  <a:lnTo>
                    <a:pt x="315804" y="150397"/>
                  </a:lnTo>
                  <a:lnTo>
                    <a:pt x="314327" y="161765"/>
                  </a:lnTo>
                  <a:lnTo>
                    <a:pt x="314325" y="161793"/>
                  </a:lnTo>
                  <a:lnTo>
                    <a:pt x="314325" y="153602"/>
                  </a:lnTo>
                  <a:lnTo>
                    <a:pt x="330801" y="133033"/>
                  </a:lnTo>
                  <a:lnTo>
                    <a:pt x="333289" y="126792"/>
                  </a:lnTo>
                  <a:lnTo>
                    <a:pt x="349154" y="106944"/>
                  </a:lnTo>
                  <a:lnTo>
                    <a:pt x="351455" y="98042"/>
                  </a:lnTo>
                  <a:lnTo>
                    <a:pt x="352298" y="87451"/>
                  </a:lnTo>
                  <a:lnTo>
                    <a:pt x="353399" y="86835"/>
                  </a:lnTo>
                  <a:lnTo>
                    <a:pt x="357444" y="86151"/>
                  </a:lnTo>
                  <a:lnTo>
                    <a:pt x="358946" y="84911"/>
                  </a:lnTo>
                  <a:lnTo>
                    <a:pt x="361934" y="76133"/>
                  </a:lnTo>
                  <a:lnTo>
                    <a:pt x="361948" y="76090"/>
                  </a:lnTo>
                  <a:lnTo>
                    <a:pt x="361950" y="90657"/>
                  </a:lnTo>
                  <a:lnTo>
                    <a:pt x="363008" y="92148"/>
                  </a:lnTo>
                  <a:lnTo>
                    <a:pt x="364774" y="93142"/>
                  </a:lnTo>
                  <a:lnTo>
                    <a:pt x="371652" y="94867"/>
                  </a:lnTo>
                  <a:lnTo>
                    <a:pt x="379558" y="95095"/>
                  </a:lnTo>
                  <a:lnTo>
                    <a:pt x="388320" y="88576"/>
                  </a:lnTo>
                  <a:lnTo>
                    <a:pt x="397163" y="86485"/>
                  </a:lnTo>
                  <a:lnTo>
                    <a:pt x="412790" y="85720"/>
                  </a:lnTo>
                  <a:lnTo>
                    <a:pt x="419118" y="82833"/>
                  </a:lnTo>
                  <a:lnTo>
                    <a:pt x="425459" y="79081"/>
                  </a:lnTo>
                  <a:lnTo>
                    <a:pt x="434977" y="75910"/>
                  </a:lnTo>
                  <a:lnTo>
                    <a:pt x="461698" y="52491"/>
                  </a:lnTo>
                  <a:lnTo>
                    <a:pt x="464490" y="46898"/>
                  </a:lnTo>
                  <a:lnTo>
                    <a:pt x="465236" y="43925"/>
                  </a:lnTo>
                  <a:lnTo>
                    <a:pt x="466790" y="41943"/>
                  </a:lnTo>
                  <a:lnTo>
                    <a:pt x="471341" y="39741"/>
                  </a:lnTo>
                  <a:lnTo>
                    <a:pt x="472978" y="38095"/>
                  </a:lnTo>
                  <a:lnTo>
                    <a:pt x="475819" y="29933"/>
                  </a:lnTo>
                  <a:lnTo>
                    <a:pt x="476248" y="19057"/>
                  </a:lnTo>
                  <a:lnTo>
                    <a:pt x="462059" y="33122"/>
                  </a:lnTo>
                  <a:lnTo>
                    <a:pt x="459361" y="38643"/>
                  </a:lnTo>
                  <a:lnTo>
                    <a:pt x="458642" y="41596"/>
                  </a:lnTo>
                  <a:lnTo>
                    <a:pt x="434848" y="77941"/>
                  </a:lnTo>
                  <a:lnTo>
                    <a:pt x="415915" y="98189"/>
                  </a:lnTo>
                  <a:lnTo>
                    <a:pt x="412393" y="107425"/>
                  </a:lnTo>
                  <a:lnTo>
                    <a:pt x="408887" y="129165"/>
                  </a:lnTo>
                  <a:lnTo>
                    <a:pt x="401423" y="140756"/>
                  </a:lnTo>
                  <a:lnTo>
                    <a:pt x="402023" y="142480"/>
                  </a:lnTo>
                  <a:lnTo>
                    <a:pt x="414273" y="156891"/>
                  </a:lnTo>
                  <a:lnTo>
                    <a:pt x="419777" y="159621"/>
                  </a:lnTo>
                  <a:lnTo>
                    <a:pt x="422727" y="160349"/>
                  </a:lnTo>
                  <a:lnTo>
                    <a:pt x="425751" y="159776"/>
                  </a:lnTo>
                  <a:lnTo>
                    <a:pt x="438209" y="154074"/>
                  </a:lnTo>
                  <a:lnTo>
                    <a:pt x="447675" y="1522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793"/>
            <p:cNvSpPr/>
            <p:nvPr>
              <p:custDataLst>
                <p:tags r:id="rId108"/>
              </p:custDataLst>
            </p:nvPr>
          </p:nvSpPr>
          <p:spPr>
            <a:xfrm>
              <a:off x="11820534" y="4572000"/>
              <a:ext cx="152392" cy="19051"/>
            </a:xfrm>
            <a:custGeom>
              <a:avLst/>
              <a:gdLst/>
              <a:ahLst/>
              <a:cxnLst/>
              <a:rect l="0" t="0" r="0" b="0"/>
              <a:pathLst>
                <a:path w="152392" h="19051">
                  <a:moveTo>
                    <a:pt x="9516" y="0"/>
                  </a:moveTo>
                  <a:lnTo>
                    <a:pt x="9516" y="0"/>
                  </a:lnTo>
                  <a:lnTo>
                    <a:pt x="382" y="0"/>
                  </a:lnTo>
                  <a:lnTo>
                    <a:pt x="0" y="9133"/>
                  </a:lnTo>
                  <a:lnTo>
                    <a:pt x="5051" y="9408"/>
                  </a:lnTo>
                  <a:lnTo>
                    <a:pt x="6539" y="10506"/>
                  </a:lnTo>
                  <a:lnTo>
                    <a:pt x="8193" y="14547"/>
                  </a:lnTo>
                  <a:lnTo>
                    <a:pt x="9693" y="16047"/>
                  </a:lnTo>
                  <a:lnTo>
                    <a:pt x="17599" y="18655"/>
                  </a:lnTo>
                  <a:lnTo>
                    <a:pt x="63775" y="19050"/>
                  </a:lnTo>
                  <a:lnTo>
                    <a:pt x="98419" y="19050"/>
                  </a:lnTo>
                  <a:lnTo>
                    <a:pt x="104767" y="16228"/>
                  </a:lnTo>
                  <a:lnTo>
                    <a:pt x="111116" y="12504"/>
                  </a:lnTo>
                  <a:lnTo>
                    <a:pt x="123816" y="10114"/>
                  </a:lnTo>
                  <a:lnTo>
                    <a:pt x="15239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" name="SMARTInkShape-Group221"/>
          <p:cNvGrpSpPr/>
          <p:nvPr/>
        </p:nvGrpSpPr>
        <p:grpSpPr>
          <a:xfrm>
            <a:off x="800492" y="5286375"/>
            <a:ext cx="771134" cy="274702"/>
            <a:chOff x="800492" y="5286375"/>
            <a:chExt cx="771134" cy="274702"/>
          </a:xfrm>
        </p:grpSpPr>
        <p:sp>
          <p:nvSpPr>
            <p:cNvPr id="264" name="SMARTInkShape-794"/>
            <p:cNvSpPr/>
            <p:nvPr>
              <p:custDataLst>
                <p:tags r:id="rId102"/>
              </p:custDataLst>
            </p:nvPr>
          </p:nvSpPr>
          <p:spPr>
            <a:xfrm>
              <a:off x="800492" y="5362742"/>
              <a:ext cx="675884" cy="198335"/>
            </a:xfrm>
            <a:custGeom>
              <a:avLst/>
              <a:gdLst/>
              <a:ahLst/>
              <a:cxnLst/>
              <a:rect l="0" t="0" r="0" b="0"/>
              <a:pathLst>
                <a:path w="675884" h="198335">
                  <a:moveTo>
                    <a:pt x="37708" y="9358"/>
                  </a:moveTo>
                  <a:lnTo>
                    <a:pt x="37708" y="9358"/>
                  </a:lnTo>
                  <a:lnTo>
                    <a:pt x="37708" y="22615"/>
                  </a:lnTo>
                  <a:lnTo>
                    <a:pt x="36650" y="24546"/>
                  </a:lnTo>
                  <a:lnTo>
                    <a:pt x="34886" y="25833"/>
                  </a:lnTo>
                  <a:lnTo>
                    <a:pt x="32651" y="26691"/>
                  </a:lnTo>
                  <a:lnTo>
                    <a:pt x="31162" y="28321"/>
                  </a:lnTo>
                  <a:lnTo>
                    <a:pt x="29507" y="32956"/>
                  </a:lnTo>
                  <a:lnTo>
                    <a:pt x="27148" y="79166"/>
                  </a:lnTo>
                  <a:lnTo>
                    <a:pt x="20648" y="97269"/>
                  </a:lnTo>
                  <a:lnTo>
                    <a:pt x="16011" y="133375"/>
                  </a:lnTo>
                  <a:lnTo>
                    <a:pt x="10492" y="153564"/>
                  </a:lnTo>
                  <a:lnTo>
                    <a:pt x="9136" y="188840"/>
                  </a:lnTo>
                  <a:lnTo>
                    <a:pt x="6312" y="186847"/>
                  </a:lnTo>
                  <a:lnTo>
                    <a:pt x="932" y="182001"/>
                  </a:lnTo>
                  <a:lnTo>
                    <a:pt x="0" y="176106"/>
                  </a:lnTo>
                  <a:lnTo>
                    <a:pt x="2605" y="170604"/>
                  </a:lnTo>
                  <a:lnTo>
                    <a:pt x="6231" y="164631"/>
                  </a:lnTo>
                  <a:lnTo>
                    <a:pt x="8273" y="154261"/>
                  </a:lnTo>
                  <a:lnTo>
                    <a:pt x="9099" y="120872"/>
                  </a:lnTo>
                  <a:lnTo>
                    <a:pt x="11940" y="114305"/>
                  </a:lnTo>
                  <a:lnTo>
                    <a:pt x="17331" y="106524"/>
                  </a:lnTo>
                  <a:lnTo>
                    <a:pt x="18265" y="100120"/>
                  </a:lnTo>
                  <a:lnTo>
                    <a:pt x="19454" y="98441"/>
                  </a:lnTo>
                  <a:lnTo>
                    <a:pt x="21305" y="97321"/>
                  </a:lnTo>
                  <a:lnTo>
                    <a:pt x="28064" y="95122"/>
                  </a:lnTo>
                  <a:lnTo>
                    <a:pt x="36374" y="103288"/>
                  </a:lnTo>
                  <a:lnTo>
                    <a:pt x="37591" y="112693"/>
                  </a:lnTo>
                  <a:lnTo>
                    <a:pt x="55399" y="131821"/>
                  </a:lnTo>
                  <a:lnTo>
                    <a:pt x="55852" y="131217"/>
                  </a:lnTo>
                  <a:lnTo>
                    <a:pt x="56355" y="127723"/>
                  </a:lnTo>
                  <a:lnTo>
                    <a:pt x="57548" y="126368"/>
                  </a:lnTo>
                  <a:lnTo>
                    <a:pt x="67066" y="121371"/>
                  </a:lnTo>
                  <a:lnTo>
                    <a:pt x="98047" y="91869"/>
                  </a:lnTo>
                  <a:lnTo>
                    <a:pt x="101567" y="85541"/>
                  </a:lnTo>
                  <a:lnTo>
                    <a:pt x="104190" y="79200"/>
                  </a:lnTo>
                  <a:lnTo>
                    <a:pt x="110558" y="69681"/>
                  </a:lnTo>
                  <a:lnTo>
                    <a:pt x="113974" y="60158"/>
                  </a:lnTo>
                  <a:lnTo>
                    <a:pt x="120160" y="50633"/>
                  </a:lnTo>
                  <a:lnTo>
                    <a:pt x="121978" y="44283"/>
                  </a:lnTo>
                  <a:lnTo>
                    <a:pt x="123521" y="42166"/>
                  </a:lnTo>
                  <a:lnTo>
                    <a:pt x="125609" y="40755"/>
                  </a:lnTo>
                  <a:lnTo>
                    <a:pt x="128058" y="39814"/>
                  </a:lnTo>
                  <a:lnTo>
                    <a:pt x="129692" y="38129"/>
                  </a:lnTo>
                  <a:lnTo>
                    <a:pt x="132920" y="28539"/>
                  </a:lnTo>
                  <a:lnTo>
                    <a:pt x="132958" y="76040"/>
                  </a:lnTo>
                  <a:lnTo>
                    <a:pt x="132958" y="106459"/>
                  </a:lnTo>
                  <a:lnTo>
                    <a:pt x="135780" y="113545"/>
                  </a:lnTo>
                  <a:lnTo>
                    <a:pt x="139504" y="120221"/>
                  </a:lnTo>
                  <a:lnTo>
                    <a:pt x="141895" y="133131"/>
                  </a:lnTo>
                  <a:lnTo>
                    <a:pt x="142091" y="136324"/>
                  </a:lnTo>
                  <a:lnTo>
                    <a:pt x="143280" y="138452"/>
                  </a:lnTo>
                  <a:lnTo>
                    <a:pt x="145131" y="139871"/>
                  </a:lnTo>
                  <a:lnTo>
                    <a:pt x="147423" y="140816"/>
                  </a:lnTo>
                  <a:lnTo>
                    <a:pt x="148952" y="142505"/>
                  </a:lnTo>
                  <a:lnTo>
                    <a:pt x="150650" y="147204"/>
                  </a:lnTo>
                  <a:lnTo>
                    <a:pt x="152161" y="147822"/>
                  </a:lnTo>
                  <a:lnTo>
                    <a:pt x="154226" y="147175"/>
                  </a:lnTo>
                  <a:lnTo>
                    <a:pt x="159344" y="144694"/>
                  </a:lnTo>
                  <a:lnTo>
                    <a:pt x="179419" y="137913"/>
                  </a:lnTo>
                  <a:lnTo>
                    <a:pt x="191998" y="129528"/>
                  </a:lnTo>
                  <a:lnTo>
                    <a:pt x="208989" y="103709"/>
                  </a:lnTo>
                  <a:lnTo>
                    <a:pt x="216491" y="92567"/>
                  </a:lnTo>
                  <a:lnTo>
                    <a:pt x="235732" y="73968"/>
                  </a:lnTo>
                  <a:lnTo>
                    <a:pt x="266256" y="29191"/>
                  </a:lnTo>
                  <a:lnTo>
                    <a:pt x="281118" y="12636"/>
                  </a:lnTo>
                  <a:lnTo>
                    <a:pt x="283474" y="6228"/>
                  </a:lnTo>
                  <a:lnTo>
                    <a:pt x="285160" y="4097"/>
                  </a:lnTo>
                  <a:lnTo>
                    <a:pt x="294442" y="0"/>
                  </a:lnTo>
                  <a:lnTo>
                    <a:pt x="294752" y="4939"/>
                  </a:lnTo>
                  <a:lnTo>
                    <a:pt x="292003" y="10216"/>
                  </a:lnTo>
                  <a:lnTo>
                    <a:pt x="288311" y="16089"/>
                  </a:lnTo>
                  <a:lnTo>
                    <a:pt x="286233" y="26404"/>
                  </a:lnTo>
                  <a:lnTo>
                    <a:pt x="284559" y="42396"/>
                  </a:lnTo>
                  <a:lnTo>
                    <a:pt x="269555" y="89649"/>
                  </a:lnTo>
                  <a:lnTo>
                    <a:pt x="263676" y="133237"/>
                  </a:lnTo>
                  <a:lnTo>
                    <a:pt x="261378" y="139569"/>
                  </a:lnTo>
                  <a:lnTo>
                    <a:pt x="260905" y="144849"/>
                  </a:lnTo>
                  <a:lnTo>
                    <a:pt x="266227" y="183935"/>
                  </a:lnTo>
                  <a:lnTo>
                    <a:pt x="267312" y="186068"/>
                  </a:lnTo>
                  <a:lnTo>
                    <a:pt x="269094" y="187489"/>
                  </a:lnTo>
                  <a:lnTo>
                    <a:pt x="273896" y="189069"/>
                  </a:lnTo>
                  <a:lnTo>
                    <a:pt x="289905" y="190283"/>
                  </a:lnTo>
                  <a:lnTo>
                    <a:pt x="291565" y="189242"/>
                  </a:lnTo>
                  <a:lnTo>
                    <a:pt x="292671" y="187489"/>
                  </a:lnTo>
                  <a:lnTo>
                    <a:pt x="293408" y="185262"/>
                  </a:lnTo>
                  <a:lnTo>
                    <a:pt x="302228" y="171033"/>
                  </a:lnTo>
                  <a:lnTo>
                    <a:pt x="302955" y="167942"/>
                  </a:lnTo>
                  <a:lnTo>
                    <a:pt x="311756" y="152211"/>
                  </a:lnTo>
                  <a:lnTo>
                    <a:pt x="313930" y="106489"/>
                  </a:lnTo>
                  <a:lnTo>
                    <a:pt x="313932" y="100109"/>
                  </a:lnTo>
                  <a:lnTo>
                    <a:pt x="312874" y="98433"/>
                  </a:lnTo>
                  <a:lnTo>
                    <a:pt x="311110" y="97317"/>
                  </a:lnTo>
                  <a:lnTo>
                    <a:pt x="304524" y="95122"/>
                  </a:lnTo>
                  <a:lnTo>
                    <a:pt x="295000" y="95083"/>
                  </a:lnTo>
                  <a:lnTo>
                    <a:pt x="303094" y="95083"/>
                  </a:lnTo>
                  <a:lnTo>
                    <a:pt x="312494" y="86882"/>
                  </a:lnTo>
                  <a:lnTo>
                    <a:pt x="321253" y="84762"/>
                  </a:lnTo>
                  <a:lnTo>
                    <a:pt x="330095" y="79089"/>
                  </a:lnTo>
                  <a:lnTo>
                    <a:pt x="339418" y="75881"/>
                  </a:lnTo>
                  <a:lnTo>
                    <a:pt x="348883" y="69755"/>
                  </a:lnTo>
                  <a:lnTo>
                    <a:pt x="358390" y="67470"/>
                  </a:lnTo>
                  <a:lnTo>
                    <a:pt x="364736" y="66936"/>
                  </a:lnTo>
                  <a:lnTo>
                    <a:pt x="371085" y="63876"/>
                  </a:lnTo>
                  <a:lnTo>
                    <a:pt x="377434" y="60046"/>
                  </a:lnTo>
                  <a:lnTo>
                    <a:pt x="388252" y="57386"/>
                  </a:lnTo>
                  <a:lnTo>
                    <a:pt x="407728" y="56986"/>
                  </a:lnTo>
                  <a:lnTo>
                    <a:pt x="408213" y="58043"/>
                  </a:lnTo>
                  <a:lnTo>
                    <a:pt x="409181" y="104615"/>
                  </a:lnTo>
                  <a:lnTo>
                    <a:pt x="409183" y="152058"/>
                  </a:lnTo>
                  <a:lnTo>
                    <a:pt x="409183" y="180250"/>
                  </a:lnTo>
                  <a:lnTo>
                    <a:pt x="422440" y="180760"/>
                  </a:lnTo>
                  <a:lnTo>
                    <a:pt x="428481" y="177964"/>
                  </a:lnTo>
                  <a:lnTo>
                    <a:pt x="431573" y="175737"/>
                  </a:lnTo>
                  <a:lnTo>
                    <a:pt x="435009" y="170440"/>
                  </a:lnTo>
                  <a:lnTo>
                    <a:pt x="435925" y="167546"/>
                  </a:lnTo>
                  <a:lnTo>
                    <a:pt x="442588" y="161508"/>
                  </a:lnTo>
                  <a:lnTo>
                    <a:pt x="451546" y="154239"/>
                  </a:lnTo>
                  <a:lnTo>
                    <a:pt x="482154" y="107866"/>
                  </a:lnTo>
                  <a:lnTo>
                    <a:pt x="492775" y="92051"/>
                  </a:lnTo>
                  <a:lnTo>
                    <a:pt x="518366" y="69974"/>
                  </a:lnTo>
                  <a:lnTo>
                    <a:pt x="530722" y="47475"/>
                  </a:lnTo>
                  <a:lnTo>
                    <a:pt x="532874" y="38491"/>
                  </a:lnTo>
                  <a:lnTo>
                    <a:pt x="533008" y="85565"/>
                  </a:lnTo>
                  <a:lnTo>
                    <a:pt x="531950" y="107980"/>
                  </a:lnTo>
                  <a:lnTo>
                    <a:pt x="524807" y="126441"/>
                  </a:lnTo>
                  <a:lnTo>
                    <a:pt x="525424" y="129746"/>
                  </a:lnTo>
                  <a:lnTo>
                    <a:pt x="531196" y="142656"/>
                  </a:lnTo>
                  <a:lnTo>
                    <a:pt x="532650" y="150341"/>
                  </a:lnTo>
                  <a:lnTo>
                    <a:pt x="533828" y="150971"/>
                  </a:lnTo>
                  <a:lnTo>
                    <a:pt x="555389" y="152185"/>
                  </a:lnTo>
                  <a:lnTo>
                    <a:pt x="561652" y="149389"/>
                  </a:lnTo>
                  <a:lnTo>
                    <a:pt x="583812" y="129842"/>
                  </a:lnTo>
                  <a:lnTo>
                    <a:pt x="602506" y="106572"/>
                  </a:lnTo>
                  <a:lnTo>
                    <a:pt x="649279" y="64527"/>
                  </a:lnTo>
                  <a:lnTo>
                    <a:pt x="651797" y="62012"/>
                  </a:lnTo>
                  <a:lnTo>
                    <a:pt x="657417" y="59219"/>
                  </a:lnTo>
                  <a:lnTo>
                    <a:pt x="664592" y="57425"/>
                  </a:lnTo>
                  <a:lnTo>
                    <a:pt x="665181" y="58336"/>
                  </a:lnTo>
                  <a:lnTo>
                    <a:pt x="666312" y="71184"/>
                  </a:lnTo>
                  <a:lnTo>
                    <a:pt x="666357" y="118327"/>
                  </a:lnTo>
                  <a:lnTo>
                    <a:pt x="666358" y="144135"/>
                  </a:lnTo>
                  <a:lnTo>
                    <a:pt x="663536" y="151456"/>
                  </a:lnTo>
                  <a:lnTo>
                    <a:pt x="661302" y="154890"/>
                  </a:lnTo>
                  <a:lnTo>
                    <a:pt x="658157" y="169836"/>
                  </a:lnTo>
                  <a:lnTo>
                    <a:pt x="656843" y="198334"/>
                  </a:lnTo>
                  <a:lnTo>
                    <a:pt x="659660" y="196359"/>
                  </a:lnTo>
                  <a:lnTo>
                    <a:pt x="661892" y="194350"/>
                  </a:lnTo>
                  <a:lnTo>
                    <a:pt x="664373" y="189296"/>
                  </a:lnTo>
                  <a:lnTo>
                    <a:pt x="667155" y="174321"/>
                  </a:lnTo>
                  <a:lnTo>
                    <a:pt x="675883" y="161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795"/>
            <p:cNvSpPr/>
            <p:nvPr>
              <p:custDataLst>
                <p:tags r:id="rId103"/>
              </p:custDataLst>
            </p:nvPr>
          </p:nvSpPr>
          <p:spPr>
            <a:xfrm>
              <a:off x="1419236" y="5286375"/>
              <a:ext cx="152390" cy="95251"/>
            </a:xfrm>
            <a:custGeom>
              <a:avLst/>
              <a:gdLst/>
              <a:ahLst/>
              <a:cxnLst/>
              <a:rect l="0" t="0" r="0" b="0"/>
              <a:pathLst>
                <a:path w="152390" h="95251">
                  <a:moveTo>
                    <a:pt x="47614" y="95250"/>
                  </a:moveTo>
                  <a:lnTo>
                    <a:pt x="47614" y="95250"/>
                  </a:lnTo>
                  <a:lnTo>
                    <a:pt x="42558" y="95250"/>
                  </a:lnTo>
                  <a:lnTo>
                    <a:pt x="41068" y="94192"/>
                  </a:lnTo>
                  <a:lnTo>
                    <a:pt x="40075" y="92428"/>
                  </a:lnTo>
                  <a:lnTo>
                    <a:pt x="39413" y="90194"/>
                  </a:lnTo>
                  <a:lnTo>
                    <a:pt x="37913" y="88705"/>
                  </a:lnTo>
                  <a:lnTo>
                    <a:pt x="30004" y="86117"/>
                  </a:lnTo>
                  <a:lnTo>
                    <a:pt x="109" y="85725"/>
                  </a:lnTo>
                  <a:lnTo>
                    <a:pt x="0" y="77524"/>
                  </a:lnTo>
                  <a:lnTo>
                    <a:pt x="22655" y="53544"/>
                  </a:lnTo>
                  <a:lnTo>
                    <a:pt x="28760" y="50255"/>
                  </a:lnTo>
                  <a:lnTo>
                    <a:pt x="46359" y="43088"/>
                  </a:lnTo>
                  <a:lnTo>
                    <a:pt x="66081" y="31218"/>
                  </a:lnTo>
                  <a:lnTo>
                    <a:pt x="72755" y="28691"/>
                  </a:lnTo>
                  <a:lnTo>
                    <a:pt x="83521" y="22377"/>
                  </a:lnTo>
                  <a:lnTo>
                    <a:pt x="97529" y="18977"/>
                  </a:lnTo>
                  <a:lnTo>
                    <a:pt x="99941" y="16885"/>
                  </a:lnTo>
                  <a:lnTo>
                    <a:pt x="101548" y="14432"/>
                  </a:lnTo>
                  <a:lnTo>
                    <a:pt x="103679" y="12796"/>
                  </a:lnTo>
                  <a:lnTo>
                    <a:pt x="108868" y="10978"/>
                  </a:lnTo>
                  <a:lnTo>
                    <a:pt x="120822" y="8753"/>
                  </a:lnTo>
                  <a:lnTo>
                    <a:pt x="130218" y="3064"/>
                  </a:lnTo>
                  <a:lnTo>
                    <a:pt x="140990" y="403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7" name="SMARTInkShape-796"/>
          <p:cNvSpPr/>
          <p:nvPr>
            <p:custDataLst>
              <p:tags r:id="rId21"/>
            </p:custDataLst>
          </p:nvPr>
        </p:nvSpPr>
        <p:spPr>
          <a:xfrm>
            <a:off x="1838328" y="5362613"/>
            <a:ext cx="133348" cy="131824"/>
          </a:xfrm>
          <a:custGeom>
            <a:avLst/>
            <a:gdLst/>
            <a:ahLst/>
            <a:cxnLst/>
            <a:rect l="0" t="0" r="0" b="0"/>
            <a:pathLst>
              <a:path w="133348" h="131824">
                <a:moveTo>
                  <a:pt x="66672" y="9487"/>
                </a:moveTo>
                <a:lnTo>
                  <a:pt x="66672" y="9487"/>
                </a:lnTo>
                <a:lnTo>
                  <a:pt x="57157" y="9487"/>
                </a:lnTo>
                <a:lnTo>
                  <a:pt x="57147" y="28537"/>
                </a:lnTo>
                <a:lnTo>
                  <a:pt x="66662" y="19022"/>
                </a:lnTo>
                <a:lnTo>
                  <a:pt x="58470" y="19012"/>
                </a:lnTo>
                <a:lnTo>
                  <a:pt x="58029" y="20071"/>
                </a:lnTo>
                <a:lnTo>
                  <a:pt x="57147" y="65302"/>
                </a:lnTo>
                <a:lnTo>
                  <a:pt x="57147" y="61185"/>
                </a:lnTo>
                <a:lnTo>
                  <a:pt x="58205" y="59827"/>
                </a:lnTo>
                <a:lnTo>
                  <a:pt x="62203" y="58319"/>
                </a:lnTo>
                <a:lnTo>
                  <a:pt x="63693" y="56859"/>
                </a:lnTo>
                <a:lnTo>
                  <a:pt x="66280" y="49018"/>
                </a:lnTo>
                <a:lnTo>
                  <a:pt x="66671" y="15434"/>
                </a:lnTo>
                <a:lnTo>
                  <a:pt x="65613" y="13451"/>
                </a:lnTo>
                <a:lnTo>
                  <a:pt x="63849" y="12130"/>
                </a:lnTo>
                <a:lnTo>
                  <a:pt x="61615" y="11249"/>
                </a:lnTo>
                <a:lnTo>
                  <a:pt x="60126" y="9603"/>
                </a:lnTo>
                <a:lnTo>
                  <a:pt x="58471" y="4952"/>
                </a:lnTo>
                <a:lnTo>
                  <a:pt x="56971" y="3289"/>
                </a:lnTo>
                <a:lnTo>
                  <a:pt x="49062" y="400"/>
                </a:lnTo>
                <a:lnTo>
                  <a:pt x="39547" y="0"/>
                </a:lnTo>
                <a:lnTo>
                  <a:pt x="24967" y="13223"/>
                </a:lnTo>
                <a:lnTo>
                  <a:pt x="21678" y="19261"/>
                </a:lnTo>
                <a:lnTo>
                  <a:pt x="19158" y="25472"/>
                </a:lnTo>
                <a:lnTo>
                  <a:pt x="12848" y="34920"/>
                </a:lnTo>
                <a:lnTo>
                  <a:pt x="9449" y="44422"/>
                </a:lnTo>
                <a:lnTo>
                  <a:pt x="3268" y="54999"/>
                </a:lnTo>
                <a:lnTo>
                  <a:pt x="22" y="101485"/>
                </a:lnTo>
                <a:lnTo>
                  <a:pt x="0" y="117427"/>
                </a:lnTo>
                <a:lnTo>
                  <a:pt x="1058" y="119547"/>
                </a:lnTo>
                <a:lnTo>
                  <a:pt x="2821" y="120960"/>
                </a:lnTo>
                <a:lnTo>
                  <a:pt x="7602" y="123589"/>
                </a:lnTo>
                <a:lnTo>
                  <a:pt x="16244" y="129960"/>
                </a:lnTo>
                <a:lnTo>
                  <a:pt x="22387" y="131823"/>
                </a:lnTo>
                <a:lnTo>
                  <a:pt x="25507" y="131261"/>
                </a:lnTo>
                <a:lnTo>
                  <a:pt x="36013" y="126471"/>
                </a:lnTo>
                <a:lnTo>
                  <a:pt x="64059" y="119085"/>
                </a:lnTo>
                <a:lnTo>
                  <a:pt x="89008" y="106552"/>
                </a:lnTo>
                <a:lnTo>
                  <a:pt x="133347" y="7616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SMARTInkShape-797"/>
          <p:cNvSpPr/>
          <p:nvPr>
            <p:custDataLst>
              <p:tags r:id="rId22"/>
            </p:custDataLst>
          </p:nvPr>
        </p:nvSpPr>
        <p:spPr>
          <a:xfrm>
            <a:off x="2352675" y="5362575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0" y="9525"/>
                </a:moveTo>
                <a:lnTo>
                  <a:pt x="0" y="9525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SMARTInkShape-798"/>
          <p:cNvSpPr/>
          <p:nvPr>
            <p:custDataLst>
              <p:tags r:id="rId23"/>
            </p:custDataLst>
          </p:nvPr>
        </p:nvSpPr>
        <p:spPr>
          <a:xfrm>
            <a:off x="2333635" y="5162705"/>
            <a:ext cx="1781163" cy="295082"/>
          </a:xfrm>
          <a:custGeom>
            <a:avLst/>
            <a:gdLst/>
            <a:ahLst/>
            <a:cxnLst/>
            <a:rect l="0" t="0" r="0" b="0"/>
            <a:pathLst>
              <a:path w="1781163" h="295082">
                <a:moveTo>
                  <a:pt x="38090" y="180820"/>
                </a:moveTo>
                <a:lnTo>
                  <a:pt x="38090" y="180820"/>
                </a:lnTo>
                <a:lnTo>
                  <a:pt x="33034" y="180820"/>
                </a:lnTo>
                <a:lnTo>
                  <a:pt x="31544" y="181878"/>
                </a:lnTo>
                <a:lnTo>
                  <a:pt x="30551" y="183642"/>
                </a:lnTo>
                <a:lnTo>
                  <a:pt x="28957" y="189021"/>
                </a:lnTo>
                <a:lnTo>
                  <a:pt x="22096" y="197688"/>
                </a:lnTo>
                <a:lnTo>
                  <a:pt x="18887" y="206513"/>
                </a:lnTo>
                <a:lnTo>
                  <a:pt x="12762" y="215832"/>
                </a:lnTo>
                <a:lnTo>
                  <a:pt x="10477" y="225296"/>
                </a:lnTo>
                <a:lnTo>
                  <a:pt x="9943" y="231631"/>
                </a:lnTo>
                <a:lnTo>
                  <a:pt x="6883" y="237975"/>
                </a:lnTo>
                <a:lnTo>
                  <a:pt x="3053" y="244322"/>
                </a:lnTo>
                <a:lnTo>
                  <a:pt x="595" y="257020"/>
                </a:lnTo>
                <a:lnTo>
                  <a:pt x="0" y="283714"/>
                </a:lnTo>
                <a:lnTo>
                  <a:pt x="8192" y="293631"/>
                </a:lnTo>
                <a:lnTo>
                  <a:pt x="11749" y="294458"/>
                </a:lnTo>
                <a:lnTo>
                  <a:pt x="31871" y="295081"/>
                </a:lnTo>
                <a:lnTo>
                  <a:pt x="38148" y="292281"/>
                </a:lnTo>
                <a:lnTo>
                  <a:pt x="41304" y="290052"/>
                </a:lnTo>
                <a:lnTo>
                  <a:pt x="44810" y="284754"/>
                </a:lnTo>
                <a:lnTo>
                  <a:pt x="47427" y="278871"/>
                </a:lnTo>
                <a:lnTo>
                  <a:pt x="82908" y="237968"/>
                </a:lnTo>
                <a:lnTo>
                  <a:pt x="85526" y="231619"/>
                </a:lnTo>
                <a:lnTo>
                  <a:pt x="91891" y="222095"/>
                </a:lnTo>
                <a:lnTo>
                  <a:pt x="94248" y="212570"/>
                </a:lnTo>
                <a:lnTo>
                  <a:pt x="94799" y="206220"/>
                </a:lnTo>
                <a:lnTo>
                  <a:pt x="93888" y="204103"/>
                </a:lnTo>
                <a:lnTo>
                  <a:pt x="92222" y="202692"/>
                </a:lnTo>
                <a:lnTo>
                  <a:pt x="90053" y="201751"/>
                </a:lnTo>
                <a:lnTo>
                  <a:pt x="88607" y="200066"/>
                </a:lnTo>
                <a:lnTo>
                  <a:pt x="87000" y="195371"/>
                </a:lnTo>
                <a:lnTo>
                  <a:pt x="85513" y="193695"/>
                </a:lnTo>
                <a:lnTo>
                  <a:pt x="72571" y="185730"/>
                </a:lnTo>
                <a:lnTo>
                  <a:pt x="69544" y="185152"/>
                </a:lnTo>
                <a:lnTo>
                  <a:pt x="66468" y="185824"/>
                </a:lnTo>
                <a:lnTo>
                  <a:pt x="60227" y="188336"/>
                </a:lnTo>
                <a:lnTo>
                  <a:pt x="49485" y="190080"/>
                </a:lnTo>
                <a:lnTo>
                  <a:pt x="40380" y="196839"/>
                </a:lnTo>
                <a:lnTo>
                  <a:pt x="31478" y="200030"/>
                </a:lnTo>
                <a:lnTo>
                  <a:pt x="6330" y="222225"/>
                </a:lnTo>
                <a:lnTo>
                  <a:pt x="2808" y="228502"/>
                </a:lnTo>
                <a:lnTo>
                  <a:pt x="361" y="237782"/>
                </a:lnTo>
                <a:lnTo>
                  <a:pt x="39" y="246007"/>
                </a:lnTo>
                <a:lnTo>
                  <a:pt x="1081" y="246503"/>
                </a:lnTo>
                <a:lnTo>
                  <a:pt x="31789" y="247484"/>
                </a:lnTo>
                <a:lnTo>
                  <a:pt x="76440" y="228197"/>
                </a:lnTo>
                <a:lnTo>
                  <a:pt x="114312" y="206551"/>
                </a:lnTo>
                <a:lnTo>
                  <a:pt x="158741" y="178036"/>
                </a:lnTo>
                <a:lnTo>
                  <a:pt x="202001" y="155082"/>
                </a:lnTo>
                <a:lnTo>
                  <a:pt x="212540" y="152448"/>
                </a:lnTo>
                <a:lnTo>
                  <a:pt x="227929" y="144956"/>
                </a:lnTo>
                <a:lnTo>
                  <a:pt x="242575" y="142851"/>
                </a:lnTo>
                <a:lnTo>
                  <a:pt x="248211" y="145600"/>
                </a:lnTo>
                <a:lnTo>
                  <a:pt x="255397" y="150933"/>
                </a:lnTo>
                <a:lnTo>
                  <a:pt x="256379" y="154485"/>
                </a:lnTo>
                <a:lnTo>
                  <a:pt x="256641" y="156913"/>
                </a:lnTo>
                <a:lnTo>
                  <a:pt x="257874" y="158532"/>
                </a:lnTo>
                <a:lnTo>
                  <a:pt x="262066" y="160330"/>
                </a:lnTo>
                <a:lnTo>
                  <a:pt x="263607" y="161869"/>
                </a:lnTo>
                <a:lnTo>
                  <a:pt x="266655" y="171168"/>
                </a:lnTo>
                <a:lnTo>
                  <a:pt x="266690" y="180785"/>
                </a:lnTo>
                <a:lnTo>
                  <a:pt x="266690" y="153696"/>
                </a:lnTo>
                <a:lnTo>
                  <a:pt x="265632" y="153212"/>
                </a:lnTo>
                <a:lnTo>
                  <a:pt x="261634" y="152674"/>
                </a:lnTo>
                <a:lnTo>
                  <a:pt x="260144" y="151473"/>
                </a:lnTo>
                <a:lnTo>
                  <a:pt x="258489" y="147315"/>
                </a:lnTo>
                <a:lnTo>
                  <a:pt x="256989" y="145784"/>
                </a:lnTo>
                <a:lnTo>
                  <a:pt x="249080" y="143123"/>
                </a:lnTo>
                <a:lnTo>
                  <a:pt x="238545" y="151863"/>
                </a:lnTo>
                <a:lnTo>
                  <a:pt x="222952" y="168469"/>
                </a:lnTo>
                <a:lnTo>
                  <a:pt x="217010" y="180889"/>
                </a:lnTo>
                <a:lnTo>
                  <a:pt x="212860" y="187201"/>
                </a:lnTo>
                <a:lnTo>
                  <a:pt x="209466" y="196704"/>
                </a:lnTo>
                <a:lnTo>
                  <a:pt x="203285" y="206223"/>
                </a:lnTo>
                <a:lnTo>
                  <a:pt x="200984" y="215746"/>
                </a:lnTo>
                <a:lnTo>
                  <a:pt x="200053" y="241145"/>
                </a:lnTo>
                <a:lnTo>
                  <a:pt x="202854" y="247495"/>
                </a:lnTo>
                <a:lnTo>
                  <a:pt x="208219" y="255139"/>
                </a:lnTo>
                <a:lnTo>
                  <a:pt x="211775" y="256184"/>
                </a:lnTo>
                <a:lnTo>
                  <a:pt x="227738" y="256855"/>
                </a:lnTo>
                <a:lnTo>
                  <a:pt x="236325" y="254124"/>
                </a:lnTo>
                <a:lnTo>
                  <a:pt x="254813" y="239705"/>
                </a:lnTo>
                <a:lnTo>
                  <a:pt x="301771" y="201541"/>
                </a:lnTo>
                <a:lnTo>
                  <a:pt x="345016" y="173695"/>
                </a:lnTo>
                <a:lnTo>
                  <a:pt x="363928" y="154287"/>
                </a:lnTo>
                <a:lnTo>
                  <a:pt x="393249" y="130139"/>
                </a:lnTo>
                <a:lnTo>
                  <a:pt x="397022" y="123724"/>
                </a:lnTo>
                <a:lnTo>
                  <a:pt x="398028" y="120531"/>
                </a:lnTo>
                <a:lnTo>
                  <a:pt x="399757" y="118402"/>
                </a:lnTo>
                <a:lnTo>
                  <a:pt x="409477" y="114178"/>
                </a:lnTo>
                <a:lnTo>
                  <a:pt x="409526" y="114159"/>
                </a:lnTo>
                <a:lnTo>
                  <a:pt x="409554" y="119206"/>
                </a:lnTo>
                <a:lnTo>
                  <a:pt x="406738" y="124508"/>
                </a:lnTo>
                <a:lnTo>
                  <a:pt x="403017" y="130392"/>
                </a:lnTo>
                <a:lnTo>
                  <a:pt x="399863" y="139655"/>
                </a:lnTo>
                <a:lnTo>
                  <a:pt x="393755" y="149103"/>
                </a:lnTo>
                <a:lnTo>
                  <a:pt x="378812" y="192579"/>
                </a:lnTo>
                <a:lnTo>
                  <a:pt x="359897" y="237192"/>
                </a:lnTo>
                <a:lnTo>
                  <a:pt x="355741" y="243974"/>
                </a:lnTo>
                <a:lnTo>
                  <a:pt x="352853" y="255093"/>
                </a:lnTo>
                <a:lnTo>
                  <a:pt x="352453" y="265052"/>
                </a:lnTo>
                <a:lnTo>
                  <a:pt x="352418" y="258213"/>
                </a:lnTo>
                <a:lnTo>
                  <a:pt x="358962" y="249651"/>
                </a:lnTo>
                <a:lnTo>
                  <a:pt x="362116" y="240843"/>
                </a:lnTo>
                <a:lnTo>
                  <a:pt x="368224" y="231531"/>
                </a:lnTo>
                <a:lnTo>
                  <a:pt x="371563" y="222069"/>
                </a:lnTo>
                <a:lnTo>
                  <a:pt x="377727" y="212562"/>
                </a:lnTo>
                <a:lnTo>
                  <a:pt x="380023" y="203043"/>
                </a:lnTo>
                <a:lnTo>
                  <a:pt x="380862" y="187170"/>
                </a:lnTo>
                <a:lnTo>
                  <a:pt x="381964" y="185053"/>
                </a:lnTo>
                <a:lnTo>
                  <a:pt x="383756" y="183642"/>
                </a:lnTo>
                <a:lnTo>
                  <a:pt x="386008" y="182701"/>
                </a:lnTo>
                <a:lnTo>
                  <a:pt x="387511" y="181016"/>
                </a:lnTo>
                <a:lnTo>
                  <a:pt x="390398" y="171736"/>
                </a:lnTo>
                <a:lnTo>
                  <a:pt x="382304" y="179535"/>
                </a:lnTo>
                <a:lnTo>
                  <a:pt x="381379" y="185496"/>
                </a:lnTo>
                <a:lnTo>
                  <a:pt x="380990" y="228283"/>
                </a:lnTo>
                <a:lnTo>
                  <a:pt x="403380" y="228441"/>
                </a:lnTo>
                <a:lnTo>
                  <a:pt x="409638" y="225621"/>
                </a:lnTo>
                <a:lnTo>
                  <a:pt x="425450" y="213256"/>
                </a:lnTo>
                <a:lnTo>
                  <a:pt x="455204" y="199260"/>
                </a:lnTo>
                <a:lnTo>
                  <a:pt x="502814" y="161765"/>
                </a:lnTo>
                <a:lnTo>
                  <a:pt x="523861" y="142723"/>
                </a:lnTo>
                <a:lnTo>
                  <a:pt x="523864" y="147777"/>
                </a:lnTo>
                <a:lnTo>
                  <a:pt x="521042" y="153082"/>
                </a:lnTo>
                <a:lnTo>
                  <a:pt x="517319" y="158967"/>
                </a:lnTo>
                <a:lnTo>
                  <a:pt x="514164" y="168230"/>
                </a:lnTo>
                <a:lnTo>
                  <a:pt x="497916" y="190352"/>
                </a:lnTo>
                <a:lnTo>
                  <a:pt x="486171" y="235696"/>
                </a:lnTo>
                <a:lnTo>
                  <a:pt x="488768" y="239782"/>
                </a:lnTo>
                <a:lnTo>
                  <a:pt x="494002" y="245971"/>
                </a:lnTo>
                <a:lnTo>
                  <a:pt x="497539" y="246818"/>
                </a:lnTo>
                <a:lnTo>
                  <a:pt x="499965" y="247043"/>
                </a:lnTo>
                <a:lnTo>
                  <a:pt x="505481" y="244472"/>
                </a:lnTo>
                <a:lnTo>
                  <a:pt x="511461" y="240860"/>
                </a:lnTo>
                <a:lnTo>
                  <a:pt x="520778" y="237767"/>
                </a:lnTo>
                <a:lnTo>
                  <a:pt x="536576" y="224825"/>
                </a:lnTo>
                <a:lnTo>
                  <a:pt x="555264" y="201797"/>
                </a:lnTo>
                <a:lnTo>
                  <a:pt x="565337" y="193318"/>
                </a:lnTo>
                <a:lnTo>
                  <a:pt x="606392" y="145979"/>
                </a:lnTo>
                <a:lnTo>
                  <a:pt x="614875" y="136395"/>
                </a:lnTo>
                <a:lnTo>
                  <a:pt x="619111" y="123684"/>
                </a:lnTo>
                <a:lnTo>
                  <a:pt x="619115" y="146060"/>
                </a:lnTo>
                <a:lnTo>
                  <a:pt x="616293" y="152318"/>
                </a:lnTo>
                <a:lnTo>
                  <a:pt x="614059" y="155468"/>
                </a:lnTo>
                <a:lnTo>
                  <a:pt x="607357" y="178840"/>
                </a:lnTo>
                <a:lnTo>
                  <a:pt x="603306" y="186290"/>
                </a:lnTo>
                <a:lnTo>
                  <a:pt x="600705" y="199695"/>
                </a:lnTo>
                <a:lnTo>
                  <a:pt x="600076" y="226560"/>
                </a:lnTo>
                <a:lnTo>
                  <a:pt x="601131" y="227188"/>
                </a:lnTo>
                <a:lnTo>
                  <a:pt x="614255" y="228397"/>
                </a:lnTo>
                <a:lnTo>
                  <a:pt x="615875" y="227354"/>
                </a:lnTo>
                <a:lnTo>
                  <a:pt x="616955" y="225601"/>
                </a:lnTo>
                <a:lnTo>
                  <a:pt x="617675" y="223374"/>
                </a:lnTo>
                <a:lnTo>
                  <a:pt x="619213" y="221889"/>
                </a:lnTo>
                <a:lnTo>
                  <a:pt x="629287" y="216684"/>
                </a:lnTo>
                <a:lnTo>
                  <a:pt x="632247" y="214255"/>
                </a:lnTo>
                <a:lnTo>
                  <a:pt x="635534" y="208733"/>
                </a:lnTo>
                <a:lnTo>
                  <a:pt x="636411" y="205778"/>
                </a:lnTo>
                <a:lnTo>
                  <a:pt x="638054" y="203809"/>
                </a:lnTo>
                <a:lnTo>
                  <a:pt x="642702" y="201621"/>
                </a:lnTo>
                <a:lnTo>
                  <a:pt x="644365" y="199979"/>
                </a:lnTo>
                <a:lnTo>
                  <a:pt x="646212" y="195332"/>
                </a:lnTo>
                <a:lnTo>
                  <a:pt x="647679" y="172774"/>
                </a:lnTo>
                <a:lnTo>
                  <a:pt x="638557" y="162201"/>
                </a:lnTo>
                <a:lnTo>
                  <a:pt x="628650" y="161770"/>
                </a:lnTo>
                <a:lnTo>
                  <a:pt x="651306" y="161770"/>
                </a:lnTo>
                <a:lnTo>
                  <a:pt x="657411" y="158948"/>
                </a:lnTo>
                <a:lnTo>
                  <a:pt x="663652" y="155225"/>
                </a:lnTo>
                <a:lnTo>
                  <a:pt x="689169" y="144902"/>
                </a:lnTo>
                <a:lnTo>
                  <a:pt x="735597" y="114128"/>
                </a:lnTo>
                <a:lnTo>
                  <a:pt x="782764" y="82395"/>
                </a:lnTo>
                <a:lnTo>
                  <a:pt x="802116" y="69695"/>
                </a:lnTo>
                <a:lnTo>
                  <a:pt x="824608" y="41120"/>
                </a:lnTo>
                <a:lnTo>
                  <a:pt x="827463" y="31595"/>
                </a:lnTo>
                <a:lnTo>
                  <a:pt x="828661" y="1610"/>
                </a:lnTo>
                <a:lnTo>
                  <a:pt x="827604" y="1022"/>
                </a:lnTo>
                <a:lnTo>
                  <a:pt x="820463" y="0"/>
                </a:lnTo>
                <a:lnTo>
                  <a:pt x="804985" y="14038"/>
                </a:lnTo>
                <a:lnTo>
                  <a:pt x="802266" y="19559"/>
                </a:lnTo>
                <a:lnTo>
                  <a:pt x="801540" y="22513"/>
                </a:lnTo>
                <a:lnTo>
                  <a:pt x="795463" y="31726"/>
                </a:lnTo>
                <a:lnTo>
                  <a:pt x="777738" y="55713"/>
                </a:lnTo>
                <a:lnTo>
                  <a:pt x="765333" y="98380"/>
                </a:lnTo>
                <a:lnTo>
                  <a:pt x="753920" y="144018"/>
                </a:lnTo>
                <a:lnTo>
                  <a:pt x="743908" y="183198"/>
                </a:lnTo>
                <a:lnTo>
                  <a:pt x="742942" y="230425"/>
                </a:lnTo>
                <a:lnTo>
                  <a:pt x="742940" y="237839"/>
                </a:lnTo>
                <a:lnTo>
                  <a:pt x="742940" y="204857"/>
                </a:lnTo>
                <a:lnTo>
                  <a:pt x="745762" y="199264"/>
                </a:lnTo>
                <a:lnTo>
                  <a:pt x="751141" y="192107"/>
                </a:lnTo>
                <a:lnTo>
                  <a:pt x="752349" y="182299"/>
                </a:lnTo>
                <a:lnTo>
                  <a:pt x="760656" y="172748"/>
                </a:lnTo>
                <a:lnTo>
                  <a:pt x="766651" y="171726"/>
                </a:lnTo>
                <a:lnTo>
                  <a:pt x="768273" y="170523"/>
                </a:lnTo>
                <a:lnTo>
                  <a:pt x="770074" y="166365"/>
                </a:lnTo>
                <a:lnTo>
                  <a:pt x="771613" y="164834"/>
                </a:lnTo>
                <a:lnTo>
                  <a:pt x="781686" y="159553"/>
                </a:lnTo>
                <a:lnTo>
                  <a:pt x="787677" y="155493"/>
                </a:lnTo>
                <a:lnTo>
                  <a:pt x="797000" y="153208"/>
                </a:lnTo>
                <a:lnTo>
                  <a:pt x="803303" y="152673"/>
                </a:lnTo>
                <a:lnTo>
                  <a:pt x="809632" y="149613"/>
                </a:lnTo>
                <a:lnTo>
                  <a:pt x="815973" y="145783"/>
                </a:lnTo>
                <a:lnTo>
                  <a:pt x="853183" y="133100"/>
                </a:lnTo>
                <a:lnTo>
                  <a:pt x="864387" y="126935"/>
                </a:lnTo>
                <a:lnTo>
                  <a:pt x="911135" y="123695"/>
                </a:lnTo>
                <a:lnTo>
                  <a:pt x="952052" y="123670"/>
                </a:lnTo>
                <a:lnTo>
                  <a:pt x="952451" y="131871"/>
                </a:lnTo>
                <a:lnTo>
                  <a:pt x="953522" y="132312"/>
                </a:lnTo>
                <a:lnTo>
                  <a:pt x="962005" y="133195"/>
                </a:lnTo>
                <a:lnTo>
                  <a:pt x="962012" y="128139"/>
                </a:lnTo>
                <a:lnTo>
                  <a:pt x="960955" y="126650"/>
                </a:lnTo>
                <a:lnTo>
                  <a:pt x="959192" y="125656"/>
                </a:lnTo>
                <a:lnTo>
                  <a:pt x="953814" y="124062"/>
                </a:lnTo>
                <a:lnTo>
                  <a:pt x="953078" y="121022"/>
                </a:lnTo>
                <a:lnTo>
                  <a:pt x="952606" y="115503"/>
                </a:lnTo>
                <a:lnTo>
                  <a:pt x="951509" y="115051"/>
                </a:lnTo>
                <a:lnTo>
                  <a:pt x="919377" y="114145"/>
                </a:lnTo>
                <a:lnTo>
                  <a:pt x="913784" y="116967"/>
                </a:lnTo>
                <a:lnTo>
                  <a:pt x="910811" y="119201"/>
                </a:lnTo>
                <a:lnTo>
                  <a:pt x="907508" y="124506"/>
                </a:lnTo>
                <a:lnTo>
                  <a:pt x="904981" y="130392"/>
                </a:lnTo>
                <a:lnTo>
                  <a:pt x="879059" y="161777"/>
                </a:lnTo>
                <a:lnTo>
                  <a:pt x="876462" y="168123"/>
                </a:lnTo>
                <a:lnTo>
                  <a:pt x="870109" y="177646"/>
                </a:lnTo>
                <a:lnTo>
                  <a:pt x="867756" y="187170"/>
                </a:lnTo>
                <a:lnTo>
                  <a:pt x="866776" y="222095"/>
                </a:lnTo>
                <a:lnTo>
                  <a:pt x="867831" y="224212"/>
                </a:lnTo>
                <a:lnTo>
                  <a:pt x="869592" y="225623"/>
                </a:lnTo>
                <a:lnTo>
                  <a:pt x="874967" y="227887"/>
                </a:lnTo>
                <a:lnTo>
                  <a:pt x="880955" y="228280"/>
                </a:lnTo>
                <a:lnTo>
                  <a:pt x="882575" y="227276"/>
                </a:lnTo>
                <a:lnTo>
                  <a:pt x="883655" y="225549"/>
                </a:lnTo>
                <a:lnTo>
                  <a:pt x="884375" y="223339"/>
                </a:lnTo>
                <a:lnTo>
                  <a:pt x="885913" y="221867"/>
                </a:lnTo>
                <a:lnTo>
                  <a:pt x="895987" y="216680"/>
                </a:lnTo>
                <a:lnTo>
                  <a:pt x="936618" y="177634"/>
                </a:lnTo>
                <a:lnTo>
                  <a:pt x="940144" y="171290"/>
                </a:lnTo>
                <a:lnTo>
                  <a:pt x="942770" y="164943"/>
                </a:lnTo>
                <a:lnTo>
                  <a:pt x="952487" y="152250"/>
                </a:lnTo>
                <a:lnTo>
                  <a:pt x="952489" y="157303"/>
                </a:lnTo>
                <a:lnTo>
                  <a:pt x="949667" y="162607"/>
                </a:lnTo>
                <a:lnTo>
                  <a:pt x="945944" y="168492"/>
                </a:lnTo>
                <a:lnTo>
                  <a:pt x="943554" y="180893"/>
                </a:lnTo>
                <a:lnTo>
                  <a:pt x="943358" y="184043"/>
                </a:lnTo>
                <a:lnTo>
                  <a:pt x="940317" y="190367"/>
                </a:lnTo>
                <a:lnTo>
                  <a:pt x="938025" y="193535"/>
                </a:lnTo>
                <a:lnTo>
                  <a:pt x="934798" y="208106"/>
                </a:lnTo>
                <a:lnTo>
                  <a:pt x="932650" y="224388"/>
                </a:lnTo>
                <a:lnTo>
                  <a:pt x="925275" y="235972"/>
                </a:lnTo>
                <a:lnTo>
                  <a:pt x="925880" y="237697"/>
                </a:lnTo>
                <a:lnTo>
                  <a:pt x="932235" y="245996"/>
                </a:lnTo>
                <a:lnTo>
                  <a:pt x="935727" y="246829"/>
                </a:lnTo>
                <a:lnTo>
                  <a:pt x="938140" y="247050"/>
                </a:lnTo>
                <a:lnTo>
                  <a:pt x="943643" y="244475"/>
                </a:lnTo>
                <a:lnTo>
                  <a:pt x="988609" y="209372"/>
                </a:lnTo>
                <a:lnTo>
                  <a:pt x="1030872" y="169061"/>
                </a:lnTo>
                <a:lnTo>
                  <a:pt x="1040243" y="158660"/>
                </a:lnTo>
                <a:lnTo>
                  <a:pt x="1060705" y="130146"/>
                </a:lnTo>
                <a:lnTo>
                  <a:pt x="1074457" y="116038"/>
                </a:lnTo>
                <a:lnTo>
                  <a:pt x="1078311" y="114986"/>
                </a:lnTo>
                <a:lnTo>
                  <a:pt x="1080821" y="114705"/>
                </a:lnTo>
                <a:lnTo>
                  <a:pt x="1082494" y="113461"/>
                </a:lnTo>
                <a:lnTo>
                  <a:pt x="1085399" y="105993"/>
                </a:lnTo>
                <a:lnTo>
                  <a:pt x="1085801" y="112941"/>
                </a:lnTo>
                <a:lnTo>
                  <a:pt x="1085829" y="118844"/>
                </a:lnTo>
                <a:lnTo>
                  <a:pt x="1084774" y="120453"/>
                </a:lnTo>
                <a:lnTo>
                  <a:pt x="1083013" y="121525"/>
                </a:lnTo>
                <a:lnTo>
                  <a:pt x="1080780" y="122239"/>
                </a:lnTo>
                <a:lnTo>
                  <a:pt x="1079292" y="124833"/>
                </a:lnTo>
                <a:lnTo>
                  <a:pt x="1076139" y="137538"/>
                </a:lnTo>
                <a:lnTo>
                  <a:pt x="1066128" y="151848"/>
                </a:lnTo>
                <a:lnTo>
                  <a:pt x="1053959" y="169923"/>
                </a:lnTo>
                <a:lnTo>
                  <a:pt x="1043230" y="193121"/>
                </a:lnTo>
                <a:lnTo>
                  <a:pt x="1034645" y="202926"/>
                </a:lnTo>
                <a:lnTo>
                  <a:pt x="1031336" y="212165"/>
                </a:lnTo>
                <a:lnTo>
                  <a:pt x="1030454" y="217591"/>
                </a:lnTo>
                <a:lnTo>
                  <a:pt x="1028808" y="221209"/>
                </a:lnTo>
                <a:lnTo>
                  <a:pt x="1026652" y="223621"/>
                </a:lnTo>
                <a:lnTo>
                  <a:pt x="1024156" y="225229"/>
                </a:lnTo>
                <a:lnTo>
                  <a:pt x="1022492" y="227359"/>
                </a:lnTo>
                <a:lnTo>
                  <a:pt x="1019168" y="237958"/>
                </a:lnTo>
                <a:lnTo>
                  <a:pt x="1024222" y="232910"/>
                </a:lnTo>
                <a:lnTo>
                  <a:pt x="1026704" y="227607"/>
                </a:lnTo>
                <a:lnTo>
                  <a:pt x="1027366" y="224712"/>
                </a:lnTo>
                <a:lnTo>
                  <a:pt x="1036055" y="209322"/>
                </a:lnTo>
                <a:lnTo>
                  <a:pt x="1036775" y="206172"/>
                </a:lnTo>
                <a:lnTo>
                  <a:pt x="1045565" y="190338"/>
                </a:lnTo>
                <a:lnTo>
                  <a:pt x="1046289" y="187165"/>
                </a:lnTo>
                <a:lnTo>
                  <a:pt x="1056298" y="171491"/>
                </a:lnTo>
                <a:lnTo>
                  <a:pt x="1056835" y="166796"/>
                </a:lnTo>
                <a:lnTo>
                  <a:pt x="1058037" y="165120"/>
                </a:lnTo>
                <a:lnTo>
                  <a:pt x="1059896" y="164004"/>
                </a:lnTo>
                <a:lnTo>
                  <a:pt x="1066787" y="161770"/>
                </a:lnTo>
                <a:lnTo>
                  <a:pt x="1066789" y="161770"/>
                </a:lnTo>
                <a:lnTo>
                  <a:pt x="1058589" y="169971"/>
                </a:lnTo>
                <a:lnTo>
                  <a:pt x="1057382" y="179379"/>
                </a:lnTo>
                <a:lnTo>
                  <a:pt x="1066401" y="189916"/>
                </a:lnTo>
                <a:lnTo>
                  <a:pt x="1080969" y="190334"/>
                </a:lnTo>
                <a:lnTo>
                  <a:pt x="1086498" y="187518"/>
                </a:lnTo>
                <a:lnTo>
                  <a:pt x="1092482" y="183797"/>
                </a:lnTo>
                <a:lnTo>
                  <a:pt x="1101801" y="180644"/>
                </a:lnTo>
                <a:lnTo>
                  <a:pt x="1111266" y="174535"/>
                </a:lnTo>
                <a:lnTo>
                  <a:pt x="1120772" y="171197"/>
                </a:lnTo>
                <a:lnTo>
                  <a:pt x="1162040" y="136000"/>
                </a:lnTo>
                <a:lnTo>
                  <a:pt x="1168390" y="133383"/>
                </a:lnTo>
                <a:lnTo>
                  <a:pt x="1174740" y="128693"/>
                </a:lnTo>
                <a:lnTo>
                  <a:pt x="1178268" y="123081"/>
                </a:lnTo>
                <a:lnTo>
                  <a:pt x="1179208" y="120102"/>
                </a:lnTo>
                <a:lnTo>
                  <a:pt x="1180894" y="118116"/>
                </a:lnTo>
                <a:lnTo>
                  <a:pt x="1185589" y="115910"/>
                </a:lnTo>
                <a:lnTo>
                  <a:pt x="1187264" y="114264"/>
                </a:lnTo>
                <a:lnTo>
                  <a:pt x="1190576" y="104750"/>
                </a:lnTo>
                <a:lnTo>
                  <a:pt x="1182411" y="104631"/>
                </a:lnTo>
                <a:lnTo>
                  <a:pt x="1181971" y="105685"/>
                </a:lnTo>
                <a:lnTo>
                  <a:pt x="1181481" y="109680"/>
                </a:lnTo>
                <a:lnTo>
                  <a:pt x="1180293" y="111168"/>
                </a:lnTo>
                <a:lnTo>
                  <a:pt x="1176150" y="112822"/>
                </a:lnTo>
                <a:lnTo>
                  <a:pt x="1174621" y="114321"/>
                </a:lnTo>
                <a:lnTo>
                  <a:pt x="1169347" y="124332"/>
                </a:lnTo>
                <a:lnTo>
                  <a:pt x="1166911" y="127286"/>
                </a:lnTo>
                <a:lnTo>
                  <a:pt x="1164205" y="136213"/>
                </a:lnTo>
                <a:lnTo>
                  <a:pt x="1161944" y="146178"/>
                </a:lnTo>
                <a:lnTo>
                  <a:pt x="1154691" y="161198"/>
                </a:lnTo>
                <a:lnTo>
                  <a:pt x="1153966" y="164564"/>
                </a:lnTo>
                <a:lnTo>
                  <a:pt x="1144441" y="183962"/>
                </a:lnTo>
                <a:lnTo>
                  <a:pt x="1143001" y="222095"/>
                </a:lnTo>
                <a:lnTo>
                  <a:pt x="1144055" y="224212"/>
                </a:lnTo>
                <a:lnTo>
                  <a:pt x="1145817" y="225623"/>
                </a:lnTo>
                <a:lnTo>
                  <a:pt x="1150597" y="227191"/>
                </a:lnTo>
                <a:lnTo>
                  <a:pt x="1174789" y="228397"/>
                </a:lnTo>
                <a:lnTo>
                  <a:pt x="1181112" y="225601"/>
                </a:lnTo>
                <a:lnTo>
                  <a:pt x="1227422" y="187155"/>
                </a:lnTo>
                <a:lnTo>
                  <a:pt x="1240091" y="177640"/>
                </a:lnTo>
                <a:lnTo>
                  <a:pt x="1279505" y="130136"/>
                </a:lnTo>
                <a:lnTo>
                  <a:pt x="1283038" y="123722"/>
                </a:lnTo>
                <a:lnTo>
                  <a:pt x="1285667" y="117343"/>
                </a:lnTo>
                <a:lnTo>
                  <a:pt x="1293900" y="106505"/>
                </a:lnTo>
                <a:lnTo>
                  <a:pt x="1295259" y="96584"/>
                </a:lnTo>
                <a:lnTo>
                  <a:pt x="1296361" y="96088"/>
                </a:lnTo>
                <a:lnTo>
                  <a:pt x="1300852" y="95389"/>
                </a:lnTo>
                <a:lnTo>
                  <a:pt x="1298523" y="95226"/>
                </a:lnTo>
                <a:lnTo>
                  <a:pt x="1297479" y="96241"/>
                </a:lnTo>
                <a:lnTo>
                  <a:pt x="1295665" y="103308"/>
                </a:lnTo>
                <a:lnTo>
                  <a:pt x="1288898" y="111965"/>
                </a:lnTo>
                <a:lnTo>
                  <a:pt x="1285706" y="120790"/>
                </a:lnTo>
                <a:lnTo>
                  <a:pt x="1261437" y="150135"/>
                </a:lnTo>
                <a:lnTo>
                  <a:pt x="1255287" y="169311"/>
                </a:lnTo>
                <a:lnTo>
                  <a:pt x="1251108" y="176763"/>
                </a:lnTo>
                <a:lnTo>
                  <a:pt x="1248425" y="190170"/>
                </a:lnTo>
                <a:lnTo>
                  <a:pt x="1247804" y="204358"/>
                </a:lnTo>
                <a:lnTo>
                  <a:pt x="1248849" y="206037"/>
                </a:lnTo>
                <a:lnTo>
                  <a:pt x="1250604" y="207157"/>
                </a:lnTo>
                <a:lnTo>
                  <a:pt x="1258131" y="208731"/>
                </a:lnTo>
                <a:lnTo>
                  <a:pt x="1279564" y="209356"/>
                </a:lnTo>
                <a:lnTo>
                  <a:pt x="1285887" y="206556"/>
                </a:lnTo>
                <a:lnTo>
                  <a:pt x="1331504" y="171273"/>
                </a:lnTo>
                <a:lnTo>
                  <a:pt x="1374755" y="130020"/>
                </a:lnTo>
                <a:lnTo>
                  <a:pt x="1378288" y="123670"/>
                </a:lnTo>
                <a:lnTo>
                  <a:pt x="1380917" y="117320"/>
                </a:lnTo>
                <a:lnTo>
                  <a:pt x="1387289" y="107795"/>
                </a:lnTo>
                <a:lnTo>
                  <a:pt x="1390199" y="96976"/>
                </a:lnTo>
                <a:lnTo>
                  <a:pt x="1390629" y="86011"/>
                </a:lnTo>
                <a:lnTo>
                  <a:pt x="1382438" y="93810"/>
                </a:lnTo>
                <a:lnTo>
                  <a:pt x="1380318" y="102445"/>
                </a:lnTo>
                <a:lnTo>
                  <a:pt x="1364655" y="123729"/>
                </a:lnTo>
                <a:lnTo>
                  <a:pt x="1362158" y="130046"/>
                </a:lnTo>
                <a:lnTo>
                  <a:pt x="1355860" y="139552"/>
                </a:lnTo>
                <a:lnTo>
                  <a:pt x="1343984" y="176763"/>
                </a:lnTo>
                <a:lnTo>
                  <a:pt x="1343053" y="203011"/>
                </a:lnTo>
                <a:lnTo>
                  <a:pt x="1344099" y="205139"/>
                </a:lnTo>
                <a:lnTo>
                  <a:pt x="1345854" y="206558"/>
                </a:lnTo>
                <a:lnTo>
                  <a:pt x="1348083" y="207503"/>
                </a:lnTo>
                <a:lnTo>
                  <a:pt x="1349568" y="209192"/>
                </a:lnTo>
                <a:lnTo>
                  <a:pt x="1351219" y="213891"/>
                </a:lnTo>
                <a:lnTo>
                  <a:pt x="1352718" y="215567"/>
                </a:lnTo>
                <a:lnTo>
                  <a:pt x="1357205" y="217430"/>
                </a:lnTo>
                <a:lnTo>
                  <a:pt x="1374896" y="218789"/>
                </a:lnTo>
                <a:lnTo>
                  <a:pt x="1381173" y="216040"/>
                </a:lnTo>
                <a:lnTo>
                  <a:pt x="1387491" y="212348"/>
                </a:lnTo>
                <a:lnTo>
                  <a:pt x="1430974" y="197687"/>
                </a:lnTo>
                <a:lnTo>
                  <a:pt x="1464214" y="180628"/>
                </a:lnTo>
                <a:lnTo>
                  <a:pt x="1507106" y="143303"/>
                </a:lnTo>
                <a:lnTo>
                  <a:pt x="1536259" y="120529"/>
                </a:lnTo>
                <a:lnTo>
                  <a:pt x="1550646" y="106505"/>
                </a:lnTo>
                <a:lnTo>
                  <a:pt x="1551712" y="102636"/>
                </a:lnTo>
                <a:lnTo>
                  <a:pt x="1552515" y="87336"/>
                </a:lnTo>
                <a:lnTo>
                  <a:pt x="1551474" y="86747"/>
                </a:lnTo>
                <a:lnTo>
                  <a:pt x="1520684" y="85574"/>
                </a:lnTo>
                <a:lnTo>
                  <a:pt x="1514407" y="88394"/>
                </a:lnTo>
                <a:lnTo>
                  <a:pt x="1508089" y="92117"/>
                </a:lnTo>
                <a:lnTo>
                  <a:pt x="1498583" y="95271"/>
                </a:lnTo>
                <a:lnTo>
                  <a:pt x="1466840" y="120906"/>
                </a:lnTo>
                <a:lnTo>
                  <a:pt x="1463665" y="121827"/>
                </a:lnTo>
                <a:lnTo>
                  <a:pt x="1461548" y="123501"/>
                </a:lnTo>
                <a:lnTo>
                  <a:pt x="1451141" y="139809"/>
                </a:lnTo>
                <a:lnTo>
                  <a:pt x="1448783" y="149148"/>
                </a:lnTo>
                <a:lnTo>
                  <a:pt x="1448231" y="155454"/>
                </a:lnTo>
                <a:lnTo>
                  <a:pt x="1445164" y="161786"/>
                </a:lnTo>
                <a:lnTo>
                  <a:pt x="1442864" y="164955"/>
                </a:lnTo>
                <a:lnTo>
                  <a:pt x="1442390" y="167069"/>
                </a:lnTo>
                <a:lnTo>
                  <a:pt x="1443131" y="168478"/>
                </a:lnTo>
                <a:lnTo>
                  <a:pt x="1444684" y="169416"/>
                </a:lnTo>
                <a:lnTo>
                  <a:pt x="1445720" y="171101"/>
                </a:lnTo>
                <a:lnTo>
                  <a:pt x="1447176" y="178528"/>
                </a:lnTo>
                <a:lnTo>
                  <a:pt x="1447517" y="184388"/>
                </a:lnTo>
                <a:lnTo>
                  <a:pt x="1450491" y="190520"/>
                </a:lnTo>
                <a:lnTo>
                  <a:pt x="1461972" y="204379"/>
                </a:lnTo>
                <a:lnTo>
                  <a:pt x="1467498" y="207166"/>
                </a:lnTo>
                <a:lnTo>
                  <a:pt x="1470454" y="207909"/>
                </a:lnTo>
                <a:lnTo>
                  <a:pt x="1472424" y="209462"/>
                </a:lnTo>
                <a:lnTo>
                  <a:pt x="1474614" y="214012"/>
                </a:lnTo>
                <a:lnTo>
                  <a:pt x="1476256" y="215647"/>
                </a:lnTo>
                <a:lnTo>
                  <a:pt x="1480902" y="217465"/>
                </a:lnTo>
                <a:lnTo>
                  <a:pt x="1508151" y="218882"/>
                </a:lnTo>
                <a:lnTo>
                  <a:pt x="1514481" y="216081"/>
                </a:lnTo>
                <a:lnTo>
                  <a:pt x="1520822" y="212367"/>
                </a:lnTo>
                <a:lnTo>
                  <a:pt x="1533517" y="209981"/>
                </a:lnTo>
                <a:lnTo>
                  <a:pt x="1536691" y="209786"/>
                </a:lnTo>
                <a:lnTo>
                  <a:pt x="1543040" y="206746"/>
                </a:lnTo>
                <a:lnTo>
                  <a:pt x="1558915" y="194230"/>
                </a:lnTo>
                <a:lnTo>
                  <a:pt x="1565265" y="192071"/>
                </a:lnTo>
                <a:lnTo>
                  <a:pt x="1567382" y="190438"/>
                </a:lnTo>
                <a:lnTo>
                  <a:pt x="1571419" y="184140"/>
                </a:lnTo>
                <a:lnTo>
                  <a:pt x="1581101" y="180831"/>
                </a:lnTo>
                <a:lnTo>
                  <a:pt x="1581140" y="217442"/>
                </a:lnTo>
                <a:lnTo>
                  <a:pt x="1582198" y="217935"/>
                </a:lnTo>
                <a:lnTo>
                  <a:pt x="1586197" y="218482"/>
                </a:lnTo>
                <a:lnTo>
                  <a:pt x="1587686" y="219686"/>
                </a:lnTo>
                <a:lnTo>
                  <a:pt x="1589341" y="223846"/>
                </a:lnTo>
                <a:lnTo>
                  <a:pt x="1590841" y="224321"/>
                </a:lnTo>
                <a:lnTo>
                  <a:pt x="1609911" y="216507"/>
                </a:lnTo>
                <a:lnTo>
                  <a:pt x="1650715" y="187042"/>
                </a:lnTo>
                <a:lnTo>
                  <a:pt x="1685912" y="140071"/>
                </a:lnTo>
                <a:lnTo>
                  <a:pt x="1692617" y="125707"/>
                </a:lnTo>
                <a:lnTo>
                  <a:pt x="1695244" y="118225"/>
                </a:lnTo>
                <a:lnTo>
                  <a:pt x="1701614" y="108063"/>
                </a:lnTo>
                <a:lnTo>
                  <a:pt x="1703972" y="98349"/>
                </a:lnTo>
                <a:lnTo>
                  <a:pt x="1704954" y="85736"/>
                </a:lnTo>
                <a:lnTo>
                  <a:pt x="1699905" y="85618"/>
                </a:lnTo>
                <a:lnTo>
                  <a:pt x="1698417" y="86661"/>
                </a:lnTo>
                <a:lnTo>
                  <a:pt x="1697424" y="88414"/>
                </a:lnTo>
                <a:lnTo>
                  <a:pt x="1696763" y="90641"/>
                </a:lnTo>
                <a:lnTo>
                  <a:pt x="1685253" y="104870"/>
                </a:lnTo>
                <a:lnTo>
                  <a:pt x="1661547" y="130030"/>
                </a:lnTo>
                <a:lnTo>
                  <a:pt x="1655349" y="142722"/>
                </a:lnTo>
                <a:lnTo>
                  <a:pt x="1640055" y="168090"/>
                </a:lnTo>
                <a:lnTo>
                  <a:pt x="1638638" y="178266"/>
                </a:lnTo>
                <a:lnTo>
                  <a:pt x="1638336" y="188545"/>
                </a:lnTo>
                <a:lnTo>
                  <a:pt x="1643360" y="194868"/>
                </a:lnTo>
                <a:lnTo>
                  <a:pt x="1648657" y="197647"/>
                </a:lnTo>
                <a:lnTo>
                  <a:pt x="1655625" y="199431"/>
                </a:lnTo>
                <a:lnTo>
                  <a:pt x="1667475" y="192272"/>
                </a:lnTo>
                <a:lnTo>
                  <a:pt x="1670447" y="191630"/>
                </a:lnTo>
                <a:lnTo>
                  <a:pt x="1702995" y="171098"/>
                </a:lnTo>
                <a:lnTo>
                  <a:pt x="1746230" y="130019"/>
                </a:lnTo>
                <a:lnTo>
                  <a:pt x="1767406" y="99153"/>
                </a:lnTo>
                <a:lnTo>
                  <a:pt x="1773626" y="85745"/>
                </a:lnTo>
                <a:lnTo>
                  <a:pt x="1777814" y="79298"/>
                </a:lnTo>
                <a:lnTo>
                  <a:pt x="1780724" y="68412"/>
                </a:lnTo>
                <a:lnTo>
                  <a:pt x="1781154" y="57437"/>
                </a:lnTo>
                <a:lnTo>
                  <a:pt x="1781162" y="62182"/>
                </a:lnTo>
                <a:lnTo>
                  <a:pt x="1780104" y="63628"/>
                </a:lnTo>
                <a:lnTo>
                  <a:pt x="1776108" y="65235"/>
                </a:lnTo>
                <a:lnTo>
                  <a:pt x="1774619" y="66721"/>
                </a:lnTo>
                <a:lnTo>
                  <a:pt x="1769406" y="76713"/>
                </a:lnTo>
                <a:lnTo>
                  <a:pt x="1765355" y="82691"/>
                </a:lnTo>
                <a:lnTo>
                  <a:pt x="1762017" y="92008"/>
                </a:lnTo>
                <a:lnTo>
                  <a:pt x="1755853" y="101471"/>
                </a:lnTo>
                <a:lnTo>
                  <a:pt x="1753557" y="112035"/>
                </a:lnTo>
                <a:lnTo>
                  <a:pt x="1751818" y="127043"/>
                </a:lnTo>
                <a:lnTo>
                  <a:pt x="1744427" y="145503"/>
                </a:lnTo>
                <a:lnTo>
                  <a:pt x="1743185" y="164911"/>
                </a:lnTo>
                <a:lnTo>
                  <a:pt x="1745940" y="171279"/>
                </a:lnTo>
                <a:lnTo>
                  <a:pt x="1760757" y="188972"/>
                </a:lnTo>
                <a:lnTo>
                  <a:pt x="1762268" y="188371"/>
                </a:lnTo>
                <a:lnTo>
                  <a:pt x="1771640" y="18082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3" name="SMARTInkShape-Group225"/>
          <p:cNvGrpSpPr/>
          <p:nvPr/>
        </p:nvGrpSpPr>
        <p:grpSpPr>
          <a:xfrm>
            <a:off x="4410075" y="5105410"/>
            <a:ext cx="447637" cy="228591"/>
            <a:chOff x="4410075" y="5105410"/>
            <a:chExt cx="447637" cy="228591"/>
          </a:xfrm>
        </p:grpSpPr>
        <p:sp>
          <p:nvSpPr>
            <p:cNvPr id="270" name="SMARTInkShape-799"/>
            <p:cNvSpPr/>
            <p:nvPr>
              <p:custDataLst>
                <p:tags r:id="rId99"/>
              </p:custDataLst>
            </p:nvPr>
          </p:nvSpPr>
          <p:spPr>
            <a:xfrm>
              <a:off x="4410113" y="5105410"/>
              <a:ext cx="190463" cy="228545"/>
            </a:xfrm>
            <a:custGeom>
              <a:avLst/>
              <a:gdLst/>
              <a:ahLst/>
              <a:cxnLst/>
              <a:rect l="0" t="0" r="0" b="0"/>
              <a:pathLst>
                <a:path w="190463" h="228545">
                  <a:moveTo>
                    <a:pt x="190462" y="9515"/>
                  </a:moveTo>
                  <a:lnTo>
                    <a:pt x="190462" y="9515"/>
                  </a:lnTo>
                  <a:lnTo>
                    <a:pt x="190462" y="106"/>
                  </a:lnTo>
                  <a:lnTo>
                    <a:pt x="182261" y="0"/>
                  </a:lnTo>
                  <a:lnTo>
                    <a:pt x="172852" y="8192"/>
                  </a:lnTo>
                  <a:lnTo>
                    <a:pt x="164092" y="10312"/>
                  </a:lnTo>
                  <a:lnTo>
                    <a:pt x="133295" y="35336"/>
                  </a:lnTo>
                  <a:lnTo>
                    <a:pt x="130126" y="36254"/>
                  </a:lnTo>
                  <a:lnTo>
                    <a:pt x="123782" y="42919"/>
                  </a:lnTo>
                  <a:lnTo>
                    <a:pt x="111087" y="59387"/>
                  </a:lnTo>
                  <a:lnTo>
                    <a:pt x="87673" y="78889"/>
                  </a:lnTo>
                  <a:lnTo>
                    <a:pt x="57164" y="124474"/>
                  </a:lnTo>
                  <a:lnTo>
                    <a:pt x="31714" y="167036"/>
                  </a:lnTo>
                  <a:lnTo>
                    <a:pt x="25363" y="174068"/>
                  </a:lnTo>
                  <a:lnTo>
                    <a:pt x="21835" y="183545"/>
                  </a:lnTo>
                  <a:lnTo>
                    <a:pt x="19208" y="193753"/>
                  </a:lnTo>
                  <a:lnTo>
                    <a:pt x="10976" y="207252"/>
                  </a:lnTo>
                  <a:lnTo>
                    <a:pt x="3235" y="216693"/>
                  </a:lnTo>
                  <a:lnTo>
                    <a:pt x="0" y="228434"/>
                  </a:lnTo>
                  <a:lnTo>
                    <a:pt x="5030" y="228544"/>
                  </a:lnTo>
                  <a:lnTo>
                    <a:pt x="6515" y="227501"/>
                  </a:lnTo>
                  <a:lnTo>
                    <a:pt x="7506" y="225747"/>
                  </a:lnTo>
                  <a:lnTo>
                    <a:pt x="8167" y="223519"/>
                  </a:lnTo>
                  <a:lnTo>
                    <a:pt x="9665" y="222034"/>
                  </a:lnTo>
                  <a:lnTo>
                    <a:pt x="19012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800"/>
            <p:cNvSpPr/>
            <p:nvPr>
              <p:custDataLst>
                <p:tags r:id="rId100"/>
              </p:custDataLst>
            </p:nvPr>
          </p:nvSpPr>
          <p:spPr>
            <a:xfrm>
              <a:off x="4524375" y="5147625"/>
              <a:ext cx="57151" cy="186376"/>
            </a:xfrm>
            <a:custGeom>
              <a:avLst/>
              <a:gdLst/>
              <a:ahLst/>
              <a:cxnLst/>
              <a:rect l="0" t="0" r="0" b="0"/>
              <a:pathLst>
                <a:path w="57151" h="186376">
                  <a:moveTo>
                    <a:pt x="0" y="43500"/>
                  </a:moveTo>
                  <a:lnTo>
                    <a:pt x="0" y="43500"/>
                  </a:lnTo>
                  <a:lnTo>
                    <a:pt x="33088" y="10412"/>
                  </a:lnTo>
                  <a:lnTo>
                    <a:pt x="38695" y="7628"/>
                  </a:lnTo>
                  <a:lnTo>
                    <a:pt x="45861" y="5840"/>
                  </a:lnTo>
                  <a:lnTo>
                    <a:pt x="52158" y="474"/>
                  </a:lnTo>
                  <a:lnTo>
                    <a:pt x="53823" y="0"/>
                  </a:lnTo>
                  <a:lnTo>
                    <a:pt x="54932" y="741"/>
                  </a:lnTo>
                  <a:lnTo>
                    <a:pt x="57112" y="5319"/>
                  </a:lnTo>
                  <a:lnTo>
                    <a:pt x="57150" y="27788"/>
                  </a:lnTo>
                  <a:lnTo>
                    <a:pt x="54327" y="34047"/>
                  </a:lnTo>
                  <a:lnTo>
                    <a:pt x="50604" y="40357"/>
                  </a:lnTo>
                  <a:lnTo>
                    <a:pt x="48214" y="53031"/>
                  </a:lnTo>
                  <a:lnTo>
                    <a:pt x="46644" y="75447"/>
                  </a:lnTo>
                  <a:lnTo>
                    <a:pt x="39434" y="93908"/>
                  </a:lnTo>
                  <a:lnTo>
                    <a:pt x="37305" y="113468"/>
                  </a:lnTo>
                  <a:lnTo>
                    <a:pt x="29933" y="131997"/>
                  </a:lnTo>
                  <a:lnTo>
                    <a:pt x="27596" y="154601"/>
                  </a:lnTo>
                  <a:lnTo>
                    <a:pt x="20384" y="165440"/>
                  </a:lnTo>
                  <a:lnTo>
                    <a:pt x="19314" y="174557"/>
                  </a:lnTo>
                  <a:lnTo>
                    <a:pt x="19050" y="186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801"/>
            <p:cNvSpPr/>
            <p:nvPr>
              <p:custDataLst>
                <p:tags r:id="rId101"/>
              </p:custDataLst>
            </p:nvPr>
          </p:nvSpPr>
          <p:spPr>
            <a:xfrm>
              <a:off x="4410075" y="5125813"/>
              <a:ext cx="447637" cy="198663"/>
            </a:xfrm>
            <a:custGeom>
              <a:avLst/>
              <a:gdLst/>
              <a:ahLst/>
              <a:cxnLst/>
              <a:rect l="0" t="0" r="0" b="0"/>
              <a:pathLst>
                <a:path w="447637" h="198663">
                  <a:moveTo>
                    <a:pt x="0" y="151037"/>
                  </a:moveTo>
                  <a:lnTo>
                    <a:pt x="0" y="151037"/>
                  </a:lnTo>
                  <a:lnTo>
                    <a:pt x="36937" y="151037"/>
                  </a:lnTo>
                  <a:lnTo>
                    <a:pt x="45697" y="148215"/>
                  </a:lnTo>
                  <a:lnTo>
                    <a:pt x="54176" y="144492"/>
                  </a:lnTo>
                  <a:lnTo>
                    <a:pt x="99395" y="135043"/>
                  </a:lnTo>
                  <a:lnTo>
                    <a:pt x="142932" y="124627"/>
                  </a:lnTo>
                  <a:lnTo>
                    <a:pt x="161942" y="120282"/>
                  </a:lnTo>
                  <a:lnTo>
                    <a:pt x="180980" y="115113"/>
                  </a:lnTo>
                  <a:lnTo>
                    <a:pt x="192619" y="112846"/>
                  </a:lnTo>
                  <a:lnTo>
                    <a:pt x="229189" y="96518"/>
                  </a:lnTo>
                  <a:lnTo>
                    <a:pt x="240504" y="93998"/>
                  </a:lnTo>
                  <a:lnTo>
                    <a:pt x="253882" y="87687"/>
                  </a:lnTo>
                  <a:lnTo>
                    <a:pt x="281589" y="83596"/>
                  </a:lnTo>
                  <a:lnTo>
                    <a:pt x="295080" y="74059"/>
                  </a:lnTo>
                  <a:lnTo>
                    <a:pt x="301539" y="69200"/>
                  </a:lnTo>
                  <a:lnTo>
                    <a:pt x="311124" y="66464"/>
                  </a:lnTo>
                  <a:lnTo>
                    <a:pt x="317489" y="65824"/>
                  </a:lnTo>
                  <a:lnTo>
                    <a:pt x="323845" y="62718"/>
                  </a:lnTo>
                  <a:lnTo>
                    <a:pt x="332817" y="56193"/>
                  </a:lnTo>
                  <a:lnTo>
                    <a:pt x="342889" y="55787"/>
                  </a:lnTo>
                  <a:lnTo>
                    <a:pt x="337840" y="55787"/>
                  </a:lnTo>
                  <a:lnTo>
                    <a:pt x="336352" y="56845"/>
                  </a:lnTo>
                  <a:lnTo>
                    <a:pt x="335359" y="58609"/>
                  </a:lnTo>
                  <a:lnTo>
                    <a:pt x="333767" y="63988"/>
                  </a:lnTo>
                  <a:lnTo>
                    <a:pt x="318210" y="81480"/>
                  </a:lnTo>
                  <a:lnTo>
                    <a:pt x="312270" y="93945"/>
                  </a:lnTo>
                  <a:lnTo>
                    <a:pt x="308120" y="100263"/>
                  </a:lnTo>
                  <a:lnTo>
                    <a:pt x="305784" y="109769"/>
                  </a:lnTo>
                  <a:lnTo>
                    <a:pt x="305237" y="116115"/>
                  </a:lnTo>
                  <a:lnTo>
                    <a:pt x="302172" y="122463"/>
                  </a:lnTo>
                  <a:lnTo>
                    <a:pt x="298340" y="128812"/>
                  </a:lnTo>
                  <a:lnTo>
                    <a:pt x="295125" y="138337"/>
                  </a:lnTo>
                  <a:lnTo>
                    <a:pt x="288998" y="147862"/>
                  </a:lnTo>
                  <a:lnTo>
                    <a:pt x="286712" y="157387"/>
                  </a:lnTo>
                  <a:lnTo>
                    <a:pt x="286177" y="163737"/>
                  </a:lnTo>
                  <a:lnTo>
                    <a:pt x="283118" y="170087"/>
                  </a:lnTo>
                  <a:lnTo>
                    <a:pt x="279288" y="176437"/>
                  </a:lnTo>
                  <a:lnTo>
                    <a:pt x="276225" y="189132"/>
                  </a:lnTo>
                  <a:lnTo>
                    <a:pt x="276225" y="180936"/>
                  </a:lnTo>
                  <a:lnTo>
                    <a:pt x="282771" y="172269"/>
                  </a:lnTo>
                  <a:lnTo>
                    <a:pt x="284426" y="166471"/>
                  </a:lnTo>
                  <a:lnTo>
                    <a:pt x="286546" y="147579"/>
                  </a:lnTo>
                  <a:lnTo>
                    <a:pt x="293917" y="129193"/>
                  </a:lnTo>
                  <a:lnTo>
                    <a:pt x="296065" y="109641"/>
                  </a:lnTo>
                  <a:lnTo>
                    <a:pt x="302761" y="91668"/>
                  </a:lnTo>
                  <a:lnTo>
                    <a:pt x="305779" y="52701"/>
                  </a:lnTo>
                  <a:lnTo>
                    <a:pt x="316554" y="27403"/>
                  </a:lnTo>
                  <a:lnTo>
                    <a:pt x="318986" y="24165"/>
                  </a:lnTo>
                  <a:lnTo>
                    <a:pt x="324510" y="20566"/>
                  </a:lnTo>
                  <a:lnTo>
                    <a:pt x="330493" y="17908"/>
                  </a:lnTo>
                  <a:lnTo>
                    <a:pt x="341057" y="9655"/>
                  </a:lnTo>
                  <a:lnTo>
                    <a:pt x="350140" y="7399"/>
                  </a:lnTo>
                  <a:lnTo>
                    <a:pt x="360186" y="0"/>
                  </a:lnTo>
                  <a:lnTo>
                    <a:pt x="361832" y="604"/>
                  </a:lnTo>
                  <a:lnTo>
                    <a:pt x="369996" y="6957"/>
                  </a:lnTo>
                  <a:lnTo>
                    <a:pt x="376094" y="7805"/>
                  </a:lnTo>
                  <a:lnTo>
                    <a:pt x="377729" y="8982"/>
                  </a:lnTo>
                  <a:lnTo>
                    <a:pt x="378819" y="10825"/>
                  </a:lnTo>
                  <a:lnTo>
                    <a:pt x="380569" y="16331"/>
                  </a:lnTo>
                  <a:lnTo>
                    <a:pt x="383631" y="17084"/>
                  </a:lnTo>
                  <a:lnTo>
                    <a:pt x="385929" y="17285"/>
                  </a:lnTo>
                  <a:lnTo>
                    <a:pt x="387461" y="18478"/>
                  </a:lnTo>
                  <a:lnTo>
                    <a:pt x="389163" y="22624"/>
                  </a:lnTo>
                  <a:lnTo>
                    <a:pt x="390122" y="30909"/>
                  </a:lnTo>
                  <a:lnTo>
                    <a:pt x="389198" y="32852"/>
                  </a:lnTo>
                  <a:lnTo>
                    <a:pt x="387523" y="34147"/>
                  </a:lnTo>
                  <a:lnTo>
                    <a:pt x="385349" y="35010"/>
                  </a:lnTo>
                  <a:lnTo>
                    <a:pt x="383899" y="36644"/>
                  </a:lnTo>
                  <a:lnTo>
                    <a:pt x="378751" y="46871"/>
                  </a:lnTo>
                  <a:lnTo>
                    <a:pt x="358344" y="68890"/>
                  </a:lnTo>
                  <a:lnTo>
                    <a:pt x="352233" y="72194"/>
                  </a:lnTo>
                  <a:lnTo>
                    <a:pt x="345990" y="74720"/>
                  </a:lnTo>
                  <a:lnTo>
                    <a:pt x="323889" y="93849"/>
                  </a:lnTo>
                  <a:lnTo>
                    <a:pt x="328918" y="93876"/>
                  </a:lnTo>
                  <a:lnTo>
                    <a:pt x="334216" y="91060"/>
                  </a:lnTo>
                  <a:lnTo>
                    <a:pt x="340099" y="87339"/>
                  </a:lnTo>
                  <a:lnTo>
                    <a:pt x="352499" y="84950"/>
                  </a:lnTo>
                  <a:lnTo>
                    <a:pt x="365140" y="84478"/>
                  </a:lnTo>
                  <a:lnTo>
                    <a:pt x="371482" y="81591"/>
                  </a:lnTo>
                  <a:lnTo>
                    <a:pt x="374655" y="79339"/>
                  </a:lnTo>
                  <a:lnTo>
                    <a:pt x="389232" y="76171"/>
                  </a:lnTo>
                  <a:lnTo>
                    <a:pt x="401901" y="75232"/>
                  </a:lnTo>
                  <a:lnTo>
                    <a:pt x="408987" y="77834"/>
                  </a:lnTo>
                  <a:lnTo>
                    <a:pt x="415663" y="81461"/>
                  </a:lnTo>
                  <a:lnTo>
                    <a:pt x="428573" y="83789"/>
                  </a:lnTo>
                  <a:lnTo>
                    <a:pt x="436258" y="84249"/>
                  </a:lnTo>
                  <a:lnTo>
                    <a:pt x="446185" y="92553"/>
                  </a:lnTo>
                  <a:lnTo>
                    <a:pt x="447013" y="96116"/>
                  </a:lnTo>
                  <a:lnTo>
                    <a:pt x="447636" y="116243"/>
                  </a:lnTo>
                  <a:lnTo>
                    <a:pt x="446591" y="118315"/>
                  </a:lnTo>
                  <a:lnTo>
                    <a:pt x="444835" y="119698"/>
                  </a:lnTo>
                  <a:lnTo>
                    <a:pt x="442607" y="120619"/>
                  </a:lnTo>
                  <a:lnTo>
                    <a:pt x="441121" y="122293"/>
                  </a:lnTo>
                  <a:lnTo>
                    <a:pt x="435914" y="132580"/>
                  </a:lnTo>
                  <a:lnTo>
                    <a:pt x="425008" y="144804"/>
                  </a:lnTo>
                  <a:lnTo>
                    <a:pt x="418904" y="148267"/>
                  </a:lnTo>
                  <a:lnTo>
                    <a:pt x="412663" y="150865"/>
                  </a:lnTo>
                  <a:lnTo>
                    <a:pt x="377627" y="175457"/>
                  </a:lnTo>
                  <a:lnTo>
                    <a:pt x="366007" y="179440"/>
                  </a:lnTo>
                  <a:lnTo>
                    <a:pt x="355862" y="185793"/>
                  </a:lnTo>
                  <a:lnTo>
                    <a:pt x="346152" y="188146"/>
                  </a:lnTo>
                  <a:lnTo>
                    <a:pt x="339759" y="188697"/>
                  </a:lnTo>
                  <a:lnTo>
                    <a:pt x="333391" y="191763"/>
                  </a:lnTo>
                  <a:lnTo>
                    <a:pt x="327032" y="195596"/>
                  </a:lnTo>
                  <a:lnTo>
                    <a:pt x="314326" y="198056"/>
                  </a:lnTo>
                  <a:lnTo>
                    <a:pt x="285750" y="1986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4" name="SMARTInkShape-802"/>
          <p:cNvSpPr/>
          <p:nvPr>
            <p:custDataLst>
              <p:tags r:id="rId24"/>
            </p:custDataLst>
          </p:nvPr>
        </p:nvSpPr>
        <p:spPr>
          <a:xfrm>
            <a:off x="5000625" y="5296292"/>
            <a:ext cx="66642" cy="94859"/>
          </a:xfrm>
          <a:custGeom>
            <a:avLst/>
            <a:gdLst/>
            <a:ahLst/>
            <a:cxnLst/>
            <a:rect l="0" t="0" r="0" b="0"/>
            <a:pathLst>
              <a:path w="66642" h="94859">
                <a:moveTo>
                  <a:pt x="57150" y="9133"/>
                </a:moveTo>
                <a:lnTo>
                  <a:pt x="57150" y="9133"/>
                </a:lnTo>
                <a:lnTo>
                  <a:pt x="57150" y="0"/>
                </a:lnTo>
                <a:lnTo>
                  <a:pt x="66283" y="8751"/>
                </a:lnTo>
                <a:lnTo>
                  <a:pt x="66641" y="17300"/>
                </a:lnTo>
                <a:lnTo>
                  <a:pt x="50865" y="35502"/>
                </a:lnTo>
                <a:lnTo>
                  <a:pt x="47527" y="44345"/>
                </a:lnTo>
                <a:lnTo>
                  <a:pt x="41363" y="53668"/>
                </a:lnTo>
                <a:lnTo>
                  <a:pt x="38009" y="63133"/>
                </a:lnTo>
                <a:lnTo>
                  <a:pt x="15747" y="88509"/>
                </a:lnTo>
                <a:lnTo>
                  <a:pt x="9468" y="92036"/>
                </a:lnTo>
                <a:lnTo>
                  <a:pt x="0" y="9485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0" name="SMARTInkShape-Group227"/>
          <p:cNvGrpSpPr/>
          <p:nvPr/>
        </p:nvGrpSpPr>
        <p:grpSpPr>
          <a:xfrm>
            <a:off x="5410200" y="5038773"/>
            <a:ext cx="1019130" cy="247447"/>
            <a:chOff x="5410200" y="5038773"/>
            <a:chExt cx="1019130" cy="247447"/>
          </a:xfrm>
        </p:grpSpPr>
        <p:sp>
          <p:nvSpPr>
            <p:cNvPr id="275" name="SMARTInkShape-803"/>
            <p:cNvSpPr/>
            <p:nvPr>
              <p:custDataLst>
                <p:tags r:id="rId94"/>
              </p:custDataLst>
            </p:nvPr>
          </p:nvSpPr>
          <p:spPr>
            <a:xfrm>
              <a:off x="5410200" y="5038773"/>
              <a:ext cx="304753" cy="247447"/>
            </a:xfrm>
            <a:custGeom>
              <a:avLst/>
              <a:gdLst/>
              <a:ahLst/>
              <a:cxnLst/>
              <a:rect l="0" t="0" r="0" b="0"/>
              <a:pathLst>
                <a:path w="304753" h="247447">
                  <a:moveTo>
                    <a:pt x="0" y="219027"/>
                  </a:moveTo>
                  <a:lnTo>
                    <a:pt x="0" y="219027"/>
                  </a:lnTo>
                  <a:lnTo>
                    <a:pt x="5056" y="219027"/>
                  </a:lnTo>
                  <a:lnTo>
                    <a:pt x="6545" y="220085"/>
                  </a:lnTo>
                  <a:lnTo>
                    <a:pt x="7539" y="221849"/>
                  </a:lnTo>
                  <a:lnTo>
                    <a:pt x="9133" y="227228"/>
                  </a:lnTo>
                  <a:lnTo>
                    <a:pt x="17692" y="236636"/>
                  </a:lnTo>
                  <a:lnTo>
                    <a:pt x="27132" y="237951"/>
                  </a:lnTo>
                  <a:lnTo>
                    <a:pt x="33203" y="238039"/>
                  </a:lnTo>
                  <a:lnTo>
                    <a:pt x="62703" y="228374"/>
                  </a:lnTo>
                  <a:lnTo>
                    <a:pt x="106617" y="196763"/>
                  </a:lnTo>
                  <a:lnTo>
                    <a:pt x="131188" y="170561"/>
                  </a:lnTo>
                  <a:lnTo>
                    <a:pt x="139797" y="159386"/>
                  </a:lnTo>
                  <a:lnTo>
                    <a:pt x="181167" y="123167"/>
                  </a:lnTo>
                  <a:lnTo>
                    <a:pt x="201356" y="98256"/>
                  </a:lnTo>
                  <a:lnTo>
                    <a:pt x="231863" y="54978"/>
                  </a:lnTo>
                  <a:lnTo>
                    <a:pt x="244619" y="42479"/>
                  </a:lnTo>
                  <a:lnTo>
                    <a:pt x="259216" y="32073"/>
                  </a:lnTo>
                  <a:lnTo>
                    <a:pt x="279665" y="6316"/>
                  </a:lnTo>
                  <a:lnTo>
                    <a:pt x="285868" y="2781"/>
                  </a:lnTo>
                  <a:lnTo>
                    <a:pt x="304245" y="0"/>
                  </a:lnTo>
                  <a:lnTo>
                    <a:pt x="304752" y="13214"/>
                  </a:lnTo>
                  <a:lnTo>
                    <a:pt x="303709" y="15143"/>
                  </a:lnTo>
                  <a:lnTo>
                    <a:pt x="301956" y="16430"/>
                  </a:lnTo>
                  <a:lnTo>
                    <a:pt x="299729" y="17287"/>
                  </a:lnTo>
                  <a:lnTo>
                    <a:pt x="298244" y="18917"/>
                  </a:lnTo>
                  <a:lnTo>
                    <a:pt x="285088" y="45772"/>
                  </a:lnTo>
                  <a:lnTo>
                    <a:pt x="282133" y="49549"/>
                  </a:lnTo>
                  <a:lnTo>
                    <a:pt x="278851" y="59390"/>
                  </a:lnTo>
                  <a:lnTo>
                    <a:pt x="276334" y="69761"/>
                  </a:lnTo>
                  <a:lnTo>
                    <a:pt x="259818" y="102552"/>
                  </a:lnTo>
                  <a:lnTo>
                    <a:pt x="245485" y="149721"/>
                  </a:lnTo>
                  <a:lnTo>
                    <a:pt x="241396" y="158590"/>
                  </a:lnTo>
                  <a:lnTo>
                    <a:pt x="237353" y="186292"/>
                  </a:lnTo>
                  <a:lnTo>
                    <a:pt x="231664" y="197568"/>
                  </a:lnTo>
                  <a:lnTo>
                    <a:pt x="228720" y="226267"/>
                  </a:lnTo>
                  <a:lnTo>
                    <a:pt x="221076" y="238612"/>
                  </a:lnTo>
                  <a:lnTo>
                    <a:pt x="219192" y="247076"/>
                  </a:lnTo>
                  <a:lnTo>
                    <a:pt x="224166" y="247446"/>
                  </a:lnTo>
                  <a:lnTo>
                    <a:pt x="225644" y="246440"/>
                  </a:lnTo>
                  <a:lnTo>
                    <a:pt x="226629" y="244711"/>
                  </a:lnTo>
                  <a:lnTo>
                    <a:pt x="228210" y="239387"/>
                  </a:lnTo>
                  <a:lnTo>
                    <a:pt x="235069" y="230732"/>
                  </a:lnTo>
                  <a:lnTo>
                    <a:pt x="237220" y="221907"/>
                  </a:lnTo>
                  <a:lnTo>
                    <a:pt x="237722" y="215721"/>
                  </a:lnTo>
                  <a:lnTo>
                    <a:pt x="240768" y="209444"/>
                  </a:lnTo>
                  <a:lnTo>
                    <a:pt x="244591" y="203126"/>
                  </a:lnTo>
                  <a:lnTo>
                    <a:pt x="247046" y="190447"/>
                  </a:lnTo>
                  <a:lnTo>
                    <a:pt x="247615" y="160026"/>
                  </a:lnTo>
                  <a:lnTo>
                    <a:pt x="244812" y="152940"/>
                  </a:lnTo>
                  <a:lnTo>
                    <a:pt x="241097" y="146264"/>
                  </a:lnTo>
                  <a:lnTo>
                    <a:pt x="237947" y="136554"/>
                  </a:lnTo>
                  <a:lnTo>
                    <a:pt x="233460" y="130161"/>
                  </a:lnTo>
                  <a:lnTo>
                    <a:pt x="209483" y="114450"/>
                  </a:lnTo>
                  <a:lnTo>
                    <a:pt x="192055" y="106961"/>
                  </a:lnTo>
                  <a:lnTo>
                    <a:pt x="173050" y="105168"/>
                  </a:lnTo>
                  <a:lnTo>
                    <a:pt x="164048" y="107745"/>
                  </a:lnTo>
                  <a:lnTo>
                    <a:pt x="155460" y="111360"/>
                  </a:lnTo>
                  <a:lnTo>
                    <a:pt x="127965" y="115057"/>
                  </a:lnTo>
                  <a:lnTo>
                    <a:pt x="121079" y="119196"/>
                  </a:lnTo>
                  <a:lnTo>
                    <a:pt x="117313" y="124563"/>
                  </a:lnTo>
                  <a:lnTo>
                    <a:pt x="116309" y="127476"/>
                  </a:lnTo>
                  <a:lnTo>
                    <a:pt x="114581" y="129419"/>
                  </a:lnTo>
                  <a:lnTo>
                    <a:pt x="109839" y="131576"/>
                  </a:lnTo>
                  <a:lnTo>
                    <a:pt x="108151" y="133209"/>
                  </a:lnTo>
                  <a:lnTo>
                    <a:pt x="106276" y="137846"/>
                  </a:lnTo>
                  <a:lnTo>
                    <a:pt x="105220" y="146408"/>
                  </a:lnTo>
                  <a:lnTo>
                    <a:pt x="107795" y="152532"/>
                  </a:lnTo>
                  <a:lnTo>
                    <a:pt x="118976" y="166386"/>
                  </a:lnTo>
                  <a:lnTo>
                    <a:pt x="124493" y="169173"/>
                  </a:lnTo>
                  <a:lnTo>
                    <a:pt x="127445" y="169916"/>
                  </a:lnTo>
                  <a:lnTo>
                    <a:pt x="140847" y="177654"/>
                  </a:lnTo>
                  <a:lnTo>
                    <a:pt x="179293" y="180799"/>
                  </a:lnTo>
                  <a:lnTo>
                    <a:pt x="228600" y="1714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804"/>
            <p:cNvSpPr/>
            <p:nvPr>
              <p:custDataLst>
                <p:tags r:id="rId95"/>
              </p:custDataLst>
            </p:nvPr>
          </p:nvSpPr>
          <p:spPr>
            <a:xfrm>
              <a:off x="5781675" y="5210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805"/>
            <p:cNvSpPr/>
            <p:nvPr>
              <p:custDataLst>
                <p:tags r:id="rId96"/>
              </p:custDataLst>
            </p:nvPr>
          </p:nvSpPr>
          <p:spPr>
            <a:xfrm>
              <a:off x="5781791" y="5086400"/>
              <a:ext cx="314210" cy="161400"/>
            </a:xfrm>
            <a:custGeom>
              <a:avLst/>
              <a:gdLst/>
              <a:ahLst/>
              <a:cxnLst/>
              <a:rect l="0" t="0" r="0" b="0"/>
              <a:pathLst>
                <a:path w="314210" h="161400">
                  <a:moveTo>
                    <a:pt x="9409" y="123775"/>
                  </a:moveTo>
                  <a:lnTo>
                    <a:pt x="9409" y="123775"/>
                  </a:lnTo>
                  <a:lnTo>
                    <a:pt x="277" y="132908"/>
                  </a:lnTo>
                  <a:lnTo>
                    <a:pt x="0" y="138240"/>
                  </a:lnTo>
                  <a:lnTo>
                    <a:pt x="1020" y="139769"/>
                  </a:lnTo>
                  <a:lnTo>
                    <a:pt x="2758" y="140788"/>
                  </a:lnTo>
                  <a:lnTo>
                    <a:pt x="8096" y="142422"/>
                  </a:lnTo>
                  <a:lnTo>
                    <a:pt x="8825" y="145468"/>
                  </a:lnTo>
                  <a:lnTo>
                    <a:pt x="9293" y="150991"/>
                  </a:lnTo>
                  <a:lnTo>
                    <a:pt x="10390" y="151444"/>
                  </a:lnTo>
                  <a:lnTo>
                    <a:pt x="14432" y="151947"/>
                  </a:lnTo>
                  <a:lnTo>
                    <a:pt x="19754" y="154993"/>
                  </a:lnTo>
                  <a:lnTo>
                    <a:pt x="26739" y="160516"/>
                  </a:lnTo>
                  <a:lnTo>
                    <a:pt x="28371" y="159911"/>
                  </a:lnTo>
                  <a:lnTo>
                    <a:pt x="35724" y="155061"/>
                  </a:lnTo>
                  <a:lnTo>
                    <a:pt x="47690" y="152885"/>
                  </a:lnTo>
                  <a:lnTo>
                    <a:pt x="50805" y="152707"/>
                  </a:lnTo>
                  <a:lnTo>
                    <a:pt x="52881" y="151530"/>
                  </a:lnTo>
                  <a:lnTo>
                    <a:pt x="54266" y="149687"/>
                  </a:lnTo>
                  <a:lnTo>
                    <a:pt x="55189" y="147400"/>
                  </a:lnTo>
                  <a:lnTo>
                    <a:pt x="101430" y="107891"/>
                  </a:lnTo>
                  <a:lnTo>
                    <a:pt x="114173" y="92376"/>
                  </a:lnTo>
                  <a:lnTo>
                    <a:pt x="133233" y="67213"/>
                  </a:lnTo>
                  <a:lnTo>
                    <a:pt x="142759" y="54451"/>
                  </a:lnTo>
                  <a:lnTo>
                    <a:pt x="158987" y="29129"/>
                  </a:lnTo>
                  <a:lnTo>
                    <a:pt x="161644" y="11392"/>
                  </a:lnTo>
                  <a:lnTo>
                    <a:pt x="161808" y="81"/>
                  </a:lnTo>
                  <a:lnTo>
                    <a:pt x="153608" y="8162"/>
                  </a:lnTo>
                  <a:lnTo>
                    <a:pt x="151487" y="16820"/>
                  </a:lnTo>
                  <a:lnTo>
                    <a:pt x="145815" y="25645"/>
                  </a:lnTo>
                  <a:lnTo>
                    <a:pt x="131054" y="68865"/>
                  </a:lnTo>
                  <a:lnTo>
                    <a:pt x="125885" y="83516"/>
                  </a:lnTo>
                  <a:lnTo>
                    <a:pt x="123734" y="130897"/>
                  </a:lnTo>
                  <a:lnTo>
                    <a:pt x="123720" y="141404"/>
                  </a:lnTo>
                  <a:lnTo>
                    <a:pt x="124774" y="145053"/>
                  </a:lnTo>
                  <a:lnTo>
                    <a:pt x="126536" y="147485"/>
                  </a:lnTo>
                  <a:lnTo>
                    <a:pt x="128769" y="149107"/>
                  </a:lnTo>
                  <a:lnTo>
                    <a:pt x="130257" y="151246"/>
                  </a:lnTo>
                  <a:lnTo>
                    <a:pt x="131911" y="156445"/>
                  </a:lnTo>
                  <a:lnTo>
                    <a:pt x="133410" y="158255"/>
                  </a:lnTo>
                  <a:lnTo>
                    <a:pt x="137899" y="160266"/>
                  </a:lnTo>
                  <a:lnTo>
                    <a:pt x="146375" y="161399"/>
                  </a:lnTo>
                  <a:lnTo>
                    <a:pt x="152480" y="158841"/>
                  </a:lnTo>
                  <a:lnTo>
                    <a:pt x="158721" y="155235"/>
                  </a:lnTo>
                  <a:lnTo>
                    <a:pt x="165023" y="153632"/>
                  </a:lnTo>
                  <a:lnTo>
                    <a:pt x="212544" y="116540"/>
                  </a:lnTo>
                  <a:lnTo>
                    <a:pt x="245333" y="73045"/>
                  </a:lnTo>
                  <a:lnTo>
                    <a:pt x="259347" y="60178"/>
                  </a:lnTo>
                  <a:lnTo>
                    <a:pt x="270688" y="36325"/>
                  </a:lnTo>
                  <a:lnTo>
                    <a:pt x="281584" y="22461"/>
                  </a:lnTo>
                  <a:lnTo>
                    <a:pt x="287656" y="9532"/>
                  </a:lnTo>
                  <a:lnTo>
                    <a:pt x="295121" y="0"/>
                  </a:lnTo>
                  <a:lnTo>
                    <a:pt x="295159" y="22341"/>
                  </a:lnTo>
                  <a:lnTo>
                    <a:pt x="292337" y="28599"/>
                  </a:lnTo>
                  <a:lnTo>
                    <a:pt x="290103" y="31749"/>
                  </a:lnTo>
                  <a:lnTo>
                    <a:pt x="286958" y="46296"/>
                  </a:lnTo>
                  <a:lnTo>
                    <a:pt x="284653" y="73772"/>
                  </a:lnTo>
                  <a:lnTo>
                    <a:pt x="276998" y="100645"/>
                  </a:lnTo>
                  <a:lnTo>
                    <a:pt x="276504" y="107497"/>
                  </a:lnTo>
                  <a:lnTo>
                    <a:pt x="279106" y="114071"/>
                  </a:lnTo>
                  <a:lnTo>
                    <a:pt x="282733" y="120521"/>
                  </a:lnTo>
                  <a:lnTo>
                    <a:pt x="285252" y="131407"/>
                  </a:lnTo>
                  <a:lnTo>
                    <a:pt x="286438" y="132038"/>
                  </a:lnTo>
                  <a:lnTo>
                    <a:pt x="314209" y="133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806"/>
            <p:cNvSpPr/>
            <p:nvPr>
              <p:custDataLst>
                <p:tags r:id="rId97"/>
              </p:custDataLst>
            </p:nvPr>
          </p:nvSpPr>
          <p:spPr>
            <a:xfrm>
              <a:off x="6257925" y="5162550"/>
              <a:ext cx="171405" cy="19051"/>
            </a:xfrm>
            <a:custGeom>
              <a:avLst/>
              <a:gdLst/>
              <a:ahLst/>
              <a:cxnLst/>
              <a:rect l="0" t="0" r="0" b="0"/>
              <a:pathLst>
                <a:path w="171405" h="19051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5810" y="1058"/>
                  </a:lnTo>
                  <a:lnTo>
                    <a:pt x="16890" y="2822"/>
                  </a:lnTo>
                  <a:lnTo>
                    <a:pt x="17610" y="5056"/>
                  </a:lnTo>
                  <a:lnTo>
                    <a:pt x="19148" y="6545"/>
                  </a:lnTo>
                  <a:lnTo>
                    <a:pt x="27124" y="9133"/>
                  </a:lnTo>
                  <a:lnTo>
                    <a:pt x="74230" y="9524"/>
                  </a:lnTo>
                  <a:lnTo>
                    <a:pt x="120609" y="9525"/>
                  </a:lnTo>
                  <a:lnTo>
                    <a:pt x="167460" y="9525"/>
                  </a:lnTo>
                  <a:lnTo>
                    <a:pt x="171404" y="9525"/>
                  </a:lnTo>
                  <a:lnTo>
                    <a:pt x="158188" y="9525"/>
                  </a:lnTo>
                  <a:lnTo>
                    <a:pt x="152150" y="12347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807"/>
            <p:cNvSpPr/>
            <p:nvPr>
              <p:custDataLst>
                <p:tags r:id="rId98"/>
              </p:custDataLst>
            </p:nvPr>
          </p:nvSpPr>
          <p:spPr>
            <a:xfrm>
              <a:off x="6248400" y="5229225"/>
              <a:ext cx="171451" cy="19048"/>
            </a:xfrm>
            <a:custGeom>
              <a:avLst/>
              <a:gdLst/>
              <a:ahLst/>
              <a:cxnLst/>
              <a:rect l="0" t="0" r="0" b="0"/>
              <a:pathLst>
                <a:path w="171451" h="19048">
                  <a:moveTo>
                    <a:pt x="0" y="9525"/>
                  </a:moveTo>
                  <a:lnTo>
                    <a:pt x="0" y="9525"/>
                  </a:lnTo>
                  <a:lnTo>
                    <a:pt x="8201" y="17726"/>
                  </a:lnTo>
                  <a:lnTo>
                    <a:pt x="17610" y="18934"/>
                  </a:lnTo>
                  <a:lnTo>
                    <a:pt x="41403" y="19047"/>
                  </a:lnTo>
                  <a:lnTo>
                    <a:pt x="47682" y="16227"/>
                  </a:lnTo>
                  <a:lnTo>
                    <a:pt x="54000" y="12503"/>
                  </a:lnTo>
                  <a:lnTo>
                    <a:pt x="66680" y="10113"/>
                  </a:lnTo>
                  <a:lnTo>
                    <a:pt x="107950" y="9528"/>
                  </a:lnTo>
                  <a:lnTo>
                    <a:pt x="114300" y="6705"/>
                  </a:lnTo>
                  <a:lnTo>
                    <a:pt x="120650" y="2980"/>
                  </a:lnTo>
                  <a:lnTo>
                    <a:pt x="133350" y="588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1" name="SMARTInkShape-808"/>
          <p:cNvSpPr/>
          <p:nvPr>
            <p:custDataLst>
              <p:tags r:id="rId25"/>
            </p:custDataLst>
          </p:nvPr>
        </p:nvSpPr>
        <p:spPr>
          <a:xfrm>
            <a:off x="6524636" y="4981979"/>
            <a:ext cx="700508" cy="256772"/>
          </a:xfrm>
          <a:custGeom>
            <a:avLst/>
            <a:gdLst/>
            <a:ahLst/>
            <a:cxnLst/>
            <a:rect l="0" t="0" r="0" b="0"/>
            <a:pathLst>
              <a:path w="700508" h="256772">
                <a:moveTo>
                  <a:pt x="57139" y="237721"/>
                </a:moveTo>
                <a:lnTo>
                  <a:pt x="57139" y="237721"/>
                </a:lnTo>
                <a:lnTo>
                  <a:pt x="48939" y="237721"/>
                </a:lnTo>
                <a:lnTo>
                  <a:pt x="48497" y="238779"/>
                </a:lnTo>
                <a:lnTo>
                  <a:pt x="47730" y="245922"/>
                </a:lnTo>
                <a:lnTo>
                  <a:pt x="38090" y="256771"/>
                </a:lnTo>
                <a:lnTo>
                  <a:pt x="46289" y="248570"/>
                </a:lnTo>
                <a:lnTo>
                  <a:pt x="47498" y="239162"/>
                </a:lnTo>
                <a:lnTo>
                  <a:pt x="47614" y="218707"/>
                </a:lnTo>
                <a:lnTo>
                  <a:pt x="38482" y="218671"/>
                </a:lnTo>
                <a:lnTo>
                  <a:pt x="38205" y="223727"/>
                </a:lnTo>
                <a:lnTo>
                  <a:pt x="37108" y="225216"/>
                </a:lnTo>
                <a:lnTo>
                  <a:pt x="28681" y="228162"/>
                </a:lnTo>
                <a:lnTo>
                  <a:pt x="28598" y="228186"/>
                </a:lnTo>
                <a:lnTo>
                  <a:pt x="28565" y="237328"/>
                </a:lnTo>
                <a:lnTo>
                  <a:pt x="28564" y="232548"/>
                </a:lnTo>
                <a:lnTo>
                  <a:pt x="29622" y="231097"/>
                </a:lnTo>
                <a:lnTo>
                  <a:pt x="37696" y="228309"/>
                </a:lnTo>
                <a:lnTo>
                  <a:pt x="38089" y="200050"/>
                </a:lnTo>
                <a:lnTo>
                  <a:pt x="33033" y="199748"/>
                </a:lnTo>
                <a:lnTo>
                  <a:pt x="31544" y="198648"/>
                </a:lnTo>
                <a:lnTo>
                  <a:pt x="29889" y="194602"/>
                </a:lnTo>
                <a:lnTo>
                  <a:pt x="29447" y="194159"/>
                </a:lnTo>
                <a:lnTo>
                  <a:pt x="29152" y="194922"/>
                </a:lnTo>
                <a:lnTo>
                  <a:pt x="28957" y="196487"/>
                </a:lnTo>
                <a:lnTo>
                  <a:pt x="27768" y="197532"/>
                </a:lnTo>
                <a:lnTo>
                  <a:pt x="20398" y="199346"/>
                </a:lnTo>
                <a:lnTo>
                  <a:pt x="4886" y="213803"/>
                </a:lnTo>
                <a:lnTo>
                  <a:pt x="2165" y="219330"/>
                </a:lnTo>
                <a:lnTo>
                  <a:pt x="73" y="237550"/>
                </a:lnTo>
                <a:lnTo>
                  <a:pt x="0" y="250817"/>
                </a:lnTo>
                <a:lnTo>
                  <a:pt x="1055" y="252801"/>
                </a:lnTo>
                <a:lnTo>
                  <a:pt x="2816" y="254125"/>
                </a:lnTo>
                <a:lnTo>
                  <a:pt x="7596" y="255595"/>
                </a:lnTo>
                <a:lnTo>
                  <a:pt x="41279" y="256757"/>
                </a:lnTo>
                <a:lnTo>
                  <a:pt x="47621" y="253943"/>
                </a:lnTo>
                <a:lnTo>
                  <a:pt x="64549" y="241582"/>
                </a:lnTo>
                <a:lnTo>
                  <a:pt x="74897" y="239437"/>
                </a:lnTo>
                <a:lnTo>
                  <a:pt x="79561" y="236749"/>
                </a:lnTo>
                <a:lnTo>
                  <a:pt x="108932" y="212932"/>
                </a:lnTo>
                <a:lnTo>
                  <a:pt x="126225" y="201919"/>
                </a:lnTo>
                <a:lnTo>
                  <a:pt x="144908" y="182593"/>
                </a:lnTo>
                <a:lnTo>
                  <a:pt x="168668" y="163214"/>
                </a:lnTo>
                <a:lnTo>
                  <a:pt x="206261" y="117417"/>
                </a:lnTo>
                <a:lnTo>
                  <a:pt x="212668" y="110874"/>
                </a:lnTo>
                <a:lnTo>
                  <a:pt x="216222" y="101617"/>
                </a:lnTo>
                <a:lnTo>
                  <a:pt x="218859" y="91506"/>
                </a:lnTo>
                <a:lnTo>
                  <a:pt x="227595" y="76256"/>
                </a:lnTo>
                <a:lnTo>
                  <a:pt x="228147" y="71414"/>
                </a:lnTo>
                <a:lnTo>
                  <a:pt x="229353" y="69700"/>
                </a:lnTo>
                <a:lnTo>
                  <a:pt x="231215" y="68557"/>
                </a:lnTo>
                <a:lnTo>
                  <a:pt x="237710" y="66405"/>
                </a:lnTo>
                <a:lnTo>
                  <a:pt x="232938" y="66310"/>
                </a:lnTo>
                <a:lnTo>
                  <a:pt x="231488" y="67356"/>
                </a:lnTo>
                <a:lnTo>
                  <a:pt x="229877" y="71339"/>
                </a:lnTo>
                <a:lnTo>
                  <a:pt x="228390" y="72824"/>
                </a:lnTo>
                <a:lnTo>
                  <a:pt x="223915" y="74476"/>
                </a:lnTo>
                <a:lnTo>
                  <a:pt x="222297" y="75974"/>
                </a:lnTo>
                <a:lnTo>
                  <a:pt x="211715" y="95042"/>
                </a:lnTo>
                <a:lnTo>
                  <a:pt x="210989" y="98152"/>
                </a:lnTo>
                <a:lnTo>
                  <a:pt x="204911" y="107585"/>
                </a:lnTo>
                <a:lnTo>
                  <a:pt x="196409" y="117082"/>
                </a:lnTo>
                <a:lnTo>
                  <a:pt x="193121" y="126248"/>
                </a:lnTo>
                <a:lnTo>
                  <a:pt x="190600" y="136319"/>
                </a:lnTo>
                <a:lnTo>
                  <a:pt x="183181" y="151408"/>
                </a:lnTo>
                <a:lnTo>
                  <a:pt x="180890" y="158084"/>
                </a:lnTo>
                <a:lnTo>
                  <a:pt x="174709" y="167794"/>
                </a:lnTo>
                <a:lnTo>
                  <a:pt x="172408" y="177373"/>
                </a:lnTo>
                <a:lnTo>
                  <a:pt x="171450" y="198132"/>
                </a:lnTo>
                <a:lnTo>
                  <a:pt x="172505" y="198628"/>
                </a:lnTo>
                <a:lnTo>
                  <a:pt x="184697" y="199490"/>
                </a:lnTo>
                <a:lnTo>
                  <a:pt x="190737" y="196741"/>
                </a:lnTo>
                <a:lnTo>
                  <a:pt x="207455" y="184425"/>
                </a:lnTo>
                <a:lnTo>
                  <a:pt x="226609" y="178510"/>
                </a:lnTo>
                <a:lnTo>
                  <a:pt x="273562" y="140584"/>
                </a:lnTo>
                <a:lnTo>
                  <a:pt x="314247" y="95035"/>
                </a:lnTo>
                <a:lnTo>
                  <a:pt x="331479" y="77689"/>
                </a:lnTo>
                <a:lnTo>
                  <a:pt x="332526" y="73815"/>
                </a:lnTo>
                <a:lnTo>
                  <a:pt x="333349" y="57269"/>
                </a:lnTo>
                <a:lnTo>
                  <a:pt x="333363" y="64992"/>
                </a:lnTo>
                <a:lnTo>
                  <a:pt x="317555" y="84175"/>
                </a:lnTo>
                <a:lnTo>
                  <a:pt x="314216" y="98505"/>
                </a:lnTo>
                <a:lnTo>
                  <a:pt x="304142" y="113364"/>
                </a:lnTo>
                <a:lnTo>
                  <a:pt x="301183" y="116716"/>
                </a:lnTo>
                <a:lnTo>
                  <a:pt x="297894" y="126086"/>
                </a:lnTo>
                <a:lnTo>
                  <a:pt x="294552" y="147917"/>
                </a:lnTo>
                <a:lnTo>
                  <a:pt x="287793" y="161342"/>
                </a:lnTo>
                <a:lnTo>
                  <a:pt x="287109" y="164577"/>
                </a:lnTo>
                <a:lnTo>
                  <a:pt x="287710" y="167792"/>
                </a:lnTo>
                <a:lnTo>
                  <a:pt x="293459" y="180554"/>
                </a:lnTo>
                <a:lnTo>
                  <a:pt x="294907" y="188211"/>
                </a:lnTo>
                <a:lnTo>
                  <a:pt x="300215" y="194594"/>
                </a:lnTo>
                <a:lnTo>
                  <a:pt x="305578" y="197387"/>
                </a:lnTo>
                <a:lnTo>
                  <a:pt x="317645" y="199180"/>
                </a:lnTo>
                <a:lnTo>
                  <a:pt x="323908" y="196603"/>
                </a:lnTo>
                <a:lnTo>
                  <a:pt x="327061" y="194434"/>
                </a:lnTo>
                <a:lnTo>
                  <a:pt x="371714" y="179903"/>
                </a:lnTo>
                <a:lnTo>
                  <a:pt x="409586" y="158639"/>
                </a:lnTo>
                <a:lnTo>
                  <a:pt x="454016" y="130160"/>
                </a:lnTo>
                <a:lnTo>
                  <a:pt x="463892" y="120772"/>
                </a:lnTo>
                <a:lnTo>
                  <a:pt x="472868" y="110602"/>
                </a:lnTo>
                <a:lnTo>
                  <a:pt x="519512" y="70409"/>
                </a:lnTo>
                <a:lnTo>
                  <a:pt x="535979" y="56936"/>
                </a:lnTo>
                <a:lnTo>
                  <a:pt x="561497" y="37899"/>
                </a:lnTo>
                <a:lnTo>
                  <a:pt x="571355" y="28302"/>
                </a:lnTo>
                <a:lnTo>
                  <a:pt x="571486" y="42364"/>
                </a:lnTo>
                <a:lnTo>
                  <a:pt x="568665" y="47885"/>
                </a:lnTo>
                <a:lnTo>
                  <a:pt x="548823" y="78051"/>
                </a:lnTo>
                <a:lnTo>
                  <a:pt x="545540" y="87734"/>
                </a:lnTo>
                <a:lnTo>
                  <a:pt x="543023" y="98035"/>
                </a:lnTo>
                <a:lnTo>
                  <a:pt x="516185" y="145217"/>
                </a:lnTo>
                <a:lnTo>
                  <a:pt x="507100" y="164808"/>
                </a:lnTo>
                <a:lnTo>
                  <a:pt x="479046" y="199567"/>
                </a:lnTo>
                <a:lnTo>
                  <a:pt x="476608" y="208943"/>
                </a:lnTo>
                <a:lnTo>
                  <a:pt x="476243" y="218540"/>
                </a:lnTo>
                <a:lnTo>
                  <a:pt x="476239" y="204478"/>
                </a:lnTo>
                <a:lnTo>
                  <a:pt x="479061" y="198957"/>
                </a:lnTo>
                <a:lnTo>
                  <a:pt x="491427" y="183659"/>
                </a:lnTo>
                <a:lnTo>
                  <a:pt x="497349" y="171029"/>
                </a:lnTo>
                <a:lnTo>
                  <a:pt x="517635" y="140619"/>
                </a:lnTo>
                <a:lnTo>
                  <a:pt x="521096" y="130712"/>
                </a:lnTo>
                <a:lnTo>
                  <a:pt x="523692" y="120311"/>
                </a:lnTo>
                <a:lnTo>
                  <a:pt x="540268" y="87496"/>
                </a:lnTo>
                <a:lnTo>
                  <a:pt x="547448" y="67994"/>
                </a:lnTo>
                <a:lnTo>
                  <a:pt x="562143" y="47866"/>
                </a:lnTo>
                <a:lnTo>
                  <a:pt x="567335" y="41157"/>
                </a:lnTo>
                <a:lnTo>
                  <a:pt x="573490" y="28228"/>
                </a:lnTo>
                <a:lnTo>
                  <a:pt x="575998" y="25034"/>
                </a:lnTo>
                <a:lnTo>
                  <a:pt x="581607" y="21485"/>
                </a:lnTo>
                <a:lnTo>
                  <a:pt x="587628" y="18849"/>
                </a:lnTo>
                <a:lnTo>
                  <a:pt x="596967" y="12474"/>
                </a:lnTo>
                <a:lnTo>
                  <a:pt x="607718" y="9563"/>
                </a:lnTo>
                <a:lnTo>
                  <a:pt x="616823" y="2662"/>
                </a:lnTo>
                <a:lnTo>
                  <a:pt x="626874" y="0"/>
                </a:lnTo>
                <a:lnTo>
                  <a:pt x="637726" y="8739"/>
                </a:lnTo>
                <a:lnTo>
                  <a:pt x="643090" y="14064"/>
                </a:lnTo>
                <a:lnTo>
                  <a:pt x="645645" y="19432"/>
                </a:lnTo>
                <a:lnTo>
                  <a:pt x="646326" y="22345"/>
                </a:lnTo>
                <a:lnTo>
                  <a:pt x="645722" y="24287"/>
                </a:lnTo>
                <a:lnTo>
                  <a:pt x="644261" y="25582"/>
                </a:lnTo>
                <a:lnTo>
                  <a:pt x="642230" y="26445"/>
                </a:lnTo>
                <a:lnTo>
                  <a:pt x="640875" y="28078"/>
                </a:lnTo>
                <a:lnTo>
                  <a:pt x="639369" y="32715"/>
                </a:lnTo>
                <a:lnTo>
                  <a:pt x="637344" y="44317"/>
                </a:lnTo>
                <a:lnTo>
                  <a:pt x="621702" y="66288"/>
                </a:lnTo>
                <a:lnTo>
                  <a:pt x="619206" y="72628"/>
                </a:lnTo>
                <a:lnTo>
                  <a:pt x="587328" y="107546"/>
                </a:lnTo>
                <a:lnTo>
                  <a:pt x="580998" y="111074"/>
                </a:lnTo>
                <a:lnTo>
                  <a:pt x="573367" y="113338"/>
                </a:lnTo>
                <a:lnTo>
                  <a:pt x="572741" y="114583"/>
                </a:lnTo>
                <a:lnTo>
                  <a:pt x="571538" y="123015"/>
                </a:lnTo>
                <a:lnTo>
                  <a:pt x="571504" y="118244"/>
                </a:lnTo>
                <a:lnTo>
                  <a:pt x="572558" y="116795"/>
                </a:lnTo>
                <a:lnTo>
                  <a:pt x="579691" y="114278"/>
                </a:lnTo>
                <a:lnTo>
                  <a:pt x="594155" y="113929"/>
                </a:lnTo>
                <a:lnTo>
                  <a:pt x="600260" y="111088"/>
                </a:lnTo>
                <a:lnTo>
                  <a:pt x="606502" y="107357"/>
                </a:lnTo>
                <a:lnTo>
                  <a:pt x="617023" y="105256"/>
                </a:lnTo>
                <a:lnTo>
                  <a:pt x="663487" y="104378"/>
                </a:lnTo>
                <a:lnTo>
                  <a:pt x="669879" y="104374"/>
                </a:lnTo>
                <a:lnTo>
                  <a:pt x="676248" y="107194"/>
                </a:lnTo>
                <a:lnTo>
                  <a:pt x="699928" y="128051"/>
                </a:lnTo>
                <a:lnTo>
                  <a:pt x="700507" y="130741"/>
                </a:lnTo>
                <a:lnTo>
                  <a:pt x="699835" y="133593"/>
                </a:lnTo>
                <a:lnTo>
                  <a:pt x="697323" y="139583"/>
                </a:lnTo>
                <a:lnTo>
                  <a:pt x="694432" y="158371"/>
                </a:lnTo>
                <a:lnTo>
                  <a:pt x="682080" y="174224"/>
                </a:lnTo>
                <a:lnTo>
                  <a:pt x="676026" y="177751"/>
                </a:lnTo>
                <a:lnTo>
                  <a:pt x="669809" y="180375"/>
                </a:lnTo>
                <a:lnTo>
                  <a:pt x="634791" y="204990"/>
                </a:lnTo>
                <a:lnTo>
                  <a:pt x="594674" y="217680"/>
                </a:lnTo>
                <a:lnTo>
                  <a:pt x="549266" y="218668"/>
                </a:lnTo>
                <a:lnTo>
                  <a:pt x="525745" y="218671"/>
                </a:lnTo>
                <a:lnTo>
                  <a:pt x="525118" y="217613"/>
                </a:lnTo>
                <a:lnTo>
                  <a:pt x="523913" y="209538"/>
                </a:lnTo>
                <a:lnTo>
                  <a:pt x="514339" y="2091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6" name="SMARTInkShape-Group229"/>
          <p:cNvGrpSpPr/>
          <p:nvPr/>
        </p:nvGrpSpPr>
        <p:grpSpPr>
          <a:xfrm>
            <a:off x="962025" y="5680963"/>
            <a:ext cx="800101" cy="233936"/>
            <a:chOff x="962025" y="5680963"/>
            <a:chExt cx="800101" cy="233936"/>
          </a:xfrm>
        </p:grpSpPr>
        <p:sp>
          <p:nvSpPr>
            <p:cNvPr id="282" name="SMARTInkShape-809"/>
            <p:cNvSpPr/>
            <p:nvPr>
              <p:custDataLst>
                <p:tags r:id="rId90"/>
              </p:custDataLst>
            </p:nvPr>
          </p:nvSpPr>
          <p:spPr>
            <a:xfrm>
              <a:off x="962025" y="5680963"/>
              <a:ext cx="466726" cy="224538"/>
            </a:xfrm>
            <a:custGeom>
              <a:avLst/>
              <a:gdLst/>
              <a:ahLst/>
              <a:cxnLst/>
              <a:rect l="0" t="0" r="0" b="0"/>
              <a:pathLst>
                <a:path w="466726" h="224538">
                  <a:moveTo>
                    <a:pt x="28575" y="43562"/>
                  </a:moveTo>
                  <a:lnTo>
                    <a:pt x="28575" y="43562"/>
                  </a:lnTo>
                  <a:lnTo>
                    <a:pt x="28575" y="61171"/>
                  </a:lnTo>
                  <a:lnTo>
                    <a:pt x="22029" y="69932"/>
                  </a:lnTo>
                  <a:lnTo>
                    <a:pt x="19933" y="78774"/>
                  </a:lnTo>
                  <a:lnTo>
                    <a:pt x="19057" y="125853"/>
                  </a:lnTo>
                  <a:lnTo>
                    <a:pt x="17992" y="151685"/>
                  </a:lnTo>
                  <a:lnTo>
                    <a:pt x="10849" y="170167"/>
                  </a:lnTo>
                  <a:lnTo>
                    <a:pt x="9528" y="209985"/>
                  </a:lnTo>
                  <a:lnTo>
                    <a:pt x="8469" y="211660"/>
                  </a:lnTo>
                  <a:lnTo>
                    <a:pt x="6704" y="212778"/>
                  </a:lnTo>
                  <a:lnTo>
                    <a:pt x="10" y="215009"/>
                  </a:lnTo>
                  <a:lnTo>
                    <a:pt x="0" y="192346"/>
                  </a:lnTo>
                  <a:lnTo>
                    <a:pt x="2822" y="186241"/>
                  </a:lnTo>
                  <a:lnTo>
                    <a:pt x="6546" y="180000"/>
                  </a:lnTo>
                  <a:lnTo>
                    <a:pt x="8937" y="167370"/>
                  </a:lnTo>
                  <a:lnTo>
                    <a:pt x="9522" y="121056"/>
                  </a:lnTo>
                  <a:lnTo>
                    <a:pt x="9525" y="97930"/>
                  </a:lnTo>
                  <a:lnTo>
                    <a:pt x="12347" y="91362"/>
                  </a:lnTo>
                  <a:lnTo>
                    <a:pt x="16071" y="84915"/>
                  </a:lnTo>
                  <a:lnTo>
                    <a:pt x="18462" y="72153"/>
                  </a:lnTo>
                  <a:lnTo>
                    <a:pt x="19040" y="49520"/>
                  </a:lnTo>
                  <a:lnTo>
                    <a:pt x="20102" y="47534"/>
                  </a:lnTo>
                  <a:lnTo>
                    <a:pt x="21868" y="46211"/>
                  </a:lnTo>
                  <a:lnTo>
                    <a:pt x="24103" y="45328"/>
                  </a:lnTo>
                  <a:lnTo>
                    <a:pt x="25594" y="43681"/>
                  </a:lnTo>
                  <a:lnTo>
                    <a:pt x="29372" y="33964"/>
                  </a:lnTo>
                  <a:lnTo>
                    <a:pt x="35044" y="26725"/>
                  </a:lnTo>
                  <a:lnTo>
                    <a:pt x="36742" y="20909"/>
                  </a:lnTo>
                  <a:lnTo>
                    <a:pt x="38253" y="18935"/>
                  </a:lnTo>
                  <a:lnTo>
                    <a:pt x="57345" y="7679"/>
                  </a:lnTo>
                  <a:lnTo>
                    <a:pt x="73915" y="4490"/>
                  </a:lnTo>
                  <a:lnTo>
                    <a:pt x="79771" y="444"/>
                  </a:lnTo>
                  <a:lnTo>
                    <a:pt x="81755" y="0"/>
                  </a:lnTo>
                  <a:lnTo>
                    <a:pt x="83079" y="763"/>
                  </a:lnTo>
                  <a:lnTo>
                    <a:pt x="86435" y="5901"/>
                  </a:lnTo>
                  <a:lnTo>
                    <a:pt x="93880" y="13582"/>
                  </a:lnTo>
                  <a:lnTo>
                    <a:pt x="94844" y="19627"/>
                  </a:lnTo>
                  <a:lnTo>
                    <a:pt x="95249" y="65790"/>
                  </a:lnTo>
                  <a:lnTo>
                    <a:pt x="95250" y="75313"/>
                  </a:lnTo>
                  <a:lnTo>
                    <a:pt x="92428" y="81662"/>
                  </a:lnTo>
                  <a:lnTo>
                    <a:pt x="88704" y="88012"/>
                  </a:lnTo>
                  <a:lnTo>
                    <a:pt x="86117" y="98831"/>
                  </a:lnTo>
                  <a:lnTo>
                    <a:pt x="85759" y="108748"/>
                  </a:lnTo>
                  <a:lnTo>
                    <a:pt x="84690" y="109245"/>
                  </a:lnTo>
                  <a:lnTo>
                    <a:pt x="77527" y="110106"/>
                  </a:lnTo>
                  <a:lnTo>
                    <a:pt x="76790" y="113001"/>
                  </a:lnTo>
                  <a:lnTo>
                    <a:pt x="76317" y="118427"/>
                  </a:lnTo>
                  <a:lnTo>
                    <a:pt x="76201" y="110344"/>
                  </a:lnTo>
                  <a:lnTo>
                    <a:pt x="84401" y="102046"/>
                  </a:lnTo>
                  <a:lnTo>
                    <a:pt x="85333" y="96051"/>
                  </a:lnTo>
                  <a:lnTo>
                    <a:pt x="86522" y="94429"/>
                  </a:lnTo>
                  <a:lnTo>
                    <a:pt x="94848" y="91313"/>
                  </a:lnTo>
                  <a:lnTo>
                    <a:pt x="109429" y="91190"/>
                  </a:lnTo>
                  <a:lnTo>
                    <a:pt x="114957" y="94010"/>
                  </a:lnTo>
                  <a:lnTo>
                    <a:pt x="117913" y="96244"/>
                  </a:lnTo>
                  <a:lnTo>
                    <a:pt x="121198" y="101549"/>
                  </a:lnTo>
                  <a:lnTo>
                    <a:pt x="122073" y="104445"/>
                  </a:lnTo>
                  <a:lnTo>
                    <a:pt x="123716" y="106376"/>
                  </a:lnTo>
                  <a:lnTo>
                    <a:pt x="128362" y="108521"/>
                  </a:lnTo>
                  <a:lnTo>
                    <a:pt x="130025" y="110152"/>
                  </a:lnTo>
                  <a:lnTo>
                    <a:pt x="131872" y="114785"/>
                  </a:lnTo>
                  <a:lnTo>
                    <a:pt x="132912" y="123344"/>
                  </a:lnTo>
                  <a:lnTo>
                    <a:pt x="134117" y="125324"/>
                  </a:lnTo>
                  <a:lnTo>
                    <a:pt x="135978" y="126645"/>
                  </a:lnTo>
                  <a:lnTo>
                    <a:pt x="138277" y="127526"/>
                  </a:lnTo>
                  <a:lnTo>
                    <a:pt x="139810" y="129171"/>
                  </a:lnTo>
                  <a:lnTo>
                    <a:pt x="141513" y="133822"/>
                  </a:lnTo>
                  <a:lnTo>
                    <a:pt x="143664" y="145431"/>
                  </a:lnTo>
                  <a:lnTo>
                    <a:pt x="149341" y="154766"/>
                  </a:lnTo>
                  <a:lnTo>
                    <a:pt x="151796" y="167404"/>
                  </a:lnTo>
                  <a:lnTo>
                    <a:pt x="151997" y="170573"/>
                  </a:lnTo>
                  <a:lnTo>
                    <a:pt x="155043" y="176917"/>
                  </a:lnTo>
                  <a:lnTo>
                    <a:pt x="158867" y="183264"/>
                  </a:lnTo>
                  <a:lnTo>
                    <a:pt x="161321" y="195962"/>
                  </a:lnTo>
                  <a:lnTo>
                    <a:pt x="161522" y="199137"/>
                  </a:lnTo>
                  <a:lnTo>
                    <a:pt x="158924" y="205487"/>
                  </a:lnTo>
                  <a:lnTo>
                    <a:pt x="153689" y="213131"/>
                  </a:lnTo>
                  <a:lnTo>
                    <a:pt x="152782" y="219511"/>
                  </a:lnTo>
                  <a:lnTo>
                    <a:pt x="151596" y="221187"/>
                  </a:lnTo>
                  <a:lnTo>
                    <a:pt x="149747" y="222303"/>
                  </a:lnTo>
                  <a:lnTo>
                    <a:pt x="142722" y="224243"/>
                  </a:lnTo>
                  <a:lnTo>
                    <a:pt x="124255" y="224537"/>
                  </a:lnTo>
                  <a:lnTo>
                    <a:pt x="123826" y="201789"/>
                  </a:lnTo>
                  <a:lnTo>
                    <a:pt x="124884" y="199847"/>
                  </a:lnTo>
                  <a:lnTo>
                    <a:pt x="126648" y="198551"/>
                  </a:lnTo>
                  <a:lnTo>
                    <a:pt x="128882" y="197689"/>
                  </a:lnTo>
                  <a:lnTo>
                    <a:pt x="130371" y="196055"/>
                  </a:lnTo>
                  <a:lnTo>
                    <a:pt x="132026" y="191418"/>
                  </a:lnTo>
                  <a:lnTo>
                    <a:pt x="134147" y="179816"/>
                  </a:lnTo>
                  <a:lnTo>
                    <a:pt x="138290" y="173617"/>
                  </a:lnTo>
                  <a:lnTo>
                    <a:pt x="184047" y="135636"/>
                  </a:lnTo>
                  <a:lnTo>
                    <a:pt x="193277" y="132109"/>
                  </a:lnTo>
                  <a:lnTo>
                    <a:pt x="203376" y="129483"/>
                  </a:lnTo>
                  <a:lnTo>
                    <a:pt x="218483" y="119174"/>
                  </a:lnTo>
                  <a:lnTo>
                    <a:pt x="234872" y="104868"/>
                  </a:lnTo>
                  <a:lnTo>
                    <a:pt x="247635" y="98711"/>
                  </a:lnTo>
                  <a:lnTo>
                    <a:pt x="273049" y="76292"/>
                  </a:lnTo>
                  <a:lnTo>
                    <a:pt x="279400" y="73984"/>
                  </a:lnTo>
                  <a:lnTo>
                    <a:pt x="281516" y="72309"/>
                  </a:lnTo>
                  <a:lnTo>
                    <a:pt x="290249" y="59042"/>
                  </a:lnTo>
                  <a:lnTo>
                    <a:pt x="295863" y="55733"/>
                  </a:lnTo>
                  <a:lnTo>
                    <a:pt x="301887" y="53204"/>
                  </a:lnTo>
                  <a:lnTo>
                    <a:pt x="312478" y="45041"/>
                  </a:lnTo>
                  <a:lnTo>
                    <a:pt x="322364" y="43692"/>
                  </a:lnTo>
                  <a:lnTo>
                    <a:pt x="322859" y="42590"/>
                  </a:lnTo>
                  <a:lnTo>
                    <a:pt x="323811" y="34432"/>
                  </a:lnTo>
                  <a:lnTo>
                    <a:pt x="328895" y="39210"/>
                  </a:lnTo>
                  <a:lnTo>
                    <a:pt x="331384" y="44450"/>
                  </a:lnTo>
                  <a:lnTo>
                    <a:pt x="333352" y="69234"/>
                  </a:lnTo>
                  <a:lnTo>
                    <a:pt x="333375" y="108947"/>
                  </a:lnTo>
                  <a:lnTo>
                    <a:pt x="330552" y="117778"/>
                  </a:lnTo>
                  <a:lnTo>
                    <a:pt x="326829" y="125230"/>
                  </a:lnTo>
                  <a:lnTo>
                    <a:pt x="324438" y="141461"/>
                  </a:lnTo>
                  <a:lnTo>
                    <a:pt x="323860" y="185024"/>
                  </a:lnTo>
                  <a:lnTo>
                    <a:pt x="323850" y="213011"/>
                  </a:lnTo>
                  <a:lnTo>
                    <a:pt x="314359" y="224498"/>
                  </a:lnTo>
                  <a:lnTo>
                    <a:pt x="314328" y="211276"/>
                  </a:lnTo>
                  <a:lnTo>
                    <a:pt x="317149" y="205238"/>
                  </a:lnTo>
                  <a:lnTo>
                    <a:pt x="320871" y="199027"/>
                  </a:lnTo>
                  <a:lnTo>
                    <a:pt x="322968" y="188521"/>
                  </a:lnTo>
                  <a:lnTo>
                    <a:pt x="324647" y="173531"/>
                  </a:lnTo>
                  <a:lnTo>
                    <a:pt x="330319" y="160859"/>
                  </a:lnTo>
                  <a:lnTo>
                    <a:pt x="338029" y="132021"/>
                  </a:lnTo>
                  <a:lnTo>
                    <a:pt x="365163" y="89489"/>
                  </a:lnTo>
                  <a:lnTo>
                    <a:pt x="376774" y="75605"/>
                  </a:lnTo>
                  <a:lnTo>
                    <a:pt x="379122" y="69092"/>
                  </a:lnTo>
                  <a:lnTo>
                    <a:pt x="380806" y="66932"/>
                  </a:lnTo>
                  <a:lnTo>
                    <a:pt x="397137" y="56445"/>
                  </a:lnTo>
                  <a:lnTo>
                    <a:pt x="406478" y="54082"/>
                  </a:lnTo>
                  <a:lnTo>
                    <a:pt x="453934" y="53087"/>
                  </a:lnTo>
                  <a:lnTo>
                    <a:pt x="466687" y="53087"/>
                  </a:lnTo>
                  <a:lnTo>
                    <a:pt x="466725" y="626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810"/>
            <p:cNvSpPr/>
            <p:nvPr>
              <p:custDataLst>
                <p:tags r:id="rId91"/>
              </p:custDataLst>
            </p:nvPr>
          </p:nvSpPr>
          <p:spPr>
            <a:xfrm>
              <a:off x="1333500" y="5829300"/>
              <a:ext cx="133351" cy="85599"/>
            </a:xfrm>
            <a:custGeom>
              <a:avLst/>
              <a:gdLst/>
              <a:ahLst/>
              <a:cxnLst/>
              <a:rect l="0" t="0" r="0" b="0"/>
              <a:pathLst>
                <a:path w="133351" h="85599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7610" y="9132"/>
                  </a:lnTo>
                  <a:lnTo>
                    <a:pt x="41705" y="9522"/>
                  </a:lnTo>
                  <a:lnTo>
                    <a:pt x="43678" y="10581"/>
                  </a:lnTo>
                  <a:lnTo>
                    <a:pt x="44994" y="12345"/>
                  </a:lnTo>
                  <a:lnTo>
                    <a:pt x="47105" y="17726"/>
                  </a:lnTo>
                  <a:lnTo>
                    <a:pt x="63425" y="35895"/>
                  </a:lnTo>
                  <a:lnTo>
                    <a:pt x="65231" y="41706"/>
                  </a:lnTo>
                  <a:lnTo>
                    <a:pt x="66770" y="43680"/>
                  </a:lnTo>
                  <a:lnTo>
                    <a:pt x="79806" y="52162"/>
                  </a:lnTo>
                  <a:lnTo>
                    <a:pt x="83094" y="57755"/>
                  </a:lnTo>
                  <a:lnTo>
                    <a:pt x="83971" y="60729"/>
                  </a:lnTo>
                  <a:lnTo>
                    <a:pt x="85614" y="62711"/>
                  </a:lnTo>
                  <a:lnTo>
                    <a:pt x="90262" y="64913"/>
                  </a:lnTo>
                  <a:lnTo>
                    <a:pt x="91925" y="66559"/>
                  </a:lnTo>
                  <a:lnTo>
                    <a:pt x="96016" y="76273"/>
                  </a:lnTo>
                  <a:lnTo>
                    <a:pt x="103413" y="84271"/>
                  </a:lnTo>
                  <a:lnTo>
                    <a:pt x="112856" y="85598"/>
                  </a:lnTo>
                  <a:lnTo>
                    <a:pt x="121619" y="79154"/>
                  </a:lnTo>
                  <a:lnTo>
                    <a:pt x="127431" y="77513"/>
                  </a:lnTo>
                  <a:lnTo>
                    <a:pt x="129404" y="76017"/>
                  </a:lnTo>
                  <a:lnTo>
                    <a:pt x="1333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811"/>
            <p:cNvSpPr/>
            <p:nvPr>
              <p:custDataLst>
                <p:tags r:id="rId92"/>
              </p:custDataLst>
            </p:nvPr>
          </p:nvSpPr>
          <p:spPr>
            <a:xfrm>
              <a:off x="1571625" y="5772150"/>
              <a:ext cx="160591" cy="19051"/>
            </a:xfrm>
            <a:custGeom>
              <a:avLst/>
              <a:gdLst/>
              <a:ahLst/>
              <a:cxnLst/>
              <a:rect l="0" t="0" r="0" b="0"/>
              <a:pathLst>
                <a:path w="16059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7610" y="9641"/>
                  </a:lnTo>
                  <a:lnTo>
                    <a:pt x="27125" y="9535"/>
                  </a:lnTo>
                  <a:lnTo>
                    <a:pt x="27608" y="8474"/>
                  </a:lnTo>
                  <a:lnTo>
                    <a:pt x="28145" y="4472"/>
                  </a:lnTo>
                  <a:lnTo>
                    <a:pt x="29347" y="4039"/>
                  </a:lnTo>
                  <a:lnTo>
                    <a:pt x="38251" y="8904"/>
                  </a:lnTo>
                  <a:lnTo>
                    <a:pt x="85778" y="9525"/>
                  </a:lnTo>
                  <a:lnTo>
                    <a:pt x="131469" y="9525"/>
                  </a:lnTo>
                  <a:lnTo>
                    <a:pt x="141386" y="1324"/>
                  </a:lnTo>
                  <a:lnTo>
                    <a:pt x="152272" y="10"/>
                  </a:lnTo>
                  <a:lnTo>
                    <a:pt x="160590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812"/>
            <p:cNvSpPr/>
            <p:nvPr>
              <p:custDataLst>
                <p:tags r:id="rId93"/>
              </p:custDataLst>
            </p:nvPr>
          </p:nvSpPr>
          <p:spPr>
            <a:xfrm>
              <a:off x="1628775" y="5833337"/>
              <a:ext cx="133351" cy="15014"/>
            </a:xfrm>
            <a:custGeom>
              <a:avLst/>
              <a:gdLst/>
              <a:ahLst/>
              <a:cxnLst/>
              <a:rect l="0" t="0" r="0" b="0"/>
              <a:pathLst>
                <a:path w="133351" h="15014">
                  <a:moveTo>
                    <a:pt x="0" y="15013"/>
                  </a:moveTo>
                  <a:lnTo>
                    <a:pt x="0" y="15013"/>
                  </a:lnTo>
                  <a:lnTo>
                    <a:pt x="47514" y="15013"/>
                  </a:lnTo>
                  <a:lnTo>
                    <a:pt x="79410" y="15013"/>
                  </a:lnTo>
                  <a:lnTo>
                    <a:pt x="81515" y="13955"/>
                  </a:lnTo>
                  <a:lnTo>
                    <a:pt x="82919" y="12191"/>
                  </a:lnTo>
                  <a:lnTo>
                    <a:pt x="83854" y="9957"/>
                  </a:lnTo>
                  <a:lnTo>
                    <a:pt x="85536" y="8468"/>
                  </a:lnTo>
                  <a:lnTo>
                    <a:pt x="90227" y="6812"/>
                  </a:lnTo>
                  <a:lnTo>
                    <a:pt x="123421" y="5488"/>
                  </a:lnTo>
                  <a:lnTo>
                    <a:pt x="123745" y="0"/>
                  </a:lnTo>
                  <a:lnTo>
                    <a:pt x="123822" y="5212"/>
                  </a:lnTo>
                  <a:lnTo>
                    <a:pt x="133350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6" name="SMARTInkShape-Group230"/>
          <p:cNvGrpSpPr/>
          <p:nvPr/>
        </p:nvGrpSpPr>
        <p:grpSpPr>
          <a:xfrm>
            <a:off x="2057410" y="5534029"/>
            <a:ext cx="1885941" cy="314311"/>
            <a:chOff x="2057410" y="5534029"/>
            <a:chExt cx="1885941" cy="314311"/>
          </a:xfrm>
        </p:grpSpPr>
        <p:sp>
          <p:nvSpPr>
            <p:cNvPr id="287" name="SMARTInkShape-813"/>
            <p:cNvSpPr/>
            <p:nvPr>
              <p:custDataLst>
                <p:tags r:id="rId81"/>
              </p:custDataLst>
            </p:nvPr>
          </p:nvSpPr>
          <p:spPr>
            <a:xfrm>
              <a:off x="2057410" y="5610225"/>
              <a:ext cx="190491" cy="238115"/>
            </a:xfrm>
            <a:custGeom>
              <a:avLst/>
              <a:gdLst/>
              <a:ahLst/>
              <a:cxnLst/>
              <a:rect l="0" t="0" r="0" b="0"/>
              <a:pathLst>
                <a:path w="190491" h="238115">
                  <a:moveTo>
                    <a:pt x="38090" y="47625"/>
                  </a:moveTo>
                  <a:lnTo>
                    <a:pt x="38090" y="47625"/>
                  </a:lnTo>
                  <a:lnTo>
                    <a:pt x="33034" y="47625"/>
                  </a:lnTo>
                  <a:lnTo>
                    <a:pt x="31544" y="48683"/>
                  </a:lnTo>
                  <a:lnTo>
                    <a:pt x="30551" y="50447"/>
                  </a:lnTo>
                  <a:lnTo>
                    <a:pt x="28827" y="57326"/>
                  </a:lnTo>
                  <a:lnTo>
                    <a:pt x="28565" y="103520"/>
                  </a:lnTo>
                  <a:lnTo>
                    <a:pt x="25743" y="112331"/>
                  </a:lnTo>
                  <a:lnTo>
                    <a:pt x="22019" y="119774"/>
                  </a:lnTo>
                  <a:lnTo>
                    <a:pt x="19629" y="135999"/>
                  </a:lnTo>
                  <a:lnTo>
                    <a:pt x="19156" y="154217"/>
                  </a:lnTo>
                  <a:lnTo>
                    <a:pt x="16269" y="161321"/>
                  </a:lnTo>
                  <a:lnTo>
                    <a:pt x="12517" y="168007"/>
                  </a:lnTo>
                  <a:lnTo>
                    <a:pt x="10108" y="180922"/>
                  </a:lnTo>
                  <a:lnTo>
                    <a:pt x="9518" y="222250"/>
                  </a:lnTo>
                  <a:lnTo>
                    <a:pt x="8459" y="224367"/>
                  </a:lnTo>
                  <a:lnTo>
                    <a:pt x="6694" y="225778"/>
                  </a:lnTo>
                  <a:lnTo>
                    <a:pt x="0" y="228596"/>
                  </a:lnTo>
                  <a:lnTo>
                    <a:pt x="8192" y="220399"/>
                  </a:lnTo>
                  <a:lnTo>
                    <a:pt x="9123" y="214410"/>
                  </a:lnTo>
                  <a:lnTo>
                    <a:pt x="10566" y="177578"/>
                  </a:lnTo>
                  <a:lnTo>
                    <a:pt x="17053" y="159685"/>
                  </a:lnTo>
                  <a:lnTo>
                    <a:pt x="19215" y="149289"/>
                  </a:lnTo>
                  <a:lnTo>
                    <a:pt x="25324" y="136426"/>
                  </a:lnTo>
                  <a:lnTo>
                    <a:pt x="28509" y="92619"/>
                  </a:lnTo>
                  <a:lnTo>
                    <a:pt x="29598" y="82438"/>
                  </a:lnTo>
                  <a:lnTo>
                    <a:pt x="36763" y="63903"/>
                  </a:lnTo>
                  <a:lnTo>
                    <a:pt x="39071" y="41299"/>
                  </a:lnTo>
                  <a:lnTo>
                    <a:pt x="43112" y="34936"/>
                  </a:lnTo>
                  <a:lnTo>
                    <a:pt x="48436" y="31402"/>
                  </a:lnTo>
                  <a:lnTo>
                    <a:pt x="51337" y="30460"/>
                  </a:lnTo>
                  <a:lnTo>
                    <a:pt x="53271" y="28773"/>
                  </a:lnTo>
                  <a:lnTo>
                    <a:pt x="61687" y="15483"/>
                  </a:lnTo>
                  <a:lnTo>
                    <a:pt x="67275" y="12174"/>
                  </a:lnTo>
                  <a:lnTo>
                    <a:pt x="70246" y="11291"/>
                  </a:lnTo>
                  <a:lnTo>
                    <a:pt x="72228" y="9644"/>
                  </a:lnTo>
                  <a:lnTo>
                    <a:pt x="74429" y="4992"/>
                  </a:lnTo>
                  <a:lnTo>
                    <a:pt x="76074" y="3328"/>
                  </a:lnTo>
                  <a:lnTo>
                    <a:pt x="80725" y="1479"/>
                  </a:lnTo>
                  <a:lnTo>
                    <a:pt x="121969" y="0"/>
                  </a:lnTo>
                  <a:lnTo>
                    <a:pt x="141410" y="17609"/>
                  </a:lnTo>
                  <a:lnTo>
                    <a:pt x="142434" y="23680"/>
                  </a:lnTo>
                  <a:lnTo>
                    <a:pt x="142854" y="42637"/>
                  </a:lnTo>
                  <a:lnTo>
                    <a:pt x="140038" y="48230"/>
                  </a:lnTo>
                  <a:lnTo>
                    <a:pt x="136317" y="54244"/>
                  </a:lnTo>
                  <a:lnTo>
                    <a:pt x="133163" y="63579"/>
                  </a:lnTo>
                  <a:lnTo>
                    <a:pt x="127055" y="73049"/>
                  </a:lnTo>
                  <a:lnTo>
                    <a:pt x="123717" y="82557"/>
                  </a:lnTo>
                  <a:lnTo>
                    <a:pt x="85753" y="123787"/>
                  </a:lnTo>
                  <a:lnTo>
                    <a:pt x="85726" y="118757"/>
                  </a:lnTo>
                  <a:lnTo>
                    <a:pt x="86781" y="117272"/>
                  </a:lnTo>
                  <a:lnTo>
                    <a:pt x="88542" y="116281"/>
                  </a:lnTo>
                  <a:lnTo>
                    <a:pt x="93917" y="114691"/>
                  </a:lnTo>
                  <a:lnTo>
                    <a:pt x="103325" y="106133"/>
                  </a:lnTo>
                  <a:lnTo>
                    <a:pt x="112085" y="103985"/>
                  </a:lnTo>
                  <a:lnTo>
                    <a:pt x="120928" y="98309"/>
                  </a:lnTo>
                  <a:lnTo>
                    <a:pt x="131497" y="95653"/>
                  </a:lnTo>
                  <a:lnTo>
                    <a:pt x="137850" y="95369"/>
                  </a:lnTo>
                  <a:lnTo>
                    <a:pt x="139522" y="96388"/>
                  </a:lnTo>
                  <a:lnTo>
                    <a:pt x="140636" y="98125"/>
                  </a:lnTo>
                  <a:lnTo>
                    <a:pt x="141379" y="100342"/>
                  </a:lnTo>
                  <a:lnTo>
                    <a:pt x="142933" y="101819"/>
                  </a:lnTo>
                  <a:lnTo>
                    <a:pt x="147481" y="103462"/>
                  </a:lnTo>
                  <a:lnTo>
                    <a:pt x="155992" y="104386"/>
                  </a:lnTo>
                  <a:lnTo>
                    <a:pt x="157966" y="105575"/>
                  </a:lnTo>
                  <a:lnTo>
                    <a:pt x="159283" y="107424"/>
                  </a:lnTo>
                  <a:lnTo>
                    <a:pt x="161803" y="112303"/>
                  </a:lnTo>
                  <a:lnTo>
                    <a:pt x="177001" y="130278"/>
                  </a:lnTo>
                  <a:lnTo>
                    <a:pt x="179790" y="139731"/>
                  </a:lnTo>
                  <a:lnTo>
                    <a:pt x="181920" y="159812"/>
                  </a:lnTo>
                  <a:lnTo>
                    <a:pt x="189152" y="182826"/>
                  </a:lnTo>
                  <a:lnTo>
                    <a:pt x="190373" y="198027"/>
                  </a:lnTo>
                  <a:lnTo>
                    <a:pt x="182936" y="210123"/>
                  </a:lnTo>
                  <a:lnTo>
                    <a:pt x="181080" y="223607"/>
                  </a:lnTo>
                  <a:lnTo>
                    <a:pt x="179984" y="225272"/>
                  </a:lnTo>
                  <a:lnTo>
                    <a:pt x="178194" y="226381"/>
                  </a:lnTo>
                  <a:lnTo>
                    <a:pt x="175943" y="227121"/>
                  </a:lnTo>
                  <a:lnTo>
                    <a:pt x="163634" y="236671"/>
                  </a:lnTo>
                  <a:lnTo>
                    <a:pt x="157368" y="237694"/>
                  </a:lnTo>
                  <a:lnTo>
                    <a:pt x="135186" y="238114"/>
                  </a:lnTo>
                  <a:lnTo>
                    <a:pt x="134571" y="237060"/>
                  </a:lnTo>
                  <a:lnTo>
                    <a:pt x="133887" y="233065"/>
                  </a:lnTo>
                  <a:lnTo>
                    <a:pt x="132646" y="231577"/>
                  </a:lnTo>
                  <a:lnTo>
                    <a:pt x="124221" y="228716"/>
                  </a:lnTo>
                  <a:lnTo>
                    <a:pt x="123816" y="219109"/>
                  </a:lnTo>
                  <a:lnTo>
                    <a:pt x="132016" y="210877"/>
                  </a:lnTo>
                  <a:lnTo>
                    <a:pt x="138004" y="209943"/>
                  </a:lnTo>
                  <a:lnTo>
                    <a:pt x="146481" y="209666"/>
                  </a:lnTo>
                  <a:lnTo>
                    <a:pt x="152586" y="206779"/>
                  </a:lnTo>
                  <a:lnTo>
                    <a:pt x="158827" y="203026"/>
                  </a:lnTo>
                  <a:lnTo>
                    <a:pt x="168291" y="199856"/>
                  </a:lnTo>
                  <a:lnTo>
                    <a:pt x="177798" y="193742"/>
                  </a:lnTo>
                  <a:lnTo>
                    <a:pt x="19049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814"/>
            <p:cNvSpPr/>
            <p:nvPr>
              <p:custDataLst>
                <p:tags r:id="rId82"/>
              </p:custDataLst>
            </p:nvPr>
          </p:nvSpPr>
          <p:spPr>
            <a:xfrm>
              <a:off x="2400303" y="5591617"/>
              <a:ext cx="200023" cy="237553"/>
            </a:xfrm>
            <a:custGeom>
              <a:avLst/>
              <a:gdLst/>
              <a:ahLst/>
              <a:cxnLst/>
              <a:rect l="0" t="0" r="0" b="0"/>
              <a:pathLst>
                <a:path w="200023" h="237553">
                  <a:moveTo>
                    <a:pt x="57147" y="56708"/>
                  </a:moveTo>
                  <a:lnTo>
                    <a:pt x="57147" y="56708"/>
                  </a:lnTo>
                  <a:lnTo>
                    <a:pt x="76196" y="56708"/>
                  </a:lnTo>
                  <a:lnTo>
                    <a:pt x="76197" y="74317"/>
                  </a:lnTo>
                  <a:lnTo>
                    <a:pt x="69651" y="83078"/>
                  </a:lnTo>
                  <a:lnTo>
                    <a:pt x="67555" y="91920"/>
                  </a:lnTo>
                  <a:lnTo>
                    <a:pt x="66788" y="107546"/>
                  </a:lnTo>
                  <a:lnTo>
                    <a:pt x="63901" y="113875"/>
                  </a:lnTo>
                  <a:lnTo>
                    <a:pt x="60149" y="120215"/>
                  </a:lnTo>
                  <a:lnTo>
                    <a:pt x="57740" y="132909"/>
                  </a:lnTo>
                  <a:lnTo>
                    <a:pt x="56352" y="140317"/>
                  </a:lnTo>
                  <a:lnTo>
                    <a:pt x="45404" y="170420"/>
                  </a:lnTo>
                  <a:lnTo>
                    <a:pt x="41344" y="177096"/>
                  </a:lnTo>
                  <a:lnTo>
                    <a:pt x="38001" y="186805"/>
                  </a:lnTo>
                  <a:lnTo>
                    <a:pt x="31836" y="196385"/>
                  </a:lnTo>
                  <a:lnTo>
                    <a:pt x="28481" y="205926"/>
                  </a:lnTo>
                  <a:lnTo>
                    <a:pt x="22312" y="215456"/>
                  </a:lnTo>
                  <a:lnTo>
                    <a:pt x="20498" y="221807"/>
                  </a:lnTo>
                  <a:lnTo>
                    <a:pt x="18956" y="223924"/>
                  </a:lnTo>
                  <a:lnTo>
                    <a:pt x="16870" y="225336"/>
                  </a:lnTo>
                  <a:lnTo>
                    <a:pt x="14420" y="226277"/>
                  </a:lnTo>
                  <a:lnTo>
                    <a:pt x="12787" y="227962"/>
                  </a:lnTo>
                  <a:lnTo>
                    <a:pt x="10973" y="232657"/>
                  </a:lnTo>
                  <a:lnTo>
                    <a:pt x="9431" y="234333"/>
                  </a:lnTo>
                  <a:lnTo>
                    <a:pt x="427" y="237552"/>
                  </a:lnTo>
                  <a:lnTo>
                    <a:pt x="0" y="220073"/>
                  </a:lnTo>
                  <a:lnTo>
                    <a:pt x="6544" y="211313"/>
                  </a:lnTo>
                  <a:lnTo>
                    <a:pt x="9698" y="202471"/>
                  </a:lnTo>
                  <a:lnTo>
                    <a:pt x="36254" y="172887"/>
                  </a:lnTo>
                  <a:lnTo>
                    <a:pt x="54337" y="162972"/>
                  </a:lnTo>
                  <a:lnTo>
                    <a:pt x="70158" y="161614"/>
                  </a:lnTo>
                  <a:lnTo>
                    <a:pt x="90229" y="161486"/>
                  </a:lnTo>
                  <a:lnTo>
                    <a:pt x="95839" y="164306"/>
                  </a:lnTo>
                  <a:lnTo>
                    <a:pt x="118915" y="185163"/>
                  </a:lnTo>
                  <a:lnTo>
                    <a:pt x="121641" y="190705"/>
                  </a:lnTo>
                  <a:lnTo>
                    <a:pt x="123391" y="197830"/>
                  </a:lnTo>
                  <a:lnTo>
                    <a:pt x="131985" y="207630"/>
                  </a:lnTo>
                  <a:lnTo>
                    <a:pt x="132943" y="213727"/>
                  </a:lnTo>
                  <a:lnTo>
                    <a:pt x="134136" y="215362"/>
                  </a:lnTo>
                  <a:lnTo>
                    <a:pt x="135990" y="216453"/>
                  </a:lnTo>
                  <a:lnTo>
                    <a:pt x="141512" y="218202"/>
                  </a:lnTo>
                  <a:lnTo>
                    <a:pt x="141966" y="217288"/>
                  </a:lnTo>
                  <a:lnTo>
                    <a:pt x="142470" y="213449"/>
                  </a:lnTo>
                  <a:lnTo>
                    <a:pt x="143662" y="212002"/>
                  </a:lnTo>
                  <a:lnTo>
                    <a:pt x="152549" y="208303"/>
                  </a:lnTo>
                  <a:lnTo>
                    <a:pt x="165535" y="195884"/>
                  </a:lnTo>
                  <a:lnTo>
                    <a:pt x="168819" y="189825"/>
                  </a:lnTo>
                  <a:lnTo>
                    <a:pt x="171338" y="183605"/>
                  </a:lnTo>
                  <a:lnTo>
                    <a:pt x="175985" y="177313"/>
                  </a:lnTo>
                  <a:lnTo>
                    <a:pt x="178756" y="168166"/>
                  </a:lnTo>
                  <a:lnTo>
                    <a:pt x="181045" y="158103"/>
                  </a:lnTo>
                  <a:lnTo>
                    <a:pt x="187226" y="145430"/>
                  </a:lnTo>
                  <a:lnTo>
                    <a:pt x="190412" y="100188"/>
                  </a:lnTo>
                  <a:lnTo>
                    <a:pt x="190494" y="63577"/>
                  </a:lnTo>
                  <a:lnTo>
                    <a:pt x="180796" y="32221"/>
                  </a:lnTo>
                  <a:lnTo>
                    <a:pt x="167831" y="15553"/>
                  </a:lnTo>
                  <a:lnTo>
                    <a:pt x="161726" y="11958"/>
                  </a:lnTo>
                  <a:lnTo>
                    <a:pt x="124405" y="222"/>
                  </a:lnTo>
                  <a:lnTo>
                    <a:pt x="121036" y="0"/>
                  </a:lnTo>
                  <a:lnTo>
                    <a:pt x="83256" y="9284"/>
                  </a:lnTo>
                  <a:lnTo>
                    <a:pt x="54124" y="23239"/>
                  </a:lnTo>
                  <a:lnTo>
                    <a:pt x="25401" y="50396"/>
                  </a:lnTo>
                  <a:lnTo>
                    <a:pt x="21871" y="56725"/>
                  </a:lnTo>
                  <a:lnTo>
                    <a:pt x="19244" y="63065"/>
                  </a:lnTo>
                  <a:lnTo>
                    <a:pt x="11011" y="73877"/>
                  </a:lnTo>
                  <a:lnTo>
                    <a:pt x="11573" y="75562"/>
                  </a:lnTo>
                  <a:lnTo>
                    <a:pt x="16362" y="82991"/>
                  </a:lnTo>
                  <a:lnTo>
                    <a:pt x="18693" y="93043"/>
                  </a:lnTo>
                  <a:lnTo>
                    <a:pt x="23999" y="99341"/>
                  </a:lnTo>
                  <a:lnTo>
                    <a:pt x="29362" y="102115"/>
                  </a:lnTo>
                  <a:lnTo>
                    <a:pt x="32274" y="102854"/>
                  </a:lnTo>
                  <a:lnTo>
                    <a:pt x="47691" y="111678"/>
                  </a:lnTo>
                  <a:lnTo>
                    <a:pt x="89094" y="113833"/>
                  </a:lnTo>
                  <a:lnTo>
                    <a:pt x="135529" y="113858"/>
                  </a:lnTo>
                  <a:lnTo>
                    <a:pt x="154122" y="113858"/>
                  </a:lnTo>
                  <a:lnTo>
                    <a:pt x="161277" y="111036"/>
                  </a:lnTo>
                  <a:lnTo>
                    <a:pt x="164667" y="108802"/>
                  </a:lnTo>
                  <a:lnTo>
                    <a:pt x="179551" y="105657"/>
                  </a:lnTo>
                  <a:lnTo>
                    <a:pt x="200022" y="104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815"/>
            <p:cNvSpPr/>
            <p:nvPr>
              <p:custDataLst>
                <p:tags r:id="rId83"/>
              </p:custDataLst>
            </p:nvPr>
          </p:nvSpPr>
          <p:spPr>
            <a:xfrm>
              <a:off x="2714625" y="567690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46174" y="28575"/>
                  </a:lnTo>
                  <a:lnTo>
                    <a:pt x="89296" y="28575"/>
                  </a:lnTo>
                  <a:lnTo>
                    <a:pt x="95426" y="25753"/>
                  </a:lnTo>
                  <a:lnTo>
                    <a:pt x="101678" y="22030"/>
                  </a:lnTo>
                  <a:lnTo>
                    <a:pt x="114315" y="19638"/>
                  </a:lnTo>
                  <a:lnTo>
                    <a:pt x="117485" y="19442"/>
                  </a:lnTo>
                  <a:lnTo>
                    <a:pt x="123830" y="16402"/>
                  </a:lnTo>
                  <a:lnTo>
                    <a:pt x="130177" y="12581"/>
                  </a:lnTo>
                  <a:lnTo>
                    <a:pt x="139701" y="9373"/>
                  </a:lnTo>
                  <a:lnTo>
                    <a:pt x="149225" y="324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816"/>
            <p:cNvSpPr/>
            <p:nvPr>
              <p:custDataLst>
                <p:tags r:id="rId84"/>
              </p:custDataLst>
            </p:nvPr>
          </p:nvSpPr>
          <p:spPr>
            <a:xfrm>
              <a:off x="3019436" y="5591175"/>
              <a:ext cx="180964" cy="190486"/>
            </a:xfrm>
            <a:custGeom>
              <a:avLst/>
              <a:gdLst/>
              <a:ahLst/>
              <a:cxnLst/>
              <a:rect l="0" t="0" r="0" b="0"/>
              <a:pathLst>
                <a:path w="180964" h="190486">
                  <a:moveTo>
                    <a:pt x="47614" y="0"/>
                  </a:moveTo>
                  <a:lnTo>
                    <a:pt x="47614" y="0"/>
                  </a:lnTo>
                  <a:lnTo>
                    <a:pt x="42558" y="5056"/>
                  </a:lnTo>
                  <a:lnTo>
                    <a:pt x="40075" y="10361"/>
                  </a:lnTo>
                  <a:lnTo>
                    <a:pt x="38099" y="55861"/>
                  </a:lnTo>
                  <a:lnTo>
                    <a:pt x="37033" y="73201"/>
                  </a:lnTo>
                  <a:lnTo>
                    <a:pt x="29889" y="96985"/>
                  </a:lnTo>
                  <a:lnTo>
                    <a:pt x="27583" y="130266"/>
                  </a:lnTo>
                  <a:lnTo>
                    <a:pt x="16810" y="161280"/>
                  </a:lnTo>
                  <a:lnTo>
                    <a:pt x="12756" y="167989"/>
                  </a:lnTo>
                  <a:lnTo>
                    <a:pt x="10155" y="180919"/>
                  </a:lnTo>
                  <a:lnTo>
                    <a:pt x="9941" y="184113"/>
                  </a:lnTo>
                  <a:lnTo>
                    <a:pt x="8740" y="186242"/>
                  </a:lnTo>
                  <a:lnTo>
                    <a:pt x="6882" y="187661"/>
                  </a:lnTo>
                  <a:lnTo>
                    <a:pt x="24" y="190485"/>
                  </a:lnTo>
                  <a:lnTo>
                    <a:pt x="0" y="185439"/>
                  </a:lnTo>
                  <a:lnTo>
                    <a:pt x="2816" y="180137"/>
                  </a:lnTo>
                  <a:lnTo>
                    <a:pt x="6537" y="174253"/>
                  </a:lnTo>
                  <a:lnTo>
                    <a:pt x="9691" y="164990"/>
                  </a:lnTo>
                  <a:lnTo>
                    <a:pt x="15799" y="154484"/>
                  </a:lnTo>
                  <a:lnTo>
                    <a:pt x="19137" y="139494"/>
                  </a:lnTo>
                  <a:lnTo>
                    <a:pt x="47671" y="93068"/>
                  </a:lnTo>
                  <a:lnTo>
                    <a:pt x="55048" y="82638"/>
                  </a:lnTo>
                  <a:lnTo>
                    <a:pt x="74208" y="64497"/>
                  </a:lnTo>
                  <a:lnTo>
                    <a:pt x="88498" y="45901"/>
                  </a:lnTo>
                  <a:lnTo>
                    <a:pt x="131642" y="15912"/>
                  </a:lnTo>
                  <a:lnTo>
                    <a:pt x="151747" y="2827"/>
                  </a:lnTo>
                  <a:lnTo>
                    <a:pt x="169520" y="165"/>
                  </a:lnTo>
                  <a:lnTo>
                    <a:pt x="180833" y="1"/>
                  </a:lnTo>
                  <a:lnTo>
                    <a:pt x="180963" y="17610"/>
                  </a:lnTo>
                  <a:lnTo>
                    <a:pt x="174418" y="26370"/>
                  </a:lnTo>
                  <a:lnTo>
                    <a:pt x="17143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817"/>
            <p:cNvSpPr/>
            <p:nvPr>
              <p:custDataLst>
                <p:tags r:id="rId85"/>
              </p:custDataLst>
            </p:nvPr>
          </p:nvSpPr>
          <p:spPr>
            <a:xfrm>
              <a:off x="3095625" y="569595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6" y="10583"/>
                  </a:lnTo>
                  <a:lnTo>
                    <a:pt x="7539" y="12347"/>
                  </a:lnTo>
                  <a:lnTo>
                    <a:pt x="9133" y="17726"/>
                  </a:lnTo>
                  <a:lnTo>
                    <a:pt x="12172" y="18462"/>
                  </a:lnTo>
                  <a:lnTo>
                    <a:pt x="26849" y="19016"/>
                  </a:lnTo>
                  <a:lnTo>
                    <a:pt x="35838" y="25589"/>
                  </a:lnTo>
                  <a:lnTo>
                    <a:pt x="45864" y="28182"/>
                  </a:lnTo>
                  <a:lnTo>
                    <a:pt x="92082" y="28575"/>
                  </a:lnTo>
                  <a:lnTo>
                    <a:pt x="98428" y="28575"/>
                  </a:lnTo>
                  <a:lnTo>
                    <a:pt x="104776" y="25753"/>
                  </a:lnTo>
                  <a:lnTo>
                    <a:pt x="107951" y="23519"/>
                  </a:lnTo>
                  <a:lnTo>
                    <a:pt x="131364" y="16816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818"/>
            <p:cNvSpPr/>
            <p:nvPr>
              <p:custDataLst>
                <p:tags r:id="rId86"/>
              </p:custDataLst>
            </p:nvPr>
          </p:nvSpPr>
          <p:spPr>
            <a:xfrm>
              <a:off x="3362445" y="5534029"/>
              <a:ext cx="190381" cy="199891"/>
            </a:xfrm>
            <a:custGeom>
              <a:avLst/>
              <a:gdLst/>
              <a:ahLst/>
              <a:cxnLst/>
              <a:rect l="0" t="0" r="0" b="0"/>
              <a:pathLst>
                <a:path w="190381" h="199891">
                  <a:moveTo>
                    <a:pt x="95130" y="19046"/>
                  </a:moveTo>
                  <a:lnTo>
                    <a:pt x="95130" y="19046"/>
                  </a:lnTo>
                  <a:lnTo>
                    <a:pt x="95130" y="24102"/>
                  </a:lnTo>
                  <a:lnTo>
                    <a:pt x="96188" y="25591"/>
                  </a:lnTo>
                  <a:lnTo>
                    <a:pt x="97952" y="26585"/>
                  </a:lnTo>
                  <a:lnTo>
                    <a:pt x="100187" y="27247"/>
                  </a:lnTo>
                  <a:lnTo>
                    <a:pt x="100618" y="28747"/>
                  </a:lnTo>
                  <a:lnTo>
                    <a:pt x="95406" y="45870"/>
                  </a:lnTo>
                  <a:lnTo>
                    <a:pt x="95212" y="52159"/>
                  </a:lnTo>
                  <a:lnTo>
                    <a:pt x="92344" y="57752"/>
                  </a:lnTo>
                  <a:lnTo>
                    <a:pt x="88600" y="63765"/>
                  </a:lnTo>
                  <a:lnTo>
                    <a:pt x="85434" y="73100"/>
                  </a:lnTo>
                  <a:lnTo>
                    <a:pt x="79322" y="82570"/>
                  </a:lnTo>
                  <a:lnTo>
                    <a:pt x="75982" y="92078"/>
                  </a:lnTo>
                  <a:lnTo>
                    <a:pt x="69819" y="101598"/>
                  </a:lnTo>
                  <a:lnTo>
                    <a:pt x="66464" y="111121"/>
                  </a:lnTo>
                  <a:lnTo>
                    <a:pt x="60295" y="121704"/>
                  </a:lnTo>
                  <a:lnTo>
                    <a:pt x="56939" y="136717"/>
                  </a:lnTo>
                  <a:lnTo>
                    <a:pt x="46860" y="151808"/>
                  </a:lnTo>
                  <a:lnTo>
                    <a:pt x="41927" y="158484"/>
                  </a:lnTo>
                  <a:lnTo>
                    <a:pt x="35937" y="171394"/>
                  </a:lnTo>
                  <a:lnTo>
                    <a:pt x="9843" y="199580"/>
                  </a:lnTo>
                  <a:lnTo>
                    <a:pt x="4479" y="199890"/>
                  </a:lnTo>
                  <a:lnTo>
                    <a:pt x="2946" y="198875"/>
                  </a:lnTo>
                  <a:lnTo>
                    <a:pt x="1924" y="197141"/>
                  </a:lnTo>
                  <a:lnTo>
                    <a:pt x="149" y="190312"/>
                  </a:lnTo>
                  <a:lnTo>
                    <a:pt x="0" y="185828"/>
                  </a:lnTo>
                  <a:lnTo>
                    <a:pt x="1018" y="184209"/>
                  </a:lnTo>
                  <a:lnTo>
                    <a:pt x="2755" y="183130"/>
                  </a:lnTo>
                  <a:lnTo>
                    <a:pt x="4972" y="182411"/>
                  </a:lnTo>
                  <a:lnTo>
                    <a:pt x="6450" y="180872"/>
                  </a:lnTo>
                  <a:lnTo>
                    <a:pt x="8092" y="176341"/>
                  </a:lnTo>
                  <a:lnTo>
                    <a:pt x="10204" y="164809"/>
                  </a:lnTo>
                  <a:lnTo>
                    <a:pt x="15874" y="155485"/>
                  </a:lnTo>
                  <a:lnTo>
                    <a:pt x="17572" y="149183"/>
                  </a:lnTo>
                  <a:lnTo>
                    <a:pt x="19083" y="147079"/>
                  </a:lnTo>
                  <a:lnTo>
                    <a:pt x="21149" y="145676"/>
                  </a:lnTo>
                  <a:lnTo>
                    <a:pt x="23584" y="144741"/>
                  </a:lnTo>
                  <a:lnTo>
                    <a:pt x="25208" y="143059"/>
                  </a:lnTo>
                  <a:lnTo>
                    <a:pt x="27012" y="138369"/>
                  </a:lnTo>
                  <a:lnTo>
                    <a:pt x="28551" y="136695"/>
                  </a:lnTo>
                  <a:lnTo>
                    <a:pt x="33084" y="134834"/>
                  </a:lnTo>
                  <a:lnTo>
                    <a:pt x="44617" y="132582"/>
                  </a:lnTo>
                  <a:lnTo>
                    <a:pt x="53940" y="126887"/>
                  </a:lnTo>
                  <a:lnTo>
                    <a:pt x="60243" y="125184"/>
                  </a:lnTo>
                  <a:lnTo>
                    <a:pt x="62347" y="125788"/>
                  </a:lnTo>
                  <a:lnTo>
                    <a:pt x="63750" y="127249"/>
                  </a:lnTo>
                  <a:lnTo>
                    <a:pt x="64685" y="129281"/>
                  </a:lnTo>
                  <a:lnTo>
                    <a:pt x="66367" y="130636"/>
                  </a:lnTo>
                  <a:lnTo>
                    <a:pt x="74592" y="132989"/>
                  </a:lnTo>
                  <a:lnTo>
                    <a:pt x="80696" y="133240"/>
                  </a:lnTo>
                  <a:lnTo>
                    <a:pt x="82332" y="134334"/>
                  </a:lnTo>
                  <a:lnTo>
                    <a:pt x="83423" y="136121"/>
                  </a:lnTo>
                  <a:lnTo>
                    <a:pt x="84150" y="138371"/>
                  </a:lnTo>
                  <a:lnTo>
                    <a:pt x="95220" y="152308"/>
                  </a:lnTo>
                  <a:lnTo>
                    <a:pt x="99756" y="156943"/>
                  </a:lnTo>
                  <a:lnTo>
                    <a:pt x="102478" y="162531"/>
                  </a:lnTo>
                  <a:lnTo>
                    <a:pt x="103204" y="165503"/>
                  </a:lnTo>
                  <a:lnTo>
                    <a:pt x="104745" y="167483"/>
                  </a:lnTo>
                  <a:lnTo>
                    <a:pt x="109281" y="169685"/>
                  </a:lnTo>
                  <a:lnTo>
                    <a:pt x="110914" y="171330"/>
                  </a:lnTo>
                  <a:lnTo>
                    <a:pt x="114952" y="181044"/>
                  </a:lnTo>
                  <a:lnTo>
                    <a:pt x="122343" y="189043"/>
                  </a:lnTo>
                  <a:lnTo>
                    <a:pt x="131786" y="190369"/>
                  </a:lnTo>
                  <a:lnTo>
                    <a:pt x="137859" y="190458"/>
                  </a:lnTo>
                  <a:lnTo>
                    <a:pt x="143401" y="187657"/>
                  </a:lnTo>
                  <a:lnTo>
                    <a:pt x="156817" y="176306"/>
                  </a:lnTo>
                  <a:lnTo>
                    <a:pt x="159588" y="170784"/>
                  </a:lnTo>
                  <a:lnTo>
                    <a:pt x="166424" y="153559"/>
                  </a:lnTo>
                  <a:lnTo>
                    <a:pt x="178223" y="133918"/>
                  </a:lnTo>
                  <a:lnTo>
                    <a:pt x="183446" y="106807"/>
                  </a:lnTo>
                  <a:lnTo>
                    <a:pt x="187298" y="98268"/>
                  </a:lnTo>
                  <a:lnTo>
                    <a:pt x="189974" y="74464"/>
                  </a:lnTo>
                  <a:lnTo>
                    <a:pt x="180051" y="32032"/>
                  </a:lnTo>
                  <a:lnTo>
                    <a:pt x="175912" y="25524"/>
                  </a:lnTo>
                  <a:lnTo>
                    <a:pt x="170544" y="21925"/>
                  </a:lnTo>
                  <a:lnTo>
                    <a:pt x="167631" y="20965"/>
                  </a:lnTo>
                  <a:lnTo>
                    <a:pt x="165689" y="19267"/>
                  </a:lnTo>
                  <a:lnTo>
                    <a:pt x="157260" y="5957"/>
                  </a:lnTo>
                  <a:lnTo>
                    <a:pt x="151671" y="2645"/>
                  </a:lnTo>
                  <a:lnTo>
                    <a:pt x="139460" y="519"/>
                  </a:lnTo>
                  <a:lnTo>
                    <a:pt x="93278" y="0"/>
                  </a:lnTo>
                  <a:lnTo>
                    <a:pt x="66653" y="9697"/>
                  </a:lnTo>
                  <a:lnTo>
                    <a:pt x="25373" y="33109"/>
                  </a:lnTo>
                  <a:lnTo>
                    <a:pt x="21794" y="38702"/>
                  </a:lnTo>
                  <a:lnTo>
                    <a:pt x="18249" y="54050"/>
                  </a:lnTo>
                  <a:lnTo>
                    <a:pt x="12496" y="63520"/>
                  </a:lnTo>
                  <a:lnTo>
                    <a:pt x="9812" y="74317"/>
                  </a:lnTo>
                  <a:lnTo>
                    <a:pt x="17641" y="84232"/>
                  </a:lnTo>
                  <a:lnTo>
                    <a:pt x="23605" y="90336"/>
                  </a:lnTo>
                  <a:lnTo>
                    <a:pt x="29121" y="93064"/>
                  </a:lnTo>
                  <a:lnTo>
                    <a:pt x="50719" y="95118"/>
                  </a:lnTo>
                  <a:lnTo>
                    <a:pt x="93445" y="95243"/>
                  </a:lnTo>
                  <a:lnTo>
                    <a:pt x="135274" y="83487"/>
                  </a:lnTo>
                  <a:lnTo>
                    <a:pt x="153977" y="77636"/>
                  </a:lnTo>
                  <a:lnTo>
                    <a:pt x="174409" y="75422"/>
                  </a:lnTo>
                  <a:lnTo>
                    <a:pt x="190380" y="66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819"/>
            <p:cNvSpPr/>
            <p:nvPr>
              <p:custDataLst>
                <p:tags r:id="rId87"/>
              </p:custDataLst>
            </p:nvPr>
          </p:nvSpPr>
          <p:spPr>
            <a:xfrm>
              <a:off x="3733800" y="56197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820"/>
            <p:cNvSpPr/>
            <p:nvPr>
              <p:custDataLst>
                <p:tags r:id="rId88"/>
              </p:custDataLst>
            </p:nvPr>
          </p:nvSpPr>
          <p:spPr>
            <a:xfrm>
              <a:off x="3781425" y="5629275"/>
              <a:ext cx="123696" cy="9526"/>
            </a:xfrm>
            <a:custGeom>
              <a:avLst/>
              <a:gdLst/>
              <a:ahLst/>
              <a:cxnLst/>
              <a:rect l="0" t="0" r="0" b="0"/>
              <a:pathLst>
                <a:path w="123696" h="9526">
                  <a:moveTo>
                    <a:pt x="0" y="0"/>
                  </a:moveTo>
                  <a:lnTo>
                    <a:pt x="0" y="0"/>
                  </a:lnTo>
                  <a:lnTo>
                    <a:pt x="44736" y="0"/>
                  </a:lnTo>
                  <a:lnTo>
                    <a:pt x="91039" y="0"/>
                  </a:lnTo>
                  <a:lnTo>
                    <a:pt x="123695" y="0"/>
                  </a:lnTo>
                  <a:lnTo>
                    <a:pt x="118730" y="0"/>
                  </a:lnTo>
                  <a:lnTo>
                    <a:pt x="117254" y="1058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821"/>
            <p:cNvSpPr/>
            <p:nvPr>
              <p:custDataLst>
                <p:tags r:id="rId89"/>
              </p:custDataLst>
            </p:nvPr>
          </p:nvSpPr>
          <p:spPr>
            <a:xfrm>
              <a:off x="3762385" y="5676900"/>
              <a:ext cx="180966" cy="19051"/>
            </a:xfrm>
            <a:custGeom>
              <a:avLst/>
              <a:gdLst/>
              <a:ahLst/>
              <a:cxnLst/>
              <a:rect l="0" t="0" r="0" b="0"/>
              <a:pathLst>
                <a:path w="180966" h="19051">
                  <a:moveTo>
                    <a:pt x="9515" y="19050"/>
                  </a:moveTo>
                  <a:lnTo>
                    <a:pt x="9515" y="19050"/>
                  </a:lnTo>
                  <a:lnTo>
                    <a:pt x="0" y="19050"/>
                  </a:lnTo>
                  <a:lnTo>
                    <a:pt x="47427" y="19050"/>
                  </a:lnTo>
                  <a:lnTo>
                    <a:pt x="69956" y="19050"/>
                  </a:lnTo>
                  <a:lnTo>
                    <a:pt x="76242" y="16228"/>
                  </a:lnTo>
                  <a:lnTo>
                    <a:pt x="82563" y="12505"/>
                  </a:lnTo>
                  <a:lnTo>
                    <a:pt x="95245" y="10113"/>
                  </a:lnTo>
                  <a:lnTo>
                    <a:pt x="117465" y="9559"/>
                  </a:lnTo>
                  <a:lnTo>
                    <a:pt x="123815" y="6718"/>
                  </a:lnTo>
                  <a:lnTo>
                    <a:pt x="130165" y="2986"/>
                  </a:lnTo>
                  <a:lnTo>
                    <a:pt x="140983" y="393"/>
                  </a:lnTo>
                  <a:lnTo>
                    <a:pt x="1809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7" name="SMARTInkShape-822"/>
          <p:cNvSpPr/>
          <p:nvPr>
            <p:custDataLst>
              <p:tags r:id="rId26"/>
            </p:custDataLst>
          </p:nvPr>
        </p:nvSpPr>
        <p:spPr>
          <a:xfrm>
            <a:off x="4124359" y="5467355"/>
            <a:ext cx="742917" cy="276210"/>
          </a:xfrm>
          <a:custGeom>
            <a:avLst/>
            <a:gdLst/>
            <a:ahLst/>
            <a:cxnLst/>
            <a:rect l="0" t="0" r="0" b="0"/>
            <a:pathLst>
              <a:path w="742917" h="276210">
                <a:moveTo>
                  <a:pt x="57116" y="57145"/>
                </a:moveTo>
                <a:lnTo>
                  <a:pt x="57116" y="57145"/>
                </a:lnTo>
                <a:lnTo>
                  <a:pt x="52059" y="57145"/>
                </a:lnTo>
                <a:lnTo>
                  <a:pt x="50570" y="58203"/>
                </a:lnTo>
                <a:lnTo>
                  <a:pt x="49577" y="59967"/>
                </a:lnTo>
                <a:lnTo>
                  <a:pt x="47708" y="74478"/>
                </a:lnTo>
                <a:lnTo>
                  <a:pt x="46534" y="102733"/>
                </a:lnTo>
                <a:lnTo>
                  <a:pt x="38949" y="129294"/>
                </a:lnTo>
                <a:lnTo>
                  <a:pt x="37085" y="150201"/>
                </a:lnTo>
                <a:lnTo>
                  <a:pt x="29430" y="176906"/>
                </a:lnTo>
                <a:lnTo>
                  <a:pt x="27746" y="188115"/>
                </a:lnTo>
                <a:lnTo>
                  <a:pt x="20374" y="211361"/>
                </a:lnTo>
                <a:lnTo>
                  <a:pt x="18037" y="234866"/>
                </a:lnTo>
                <a:lnTo>
                  <a:pt x="11492" y="247628"/>
                </a:lnTo>
                <a:lnTo>
                  <a:pt x="9525" y="265206"/>
                </a:lnTo>
                <a:lnTo>
                  <a:pt x="8456" y="265702"/>
                </a:lnTo>
                <a:lnTo>
                  <a:pt x="4444" y="266254"/>
                </a:lnTo>
                <a:lnTo>
                  <a:pt x="2952" y="265343"/>
                </a:lnTo>
                <a:lnTo>
                  <a:pt x="1957" y="263677"/>
                </a:lnTo>
                <a:lnTo>
                  <a:pt x="228" y="256969"/>
                </a:lnTo>
                <a:lnTo>
                  <a:pt x="0" y="244025"/>
                </a:lnTo>
                <a:lnTo>
                  <a:pt x="1047" y="242056"/>
                </a:lnTo>
                <a:lnTo>
                  <a:pt x="2803" y="240745"/>
                </a:lnTo>
                <a:lnTo>
                  <a:pt x="5033" y="239870"/>
                </a:lnTo>
                <a:lnTo>
                  <a:pt x="6519" y="237170"/>
                </a:lnTo>
                <a:lnTo>
                  <a:pt x="16979" y="189780"/>
                </a:lnTo>
                <a:lnTo>
                  <a:pt x="19806" y="159709"/>
                </a:lnTo>
                <a:lnTo>
                  <a:pt x="41396" y="117074"/>
                </a:lnTo>
                <a:lnTo>
                  <a:pt x="54833" y="72997"/>
                </a:lnTo>
                <a:lnTo>
                  <a:pt x="78167" y="28818"/>
                </a:lnTo>
                <a:lnTo>
                  <a:pt x="91246" y="12728"/>
                </a:lnTo>
                <a:lnTo>
                  <a:pt x="93452" y="6359"/>
                </a:lnTo>
                <a:lnTo>
                  <a:pt x="95098" y="4238"/>
                </a:lnTo>
                <a:lnTo>
                  <a:pt x="99750" y="1881"/>
                </a:lnTo>
                <a:lnTo>
                  <a:pt x="119168" y="9"/>
                </a:lnTo>
                <a:lnTo>
                  <a:pt x="127478" y="0"/>
                </a:lnTo>
                <a:lnTo>
                  <a:pt x="129424" y="1056"/>
                </a:lnTo>
                <a:lnTo>
                  <a:pt x="130721" y="2819"/>
                </a:lnTo>
                <a:lnTo>
                  <a:pt x="132163" y="7600"/>
                </a:lnTo>
                <a:lnTo>
                  <a:pt x="132803" y="13253"/>
                </a:lnTo>
                <a:lnTo>
                  <a:pt x="134033" y="15184"/>
                </a:lnTo>
                <a:lnTo>
                  <a:pt x="135910" y="16470"/>
                </a:lnTo>
                <a:lnTo>
                  <a:pt x="138220" y="17329"/>
                </a:lnTo>
                <a:lnTo>
                  <a:pt x="139761" y="18960"/>
                </a:lnTo>
                <a:lnTo>
                  <a:pt x="141472" y="23593"/>
                </a:lnTo>
                <a:lnTo>
                  <a:pt x="142834" y="70048"/>
                </a:lnTo>
                <a:lnTo>
                  <a:pt x="142838" y="78049"/>
                </a:lnTo>
                <a:lnTo>
                  <a:pt x="140017" y="85134"/>
                </a:lnTo>
                <a:lnTo>
                  <a:pt x="137784" y="88504"/>
                </a:lnTo>
                <a:lnTo>
                  <a:pt x="131082" y="112258"/>
                </a:lnTo>
                <a:lnTo>
                  <a:pt x="116892" y="133166"/>
                </a:lnTo>
                <a:lnTo>
                  <a:pt x="114375" y="139616"/>
                </a:lnTo>
                <a:lnTo>
                  <a:pt x="109728" y="146010"/>
                </a:lnTo>
                <a:lnTo>
                  <a:pt x="104135" y="149557"/>
                </a:lnTo>
                <a:lnTo>
                  <a:pt x="98122" y="152192"/>
                </a:lnTo>
                <a:lnTo>
                  <a:pt x="88786" y="158567"/>
                </a:lnTo>
                <a:lnTo>
                  <a:pt x="82480" y="160430"/>
                </a:lnTo>
                <a:lnTo>
                  <a:pt x="80375" y="161985"/>
                </a:lnTo>
                <a:lnTo>
                  <a:pt x="78972" y="164080"/>
                </a:lnTo>
                <a:lnTo>
                  <a:pt x="78037" y="166535"/>
                </a:lnTo>
                <a:lnTo>
                  <a:pt x="76355" y="168172"/>
                </a:lnTo>
                <a:lnTo>
                  <a:pt x="67082" y="171317"/>
                </a:lnTo>
                <a:lnTo>
                  <a:pt x="66772" y="166351"/>
                </a:lnTo>
                <a:lnTo>
                  <a:pt x="67787" y="164873"/>
                </a:lnTo>
                <a:lnTo>
                  <a:pt x="69521" y="163889"/>
                </a:lnTo>
                <a:lnTo>
                  <a:pt x="79910" y="162309"/>
                </a:lnTo>
                <a:lnTo>
                  <a:pt x="81837" y="161120"/>
                </a:lnTo>
                <a:lnTo>
                  <a:pt x="83122" y="159271"/>
                </a:lnTo>
                <a:lnTo>
                  <a:pt x="83978" y="156979"/>
                </a:lnTo>
                <a:lnTo>
                  <a:pt x="85607" y="155451"/>
                </a:lnTo>
                <a:lnTo>
                  <a:pt x="95826" y="150177"/>
                </a:lnTo>
                <a:lnTo>
                  <a:pt x="101837" y="146117"/>
                </a:lnTo>
                <a:lnTo>
                  <a:pt x="138790" y="134312"/>
                </a:lnTo>
                <a:lnTo>
                  <a:pt x="174581" y="133356"/>
                </a:lnTo>
                <a:lnTo>
                  <a:pt x="180936" y="136172"/>
                </a:lnTo>
                <a:lnTo>
                  <a:pt x="187289" y="139893"/>
                </a:lnTo>
                <a:lnTo>
                  <a:pt x="196816" y="143046"/>
                </a:lnTo>
                <a:lnTo>
                  <a:pt x="207634" y="150955"/>
                </a:lnTo>
                <a:lnTo>
                  <a:pt x="208680" y="154577"/>
                </a:lnTo>
                <a:lnTo>
                  <a:pt x="208958" y="157025"/>
                </a:lnTo>
                <a:lnTo>
                  <a:pt x="212091" y="162567"/>
                </a:lnTo>
                <a:lnTo>
                  <a:pt x="215952" y="168557"/>
                </a:lnTo>
                <a:lnTo>
                  <a:pt x="218126" y="177881"/>
                </a:lnTo>
                <a:lnTo>
                  <a:pt x="219030" y="217777"/>
                </a:lnTo>
                <a:lnTo>
                  <a:pt x="217976" y="221383"/>
                </a:lnTo>
                <a:lnTo>
                  <a:pt x="216214" y="223787"/>
                </a:lnTo>
                <a:lnTo>
                  <a:pt x="213981" y="225390"/>
                </a:lnTo>
                <a:lnTo>
                  <a:pt x="211500" y="232815"/>
                </a:lnTo>
                <a:lnTo>
                  <a:pt x="210839" y="237758"/>
                </a:lnTo>
                <a:lnTo>
                  <a:pt x="209340" y="241054"/>
                </a:lnTo>
                <a:lnTo>
                  <a:pt x="207282" y="243251"/>
                </a:lnTo>
                <a:lnTo>
                  <a:pt x="204852" y="244715"/>
                </a:lnTo>
                <a:lnTo>
                  <a:pt x="203231" y="246750"/>
                </a:lnTo>
                <a:lnTo>
                  <a:pt x="197809" y="257621"/>
                </a:lnTo>
                <a:lnTo>
                  <a:pt x="195361" y="260645"/>
                </a:lnTo>
                <a:lnTo>
                  <a:pt x="189819" y="264006"/>
                </a:lnTo>
                <a:lnTo>
                  <a:pt x="186860" y="264903"/>
                </a:lnTo>
                <a:lnTo>
                  <a:pt x="184887" y="266559"/>
                </a:lnTo>
                <a:lnTo>
                  <a:pt x="182695" y="271220"/>
                </a:lnTo>
                <a:lnTo>
                  <a:pt x="181052" y="272887"/>
                </a:lnTo>
                <a:lnTo>
                  <a:pt x="176404" y="274739"/>
                </a:lnTo>
                <a:lnTo>
                  <a:pt x="156989" y="276209"/>
                </a:lnTo>
                <a:lnTo>
                  <a:pt x="155448" y="275155"/>
                </a:lnTo>
                <a:lnTo>
                  <a:pt x="154421" y="273393"/>
                </a:lnTo>
                <a:lnTo>
                  <a:pt x="152637" y="266519"/>
                </a:lnTo>
                <a:lnTo>
                  <a:pt x="152487" y="262030"/>
                </a:lnTo>
                <a:lnTo>
                  <a:pt x="153504" y="260410"/>
                </a:lnTo>
                <a:lnTo>
                  <a:pt x="155241" y="259330"/>
                </a:lnTo>
                <a:lnTo>
                  <a:pt x="157458" y="258610"/>
                </a:lnTo>
                <a:lnTo>
                  <a:pt x="158936" y="257072"/>
                </a:lnTo>
                <a:lnTo>
                  <a:pt x="164130" y="246998"/>
                </a:lnTo>
                <a:lnTo>
                  <a:pt x="168177" y="241008"/>
                </a:lnTo>
                <a:lnTo>
                  <a:pt x="169977" y="234817"/>
                </a:lnTo>
                <a:lnTo>
                  <a:pt x="172573" y="232743"/>
                </a:lnTo>
                <a:lnTo>
                  <a:pt x="189127" y="226592"/>
                </a:lnTo>
                <a:lnTo>
                  <a:pt x="219006" y="202790"/>
                </a:lnTo>
                <a:lnTo>
                  <a:pt x="234911" y="199327"/>
                </a:lnTo>
                <a:lnTo>
                  <a:pt x="247615" y="192553"/>
                </a:lnTo>
                <a:lnTo>
                  <a:pt x="274736" y="190498"/>
                </a:lnTo>
                <a:lnTo>
                  <a:pt x="275221" y="191555"/>
                </a:lnTo>
                <a:lnTo>
                  <a:pt x="275760" y="195552"/>
                </a:lnTo>
                <a:lnTo>
                  <a:pt x="276962" y="197042"/>
                </a:lnTo>
                <a:lnTo>
                  <a:pt x="281119" y="198696"/>
                </a:lnTo>
                <a:lnTo>
                  <a:pt x="282651" y="200196"/>
                </a:lnTo>
                <a:lnTo>
                  <a:pt x="285313" y="208105"/>
                </a:lnTo>
                <a:lnTo>
                  <a:pt x="288359" y="208905"/>
                </a:lnTo>
                <a:lnTo>
                  <a:pt x="290653" y="209118"/>
                </a:lnTo>
                <a:lnTo>
                  <a:pt x="292182" y="210319"/>
                </a:lnTo>
                <a:lnTo>
                  <a:pt x="296031" y="219220"/>
                </a:lnTo>
                <a:lnTo>
                  <a:pt x="304363" y="228167"/>
                </a:lnTo>
                <a:lnTo>
                  <a:pt x="327429" y="228592"/>
                </a:lnTo>
                <a:lnTo>
                  <a:pt x="333536" y="225772"/>
                </a:lnTo>
                <a:lnTo>
                  <a:pt x="378982" y="190473"/>
                </a:lnTo>
                <a:lnTo>
                  <a:pt x="396579" y="173558"/>
                </a:lnTo>
                <a:lnTo>
                  <a:pt x="426467" y="129177"/>
                </a:lnTo>
                <a:lnTo>
                  <a:pt x="440426" y="110826"/>
                </a:lnTo>
                <a:lnTo>
                  <a:pt x="463699" y="63664"/>
                </a:lnTo>
                <a:lnTo>
                  <a:pt x="482929" y="38291"/>
                </a:lnTo>
                <a:lnTo>
                  <a:pt x="485186" y="25434"/>
                </a:lnTo>
                <a:lnTo>
                  <a:pt x="486429" y="23304"/>
                </a:lnTo>
                <a:lnTo>
                  <a:pt x="488316" y="21884"/>
                </a:lnTo>
                <a:lnTo>
                  <a:pt x="490633" y="20938"/>
                </a:lnTo>
                <a:lnTo>
                  <a:pt x="492177" y="19249"/>
                </a:lnTo>
                <a:lnTo>
                  <a:pt x="495145" y="9962"/>
                </a:lnTo>
                <a:lnTo>
                  <a:pt x="490174" y="9651"/>
                </a:lnTo>
                <a:lnTo>
                  <a:pt x="488696" y="10666"/>
                </a:lnTo>
                <a:lnTo>
                  <a:pt x="487711" y="12400"/>
                </a:lnTo>
                <a:lnTo>
                  <a:pt x="486130" y="17733"/>
                </a:lnTo>
                <a:lnTo>
                  <a:pt x="479272" y="26390"/>
                </a:lnTo>
                <a:lnTo>
                  <a:pt x="476063" y="35215"/>
                </a:lnTo>
                <a:lnTo>
                  <a:pt x="459793" y="57162"/>
                </a:lnTo>
                <a:lnTo>
                  <a:pt x="457276" y="63502"/>
                </a:lnTo>
                <a:lnTo>
                  <a:pt x="450966" y="74080"/>
                </a:lnTo>
                <a:lnTo>
                  <a:pt x="447698" y="121660"/>
                </a:lnTo>
                <a:lnTo>
                  <a:pt x="447641" y="168263"/>
                </a:lnTo>
                <a:lnTo>
                  <a:pt x="447641" y="174617"/>
                </a:lnTo>
                <a:lnTo>
                  <a:pt x="450463" y="180969"/>
                </a:lnTo>
                <a:lnTo>
                  <a:pt x="465251" y="198531"/>
                </a:lnTo>
                <a:lnTo>
                  <a:pt x="471321" y="199579"/>
                </a:lnTo>
                <a:lnTo>
                  <a:pt x="476863" y="197002"/>
                </a:lnTo>
                <a:lnTo>
                  <a:pt x="482854" y="193387"/>
                </a:lnTo>
                <a:lnTo>
                  <a:pt x="492176" y="190294"/>
                </a:lnTo>
                <a:lnTo>
                  <a:pt x="507977" y="177350"/>
                </a:lnTo>
                <a:lnTo>
                  <a:pt x="539716" y="130228"/>
                </a:lnTo>
                <a:lnTo>
                  <a:pt x="565116" y="88464"/>
                </a:lnTo>
                <a:lnTo>
                  <a:pt x="590516" y="40900"/>
                </a:lnTo>
                <a:lnTo>
                  <a:pt x="595808" y="32992"/>
                </a:lnTo>
                <a:lnTo>
                  <a:pt x="602027" y="19291"/>
                </a:lnTo>
                <a:lnTo>
                  <a:pt x="606216" y="12804"/>
                </a:lnTo>
                <a:lnTo>
                  <a:pt x="608077" y="6393"/>
                </a:lnTo>
                <a:lnTo>
                  <a:pt x="609631" y="4260"/>
                </a:lnTo>
                <a:lnTo>
                  <a:pt x="611727" y="2839"/>
                </a:lnTo>
                <a:lnTo>
                  <a:pt x="618963" y="45"/>
                </a:lnTo>
                <a:lnTo>
                  <a:pt x="613996" y="9"/>
                </a:lnTo>
                <a:lnTo>
                  <a:pt x="612520" y="1064"/>
                </a:lnTo>
                <a:lnTo>
                  <a:pt x="611535" y="2824"/>
                </a:lnTo>
                <a:lnTo>
                  <a:pt x="610879" y="5056"/>
                </a:lnTo>
                <a:lnTo>
                  <a:pt x="609383" y="6544"/>
                </a:lnTo>
                <a:lnTo>
                  <a:pt x="604898" y="8197"/>
                </a:lnTo>
                <a:lnTo>
                  <a:pt x="603280" y="9696"/>
                </a:lnTo>
                <a:lnTo>
                  <a:pt x="591967" y="26819"/>
                </a:lnTo>
                <a:lnTo>
                  <a:pt x="584256" y="35829"/>
                </a:lnTo>
                <a:lnTo>
                  <a:pt x="572917" y="68557"/>
                </a:lnTo>
                <a:lnTo>
                  <a:pt x="568835" y="88373"/>
                </a:lnTo>
                <a:lnTo>
                  <a:pt x="563303" y="106587"/>
                </a:lnTo>
                <a:lnTo>
                  <a:pt x="561952" y="146034"/>
                </a:lnTo>
                <a:lnTo>
                  <a:pt x="564768" y="152390"/>
                </a:lnTo>
                <a:lnTo>
                  <a:pt x="568489" y="158743"/>
                </a:lnTo>
                <a:lnTo>
                  <a:pt x="571074" y="169564"/>
                </a:lnTo>
                <a:lnTo>
                  <a:pt x="576406" y="175944"/>
                </a:lnTo>
                <a:lnTo>
                  <a:pt x="581775" y="178736"/>
                </a:lnTo>
                <a:lnTo>
                  <a:pt x="592571" y="180774"/>
                </a:lnTo>
                <a:lnTo>
                  <a:pt x="622302" y="180967"/>
                </a:lnTo>
                <a:lnTo>
                  <a:pt x="628632" y="178147"/>
                </a:lnTo>
                <a:lnTo>
                  <a:pt x="670087" y="147071"/>
                </a:lnTo>
                <a:lnTo>
                  <a:pt x="678092" y="144737"/>
                </a:lnTo>
                <a:lnTo>
                  <a:pt x="685177" y="138055"/>
                </a:lnTo>
                <a:lnTo>
                  <a:pt x="691854" y="130147"/>
                </a:lnTo>
                <a:lnTo>
                  <a:pt x="733390" y="98026"/>
                </a:lnTo>
                <a:lnTo>
                  <a:pt x="742916" y="9524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5" name="SMARTInkShape-Group232"/>
          <p:cNvGrpSpPr/>
          <p:nvPr/>
        </p:nvGrpSpPr>
        <p:grpSpPr>
          <a:xfrm>
            <a:off x="4981575" y="5410214"/>
            <a:ext cx="1552576" cy="219048"/>
            <a:chOff x="4981575" y="5410214"/>
            <a:chExt cx="1552576" cy="219048"/>
          </a:xfrm>
        </p:grpSpPr>
        <p:sp>
          <p:nvSpPr>
            <p:cNvPr id="298" name="SMARTInkShape-823"/>
            <p:cNvSpPr/>
            <p:nvPr>
              <p:custDataLst>
                <p:tags r:id="rId74"/>
              </p:custDataLst>
            </p:nvPr>
          </p:nvSpPr>
          <p:spPr>
            <a:xfrm>
              <a:off x="4981575" y="556260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5" y="17992"/>
                  </a:lnTo>
                  <a:lnTo>
                    <a:pt x="7539" y="16228"/>
                  </a:lnTo>
                  <a:lnTo>
                    <a:pt x="9133" y="10849"/>
                  </a:lnTo>
                  <a:lnTo>
                    <a:pt x="12173" y="10113"/>
                  </a:lnTo>
                  <a:lnTo>
                    <a:pt x="33512" y="9525"/>
                  </a:lnTo>
                  <a:lnTo>
                    <a:pt x="38883" y="12347"/>
                  </a:lnTo>
                  <a:lnTo>
                    <a:pt x="45898" y="17726"/>
                  </a:lnTo>
                  <a:lnTo>
                    <a:pt x="54888" y="18788"/>
                  </a:lnTo>
                  <a:lnTo>
                    <a:pt x="79410" y="19040"/>
                  </a:lnTo>
                  <a:lnTo>
                    <a:pt x="85742" y="16223"/>
                  </a:lnTo>
                  <a:lnTo>
                    <a:pt x="92082" y="12502"/>
                  </a:lnTo>
                  <a:lnTo>
                    <a:pt x="104776" y="10113"/>
                  </a:lnTo>
                  <a:lnTo>
                    <a:pt x="152400" y="9526"/>
                  </a:lnTo>
                  <a:lnTo>
                    <a:pt x="155575" y="9525"/>
                  </a:lnTo>
                  <a:lnTo>
                    <a:pt x="157692" y="8467"/>
                  </a:lnTo>
                  <a:lnTo>
                    <a:pt x="159103" y="6703"/>
                  </a:lnTo>
                  <a:lnTo>
                    <a:pt x="160044" y="4469"/>
                  </a:lnTo>
                  <a:lnTo>
                    <a:pt x="160671" y="4037"/>
                  </a:lnTo>
                  <a:lnTo>
                    <a:pt x="161089" y="4809"/>
                  </a:lnTo>
                  <a:lnTo>
                    <a:pt x="161367" y="6381"/>
                  </a:lnTo>
                  <a:lnTo>
                    <a:pt x="162612" y="7429"/>
                  </a:lnTo>
                  <a:lnTo>
                    <a:pt x="171329" y="9501"/>
                  </a:lnTo>
                  <a:lnTo>
                    <a:pt x="179640" y="9523"/>
                  </a:lnTo>
                  <a:lnTo>
                    <a:pt x="180086" y="8465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824"/>
            <p:cNvSpPr/>
            <p:nvPr>
              <p:custDataLst>
                <p:tags r:id="rId75"/>
              </p:custDataLst>
            </p:nvPr>
          </p:nvSpPr>
          <p:spPr>
            <a:xfrm>
              <a:off x="5362575" y="5448692"/>
              <a:ext cx="19051" cy="9134"/>
            </a:xfrm>
            <a:custGeom>
              <a:avLst/>
              <a:gdLst/>
              <a:ahLst/>
              <a:cxnLst/>
              <a:rect l="0" t="0" r="0" b="0"/>
              <a:pathLst>
                <a:path w="19051" h="9134">
                  <a:moveTo>
                    <a:pt x="0" y="9133"/>
                  </a:moveTo>
                  <a:lnTo>
                    <a:pt x="0" y="9133"/>
                  </a:lnTo>
                  <a:lnTo>
                    <a:pt x="0" y="4077"/>
                  </a:lnTo>
                  <a:lnTo>
                    <a:pt x="1058" y="2588"/>
                  </a:lnTo>
                  <a:lnTo>
                    <a:pt x="2822" y="1594"/>
                  </a:lnTo>
                  <a:lnTo>
                    <a:pt x="13257" y="0"/>
                  </a:lnTo>
                  <a:lnTo>
                    <a:pt x="15188" y="928"/>
                  </a:lnTo>
                  <a:lnTo>
                    <a:pt x="16475" y="2605"/>
                  </a:lnTo>
                  <a:lnTo>
                    <a:pt x="19050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825"/>
            <p:cNvSpPr/>
            <p:nvPr>
              <p:custDataLst>
                <p:tags r:id="rId76"/>
              </p:custDataLst>
            </p:nvPr>
          </p:nvSpPr>
          <p:spPr>
            <a:xfrm>
              <a:off x="5362611" y="5448300"/>
              <a:ext cx="228554" cy="180962"/>
            </a:xfrm>
            <a:custGeom>
              <a:avLst/>
              <a:gdLst/>
              <a:ahLst/>
              <a:cxnLst/>
              <a:rect l="0" t="0" r="0" b="0"/>
              <a:pathLst>
                <a:path w="228554" h="180962">
                  <a:moveTo>
                    <a:pt x="57114" y="0"/>
                  </a:moveTo>
                  <a:lnTo>
                    <a:pt x="57114" y="0"/>
                  </a:lnTo>
                  <a:lnTo>
                    <a:pt x="57114" y="17609"/>
                  </a:lnTo>
                  <a:lnTo>
                    <a:pt x="50569" y="26370"/>
                  </a:lnTo>
                  <a:lnTo>
                    <a:pt x="48472" y="35212"/>
                  </a:lnTo>
                  <a:lnTo>
                    <a:pt x="46608" y="60546"/>
                  </a:lnTo>
                  <a:lnTo>
                    <a:pt x="39398" y="78986"/>
                  </a:lnTo>
                  <a:lnTo>
                    <a:pt x="37269" y="98544"/>
                  </a:lnTo>
                  <a:lnTo>
                    <a:pt x="30577" y="116518"/>
                  </a:lnTo>
                  <a:lnTo>
                    <a:pt x="28387" y="126927"/>
                  </a:lnTo>
                  <a:lnTo>
                    <a:pt x="21179" y="142233"/>
                  </a:lnTo>
                  <a:lnTo>
                    <a:pt x="20457" y="145622"/>
                  </a:lnTo>
                  <a:lnTo>
                    <a:pt x="10940" y="165063"/>
                  </a:lnTo>
                  <a:lnTo>
                    <a:pt x="9919" y="174614"/>
                  </a:lnTo>
                  <a:lnTo>
                    <a:pt x="8717" y="176735"/>
                  </a:lnTo>
                  <a:lnTo>
                    <a:pt x="6858" y="178148"/>
                  </a:lnTo>
                  <a:lnTo>
                    <a:pt x="0" y="180961"/>
                  </a:lnTo>
                  <a:lnTo>
                    <a:pt x="5032" y="175914"/>
                  </a:lnTo>
                  <a:lnTo>
                    <a:pt x="7508" y="170612"/>
                  </a:lnTo>
                  <a:lnTo>
                    <a:pt x="8168" y="167717"/>
                  </a:lnTo>
                  <a:lnTo>
                    <a:pt x="14154" y="158585"/>
                  </a:lnTo>
                  <a:lnTo>
                    <a:pt x="24600" y="146017"/>
                  </a:lnTo>
                  <a:lnTo>
                    <a:pt x="29488" y="135457"/>
                  </a:lnTo>
                  <a:lnTo>
                    <a:pt x="66518" y="87885"/>
                  </a:lnTo>
                  <a:lnTo>
                    <a:pt x="88857" y="63626"/>
                  </a:lnTo>
                  <a:lnTo>
                    <a:pt x="119731" y="42340"/>
                  </a:lnTo>
                  <a:lnTo>
                    <a:pt x="150327" y="27987"/>
                  </a:lnTo>
                  <a:lnTo>
                    <a:pt x="157809" y="23022"/>
                  </a:lnTo>
                  <a:lnTo>
                    <a:pt x="167971" y="20227"/>
                  </a:lnTo>
                  <a:lnTo>
                    <a:pt x="214805" y="19053"/>
                  </a:lnTo>
                  <a:lnTo>
                    <a:pt x="228123" y="19050"/>
                  </a:lnTo>
                  <a:lnTo>
                    <a:pt x="228553" y="28183"/>
                  </a:lnTo>
                  <a:lnTo>
                    <a:pt x="223504" y="28459"/>
                  </a:lnTo>
                  <a:lnTo>
                    <a:pt x="222016" y="29556"/>
                  </a:lnTo>
                  <a:lnTo>
                    <a:pt x="220362" y="33598"/>
                  </a:lnTo>
                  <a:lnTo>
                    <a:pt x="218863" y="35099"/>
                  </a:lnTo>
                  <a:lnTo>
                    <a:pt x="20951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826"/>
            <p:cNvSpPr/>
            <p:nvPr>
              <p:custDataLst>
                <p:tags r:id="rId77"/>
              </p:custDataLst>
            </p:nvPr>
          </p:nvSpPr>
          <p:spPr>
            <a:xfrm>
              <a:off x="5448300" y="5553075"/>
              <a:ext cx="266701" cy="47588"/>
            </a:xfrm>
            <a:custGeom>
              <a:avLst/>
              <a:gdLst/>
              <a:ahLst/>
              <a:cxnLst/>
              <a:rect l="0" t="0" r="0" b="0"/>
              <a:pathLst>
                <a:path w="266701" h="47588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90"/>
                  </a:lnTo>
                  <a:lnTo>
                    <a:pt x="5056" y="17609"/>
                  </a:lnTo>
                  <a:lnTo>
                    <a:pt x="6545" y="19148"/>
                  </a:lnTo>
                  <a:lnTo>
                    <a:pt x="8201" y="23680"/>
                  </a:lnTo>
                  <a:lnTo>
                    <a:pt x="9701" y="25312"/>
                  </a:lnTo>
                  <a:lnTo>
                    <a:pt x="14189" y="27124"/>
                  </a:lnTo>
                  <a:lnTo>
                    <a:pt x="22666" y="28146"/>
                  </a:lnTo>
                  <a:lnTo>
                    <a:pt x="24636" y="29347"/>
                  </a:lnTo>
                  <a:lnTo>
                    <a:pt x="25949" y="31206"/>
                  </a:lnTo>
                  <a:lnTo>
                    <a:pt x="26824" y="33505"/>
                  </a:lnTo>
                  <a:lnTo>
                    <a:pt x="28466" y="35036"/>
                  </a:lnTo>
                  <a:lnTo>
                    <a:pt x="38706" y="40317"/>
                  </a:lnTo>
                  <a:lnTo>
                    <a:pt x="41679" y="42753"/>
                  </a:lnTo>
                  <a:lnTo>
                    <a:pt x="50628" y="45459"/>
                  </a:lnTo>
                  <a:lnTo>
                    <a:pt x="93843" y="47587"/>
                  </a:lnTo>
                  <a:lnTo>
                    <a:pt x="139797" y="46566"/>
                  </a:lnTo>
                  <a:lnTo>
                    <a:pt x="187213" y="30757"/>
                  </a:lnTo>
                  <a:lnTo>
                    <a:pt x="204108" y="22989"/>
                  </a:lnTo>
                  <a:lnTo>
                    <a:pt x="247704" y="8919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827"/>
            <p:cNvSpPr/>
            <p:nvPr>
              <p:custDataLst>
                <p:tags r:id="rId78"/>
              </p:custDataLst>
            </p:nvPr>
          </p:nvSpPr>
          <p:spPr>
            <a:xfrm>
              <a:off x="5791214" y="5410214"/>
              <a:ext cx="295262" cy="200001"/>
            </a:xfrm>
            <a:custGeom>
              <a:avLst/>
              <a:gdLst/>
              <a:ahLst/>
              <a:cxnLst/>
              <a:rect l="0" t="0" r="0" b="0"/>
              <a:pathLst>
                <a:path w="295262" h="200001">
                  <a:moveTo>
                    <a:pt x="114286" y="38086"/>
                  </a:moveTo>
                  <a:lnTo>
                    <a:pt x="114286" y="38086"/>
                  </a:lnTo>
                  <a:lnTo>
                    <a:pt x="142343" y="38086"/>
                  </a:lnTo>
                  <a:lnTo>
                    <a:pt x="142816" y="46287"/>
                  </a:lnTo>
                  <a:lnTo>
                    <a:pt x="136306" y="54954"/>
                  </a:lnTo>
                  <a:lnTo>
                    <a:pt x="133727" y="64910"/>
                  </a:lnTo>
                  <a:lnTo>
                    <a:pt x="118171" y="82805"/>
                  </a:lnTo>
                  <a:lnTo>
                    <a:pt x="112231" y="95290"/>
                  </a:lnTo>
                  <a:lnTo>
                    <a:pt x="76169" y="140875"/>
                  </a:lnTo>
                  <a:lnTo>
                    <a:pt x="34911" y="184126"/>
                  </a:lnTo>
                  <a:lnTo>
                    <a:pt x="28561" y="187659"/>
                  </a:lnTo>
                  <a:lnTo>
                    <a:pt x="25386" y="188601"/>
                  </a:lnTo>
                  <a:lnTo>
                    <a:pt x="23269" y="190288"/>
                  </a:lnTo>
                  <a:lnTo>
                    <a:pt x="19232" y="196659"/>
                  </a:lnTo>
                  <a:lnTo>
                    <a:pt x="14537" y="198522"/>
                  </a:lnTo>
                  <a:lnTo>
                    <a:pt x="141" y="200000"/>
                  </a:lnTo>
                  <a:lnTo>
                    <a:pt x="0" y="186753"/>
                  </a:lnTo>
                  <a:lnTo>
                    <a:pt x="1054" y="184822"/>
                  </a:lnTo>
                  <a:lnTo>
                    <a:pt x="2814" y="183536"/>
                  </a:lnTo>
                  <a:lnTo>
                    <a:pt x="5046" y="182677"/>
                  </a:lnTo>
                  <a:lnTo>
                    <a:pt x="6534" y="181046"/>
                  </a:lnTo>
                  <a:lnTo>
                    <a:pt x="11745" y="170826"/>
                  </a:lnTo>
                  <a:lnTo>
                    <a:pt x="14176" y="167854"/>
                  </a:lnTo>
                  <a:lnTo>
                    <a:pt x="19698" y="164553"/>
                  </a:lnTo>
                  <a:lnTo>
                    <a:pt x="25679" y="162027"/>
                  </a:lnTo>
                  <a:lnTo>
                    <a:pt x="47628" y="145504"/>
                  </a:lnTo>
                  <a:lnTo>
                    <a:pt x="63488" y="143209"/>
                  </a:lnTo>
                  <a:lnTo>
                    <a:pt x="80685" y="142875"/>
                  </a:lnTo>
                  <a:lnTo>
                    <a:pt x="86299" y="145689"/>
                  </a:lnTo>
                  <a:lnTo>
                    <a:pt x="112832" y="169985"/>
                  </a:lnTo>
                  <a:lnTo>
                    <a:pt x="113855" y="176063"/>
                  </a:lnTo>
                  <a:lnTo>
                    <a:pt x="114159" y="184566"/>
                  </a:lnTo>
                  <a:lnTo>
                    <a:pt x="115259" y="186539"/>
                  </a:lnTo>
                  <a:lnTo>
                    <a:pt x="117052" y="187855"/>
                  </a:lnTo>
                  <a:lnTo>
                    <a:pt x="119305" y="188732"/>
                  </a:lnTo>
                  <a:lnTo>
                    <a:pt x="120807" y="190375"/>
                  </a:lnTo>
                  <a:lnTo>
                    <a:pt x="122476" y="195023"/>
                  </a:lnTo>
                  <a:lnTo>
                    <a:pt x="123979" y="196686"/>
                  </a:lnTo>
                  <a:lnTo>
                    <a:pt x="131895" y="199573"/>
                  </a:lnTo>
                  <a:lnTo>
                    <a:pt x="147489" y="200000"/>
                  </a:lnTo>
                  <a:lnTo>
                    <a:pt x="153031" y="197184"/>
                  </a:lnTo>
                  <a:lnTo>
                    <a:pt x="155991" y="194951"/>
                  </a:lnTo>
                  <a:lnTo>
                    <a:pt x="159280" y="189648"/>
                  </a:lnTo>
                  <a:lnTo>
                    <a:pt x="160157" y="186753"/>
                  </a:lnTo>
                  <a:lnTo>
                    <a:pt x="161800" y="184822"/>
                  </a:lnTo>
                  <a:lnTo>
                    <a:pt x="184256" y="167854"/>
                  </a:lnTo>
                  <a:lnTo>
                    <a:pt x="187717" y="158908"/>
                  </a:lnTo>
                  <a:lnTo>
                    <a:pt x="190314" y="148935"/>
                  </a:lnTo>
                  <a:lnTo>
                    <a:pt x="197782" y="133908"/>
                  </a:lnTo>
                  <a:lnTo>
                    <a:pt x="209248" y="88096"/>
                  </a:lnTo>
                  <a:lnTo>
                    <a:pt x="209498" y="64845"/>
                  </a:lnTo>
                  <a:lnTo>
                    <a:pt x="206697" y="57740"/>
                  </a:lnTo>
                  <a:lnTo>
                    <a:pt x="204468" y="54364"/>
                  </a:lnTo>
                  <a:lnTo>
                    <a:pt x="197775" y="30600"/>
                  </a:lnTo>
                  <a:lnTo>
                    <a:pt x="195346" y="26745"/>
                  </a:lnTo>
                  <a:lnTo>
                    <a:pt x="189824" y="22462"/>
                  </a:lnTo>
                  <a:lnTo>
                    <a:pt x="183841" y="19501"/>
                  </a:lnTo>
                  <a:lnTo>
                    <a:pt x="165060" y="3981"/>
                  </a:lnTo>
                  <a:lnTo>
                    <a:pt x="158725" y="1761"/>
                  </a:lnTo>
                  <a:lnTo>
                    <a:pt x="111227" y="0"/>
                  </a:lnTo>
                  <a:lnTo>
                    <a:pt x="80250" y="9687"/>
                  </a:lnTo>
                  <a:lnTo>
                    <a:pt x="60390" y="25679"/>
                  </a:lnTo>
                  <a:lnTo>
                    <a:pt x="51867" y="34998"/>
                  </a:lnTo>
                  <a:lnTo>
                    <a:pt x="45630" y="47628"/>
                  </a:lnTo>
                  <a:lnTo>
                    <a:pt x="41439" y="53968"/>
                  </a:lnTo>
                  <a:lnTo>
                    <a:pt x="39080" y="63488"/>
                  </a:lnTo>
                  <a:lnTo>
                    <a:pt x="38124" y="80685"/>
                  </a:lnTo>
                  <a:lnTo>
                    <a:pt x="40925" y="86299"/>
                  </a:lnTo>
                  <a:lnTo>
                    <a:pt x="43154" y="89278"/>
                  </a:lnTo>
                  <a:lnTo>
                    <a:pt x="48452" y="92588"/>
                  </a:lnTo>
                  <a:lnTo>
                    <a:pt x="54335" y="95117"/>
                  </a:lnTo>
                  <a:lnTo>
                    <a:pt x="63596" y="101433"/>
                  </a:lnTo>
                  <a:lnTo>
                    <a:pt x="73044" y="103775"/>
                  </a:lnTo>
                  <a:lnTo>
                    <a:pt x="116520" y="104744"/>
                  </a:lnTo>
                  <a:lnTo>
                    <a:pt x="158627" y="103702"/>
                  </a:lnTo>
                  <a:lnTo>
                    <a:pt x="187714" y="96560"/>
                  </a:lnTo>
                  <a:lnTo>
                    <a:pt x="222084" y="94255"/>
                  </a:lnTo>
                  <a:lnTo>
                    <a:pt x="240848" y="87045"/>
                  </a:lnTo>
                  <a:lnTo>
                    <a:pt x="285557" y="85727"/>
                  </a:lnTo>
                  <a:lnTo>
                    <a:pt x="295261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828"/>
            <p:cNvSpPr/>
            <p:nvPr>
              <p:custDataLst>
                <p:tags r:id="rId79"/>
              </p:custDataLst>
            </p:nvPr>
          </p:nvSpPr>
          <p:spPr>
            <a:xfrm>
              <a:off x="6296025" y="5495925"/>
              <a:ext cx="208188" cy="28576"/>
            </a:xfrm>
            <a:custGeom>
              <a:avLst/>
              <a:gdLst/>
              <a:ahLst/>
              <a:cxnLst/>
              <a:rect l="0" t="0" r="0" b="0"/>
              <a:pathLst>
                <a:path w="208188" h="28576">
                  <a:moveTo>
                    <a:pt x="0" y="19050"/>
                  </a:moveTo>
                  <a:lnTo>
                    <a:pt x="0" y="19050"/>
                  </a:lnTo>
                  <a:lnTo>
                    <a:pt x="0" y="27251"/>
                  </a:lnTo>
                  <a:lnTo>
                    <a:pt x="1058" y="27692"/>
                  </a:lnTo>
                  <a:lnTo>
                    <a:pt x="9522" y="28575"/>
                  </a:lnTo>
                  <a:lnTo>
                    <a:pt x="19016" y="19084"/>
                  </a:lnTo>
                  <a:lnTo>
                    <a:pt x="33238" y="19050"/>
                  </a:lnTo>
                  <a:lnTo>
                    <a:pt x="34859" y="17992"/>
                  </a:lnTo>
                  <a:lnTo>
                    <a:pt x="35940" y="16228"/>
                  </a:lnTo>
                  <a:lnTo>
                    <a:pt x="36660" y="13994"/>
                  </a:lnTo>
                  <a:lnTo>
                    <a:pt x="38198" y="12505"/>
                  </a:lnTo>
                  <a:lnTo>
                    <a:pt x="46174" y="9917"/>
                  </a:lnTo>
                  <a:lnTo>
                    <a:pt x="89962" y="9526"/>
                  </a:lnTo>
                  <a:lnTo>
                    <a:pt x="106905" y="9525"/>
                  </a:lnTo>
                  <a:lnTo>
                    <a:pt x="152214" y="175"/>
                  </a:lnTo>
                  <a:lnTo>
                    <a:pt x="199584" y="0"/>
                  </a:lnTo>
                  <a:lnTo>
                    <a:pt x="208187" y="0"/>
                  </a:lnTo>
                  <a:lnTo>
                    <a:pt x="204090" y="0"/>
                  </a:lnTo>
                  <a:lnTo>
                    <a:pt x="199010" y="2822"/>
                  </a:lnTo>
                  <a:lnTo>
                    <a:pt x="1809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829"/>
            <p:cNvSpPr/>
            <p:nvPr>
              <p:custDataLst>
                <p:tags r:id="rId80"/>
              </p:custDataLst>
            </p:nvPr>
          </p:nvSpPr>
          <p:spPr>
            <a:xfrm>
              <a:off x="6305550" y="5600700"/>
              <a:ext cx="228601" cy="19051"/>
            </a:xfrm>
            <a:custGeom>
              <a:avLst/>
              <a:gdLst/>
              <a:ahLst/>
              <a:cxnLst/>
              <a:rect l="0" t="0" r="0" b="0"/>
              <a:pathLst>
                <a:path w="228601" h="19051">
                  <a:moveTo>
                    <a:pt x="0" y="9525"/>
                  </a:move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7816" y="19050"/>
                  </a:lnTo>
                  <a:lnTo>
                    <a:pt x="60362" y="19050"/>
                  </a:lnTo>
                  <a:lnTo>
                    <a:pt x="66692" y="16228"/>
                  </a:lnTo>
                  <a:lnTo>
                    <a:pt x="73032" y="12505"/>
                  </a:lnTo>
                  <a:lnTo>
                    <a:pt x="85726" y="10113"/>
                  </a:lnTo>
                  <a:lnTo>
                    <a:pt x="133175" y="9530"/>
                  </a:lnTo>
                  <a:lnTo>
                    <a:pt x="146016" y="9525"/>
                  </a:lnTo>
                  <a:lnTo>
                    <a:pt x="181389" y="175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" name="SMARTInkShape-Group233"/>
          <p:cNvGrpSpPr/>
          <p:nvPr/>
        </p:nvGrpSpPr>
        <p:grpSpPr>
          <a:xfrm>
            <a:off x="6772275" y="5238789"/>
            <a:ext cx="2190751" cy="352384"/>
            <a:chOff x="6772275" y="5238789"/>
            <a:chExt cx="2190751" cy="352384"/>
          </a:xfrm>
        </p:grpSpPr>
        <p:sp>
          <p:nvSpPr>
            <p:cNvPr id="306" name="SMARTInkShape-830"/>
            <p:cNvSpPr/>
            <p:nvPr>
              <p:custDataLst>
                <p:tags r:id="rId67"/>
              </p:custDataLst>
            </p:nvPr>
          </p:nvSpPr>
          <p:spPr>
            <a:xfrm>
              <a:off x="8772528" y="5381625"/>
              <a:ext cx="190498" cy="9526"/>
            </a:xfrm>
            <a:custGeom>
              <a:avLst/>
              <a:gdLst/>
              <a:ahLst/>
              <a:cxnLst/>
              <a:rect l="0" t="0" r="0" b="0"/>
              <a:pathLst>
                <a:path w="190498" h="9526">
                  <a:moveTo>
                    <a:pt x="19047" y="0"/>
                  </a:moveTo>
                  <a:lnTo>
                    <a:pt x="19047" y="0"/>
                  </a:lnTo>
                  <a:lnTo>
                    <a:pt x="13990" y="0"/>
                  </a:lnTo>
                  <a:lnTo>
                    <a:pt x="12501" y="1058"/>
                  </a:lnTo>
                  <a:lnTo>
                    <a:pt x="11507" y="2822"/>
                  </a:lnTo>
                  <a:lnTo>
                    <a:pt x="10846" y="5056"/>
                  </a:lnTo>
                  <a:lnTo>
                    <a:pt x="9346" y="6545"/>
                  </a:lnTo>
                  <a:lnTo>
                    <a:pt x="0" y="9525"/>
                  </a:lnTo>
                  <a:lnTo>
                    <a:pt x="45337" y="9525"/>
                  </a:lnTo>
                  <a:lnTo>
                    <a:pt x="88900" y="9525"/>
                  </a:lnTo>
                  <a:lnTo>
                    <a:pt x="95248" y="6703"/>
                  </a:lnTo>
                  <a:lnTo>
                    <a:pt x="101597" y="2980"/>
                  </a:lnTo>
                  <a:lnTo>
                    <a:pt x="114297" y="588"/>
                  </a:lnTo>
                  <a:lnTo>
                    <a:pt x="159007" y="0"/>
                  </a:lnTo>
                  <a:lnTo>
                    <a:pt x="1904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831"/>
            <p:cNvSpPr/>
            <p:nvPr>
              <p:custDataLst>
                <p:tags r:id="rId68"/>
              </p:custDataLst>
            </p:nvPr>
          </p:nvSpPr>
          <p:spPr>
            <a:xfrm>
              <a:off x="8772525" y="5324475"/>
              <a:ext cx="180856" cy="9526"/>
            </a:xfrm>
            <a:custGeom>
              <a:avLst/>
              <a:gdLst/>
              <a:ahLst/>
              <a:cxnLst/>
              <a:rect l="0" t="0" r="0" b="0"/>
              <a:pathLst>
                <a:path w="180856" h="9526">
                  <a:moveTo>
                    <a:pt x="0" y="0"/>
                  </a:moveTo>
                  <a:lnTo>
                    <a:pt x="0" y="0"/>
                  </a:lnTo>
                  <a:lnTo>
                    <a:pt x="36656" y="0"/>
                  </a:lnTo>
                  <a:lnTo>
                    <a:pt x="45420" y="6545"/>
                  </a:lnTo>
                  <a:lnTo>
                    <a:pt x="54263" y="8642"/>
                  </a:lnTo>
                  <a:lnTo>
                    <a:pt x="101600" y="9523"/>
                  </a:lnTo>
                  <a:lnTo>
                    <a:pt x="117475" y="9525"/>
                  </a:lnTo>
                  <a:lnTo>
                    <a:pt x="123825" y="6703"/>
                  </a:lnTo>
                  <a:lnTo>
                    <a:pt x="131468" y="1324"/>
                  </a:lnTo>
                  <a:lnTo>
                    <a:pt x="140583" y="262"/>
                  </a:lnTo>
                  <a:lnTo>
                    <a:pt x="180855" y="0"/>
                  </a:lnTo>
                  <a:lnTo>
                    <a:pt x="175882" y="0"/>
                  </a:lnTo>
                  <a:lnTo>
                    <a:pt x="174405" y="1058"/>
                  </a:lnTo>
                  <a:lnTo>
                    <a:pt x="172764" y="5056"/>
                  </a:lnTo>
                  <a:lnTo>
                    <a:pt x="171267" y="6545"/>
                  </a:lnTo>
                  <a:lnTo>
                    <a:pt x="166783" y="8201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832"/>
            <p:cNvSpPr/>
            <p:nvPr>
              <p:custDataLst>
                <p:tags r:id="rId69"/>
              </p:custDataLst>
            </p:nvPr>
          </p:nvSpPr>
          <p:spPr>
            <a:xfrm>
              <a:off x="8305811" y="5238789"/>
              <a:ext cx="333365" cy="219026"/>
            </a:xfrm>
            <a:custGeom>
              <a:avLst/>
              <a:gdLst/>
              <a:ahLst/>
              <a:cxnLst/>
              <a:rect l="0" t="0" r="0" b="0"/>
              <a:pathLst>
                <a:path w="333365" h="219026">
                  <a:moveTo>
                    <a:pt x="133339" y="38061"/>
                  </a:moveTo>
                  <a:lnTo>
                    <a:pt x="133339" y="38061"/>
                  </a:lnTo>
                  <a:lnTo>
                    <a:pt x="133339" y="65193"/>
                  </a:lnTo>
                  <a:lnTo>
                    <a:pt x="125139" y="74710"/>
                  </a:lnTo>
                  <a:lnTo>
                    <a:pt x="123018" y="83478"/>
                  </a:lnTo>
                  <a:lnTo>
                    <a:pt x="88516" y="123791"/>
                  </a:lnTo>
                  <a:lnTo>
                    <a:pt x="85901" y="130138"/>
                  </a:lnTo>
                  <a:lnTo>
                    <a:pt x="63372" y="155536"/>
                  </a:lnTo>
                  <a:lnTo>
                    <a:pt x="57087" y="159064"/>
                  </a:lnTo>
                  <a:lnTo>
                    <a:pt x="50767" y="161690"/>
                  </a:lnTo>
                  <a:lnTo>
                    <a:pt x="21331" y="187133"/>
                  </a:lnTo>
                  <a:lnTo>
                    <a:pt x="11279" y="190023"/>
                  </a:lnTo>
                  <a:lnTo>
                    <a:pt x="427" y="190450"/>
                  </a:lnTo>
                  <a:lnTo>
                    <a:pt x="0" y="176271"/>
                  </a:lnTo>
                  <a:lnTo>
                    <a:pt x="1055" y="174651"/>
                  </a:lnTo>
                  <a:lnTo>
                    <a:pt x="2816" y="173571"/>
                  </a:lnTo>
                  <a:lnTo>
                    <a:pt x="5049" y="172851"/>
                  </a:lnTo>
                  <a:lnTo>
                    <a:pt x="18954" y="161795"/>
                  </a:lnTo>
                  <a:lnTo>
                    <a:pt x="23587" y="157259"/>
                  </a:lnTo>
                  <a:lnTo>
                    <a:pt x="29174" y="154538"/>
                  </a:lnTo>
                  <a:lnTo>
                    <a:pt x="32146" y="153812"/>
                  </a:lnTo>
                  <a:lnTo>
                    <a:pt x="47667" y="145013"/>
                  </a:lnTo>
                  <a:lnTo>
                    <a:pt x="79365" y="142874"/>
                  </a:lnTo>
                  <a:lnTo>
                    <a:pt x="85714" y="145675"/>
                  </a:lnTo>
                  <a:lnTo>
                    <a:pt x="92064" y="149389"/>
                  </a:lnTo>
                  <a:lnTo>
                    <a:pt x="102883" y="151970"/>
                  </a:lnTo>
                  <a:lnTo>
                    <a:pt x="111997" y="158830"/>
                  </a:lnTo>
                  <a:lnTo>
                    <a:pt x="117857" y="160528"/>
                  </a:lnTo>
                  <a:lnTo>
                    <a:pt x="119843" y="162038"/>
                  </a:lnTo>
                  <a:lnTo>
                    <a:pt x="123695" y="168164"/>
                  </a:lnTo>
                  <a:lnTo>
                    <a:pt x="136916" y="176039"/>
                  </a:lnTo>
                  <a:lnTo>
                    <a:pt x="140221" y="181582"/>
                  </a:lnTo>
                  <a:lnTo>
                    <a:pt x="141101" y="184542"/>
                  </a:lnTo>
                  <a:lnTo>
                    <a:pt x="142747" y="186515"/>
                  </a:lnTo>
                  <a:lnTo>
                    <a:pt x="147398" y="188707"/>
                  </a:lnTo>
                  <a:lnTo>
                    <a:pt x="149061" y="190350"/>
                  </a:lnTo>
                  <a:lnTo>
                    <a:pt x="150911" y="194998"/>
                  </a:lnTo>
                  <a:lnTo>
                    <a:pt x="151951" y="203564"/>
                  </a:lnTo>
                  <a:lnTo>
                    <a:pt x="153156" y="205547"/>
                  </a:lnTo>
                  <a:lnTo>
                    <a:pt x="155016" y="206868"/>
                  </a:lnTo>
                  <a:lnTo>
                    <a:pt x="157315" y="207749"/>
                  </a:lnTo>
                  <a:lnTo>
                    <a:pt x="158848" y="209395"/>
                  </a:lnTo>
                  <a:lnTo>
                    <a:pt x="160551" y="214046"/>
                  </a:lnTo>
                  <a:lnTo>
                    <a:pt x="162064" y="215709"/>
                  </a:lnTo>
                  <a:lnTo>
                    <a:pt x="171011" y="218906"/>
                  </a:lnTo>
                  <a:lnTo>
                    <a:pt x="184659" y="219025"/>
                  </a:lnTo>
                  <a:lnTo>
                    <a:pt x="186603" y="217971"/>
                  </a:lnTo>
                  <a:lnTo>
                    <a:pt x="187898" y="216209"/>
                  </a:lnTo>
                  <a:lnTo>
                    <a:pt x="190396" y="211429"/>
                  </a:lnTo>
                  <a:lnTo>
                    <a:pt x="195034" y="205778"/>
                  </a:lnTo>
                  <a:lnTo>
                    <a:pt x="200622" y="202561"/>
                  </a:lnTo>
                  <a:lnTo>
                    <a:pt x="206634" y="200071"/>
                  </a:lnTo>
                  <a:lnTo>
                    <a:pt x="222275" y="186879"/>
                  </a:lnTo>
                  <a:lnTo>
                    <a:pt x="231775" y="172584"/>
                  </a:lnTo>
                  <a:lnTo>
                    <a:pt x="245406" y="135467"/>
                  </a:lnTo>
                  <a:lnTo>
                    <a:pt x="247581" y="88316"/>
                  </a:lnTo>
                  <a:lnTo>
                    <a:pt x="246555" y="79446"/>
                  </a:lnTo>
                  <a:lnTo>
                    <a:pt x="240026" y="63611"/>
                  </a:lnTo>
                  <a:lnTo>
                    <a:pt x="200007" y="19028"/>
                  </a:lnTo>
                  <a:lnTo>
                    <a:pt x="196835" y="15847"/>
                  </a:lnTo>
                  <a:lnTo>
                    <a:pt x="187665" y="12313"/>
                  </a:lnTo>
                  <a:lnTo>
                    <a:pt x="177592" y="9684"/>
                  </a:lnTo>
                  <a:lnTo>
                    <a:pt x="162502" y="2195"/>
                  </a:lnTo>
                  <a:lnTo>
                    <a:pt x="121041" y="0"/>
                  </a:lnTo>
                  <a:lnTo>
                    <a:pt x="79632" y="10284"/>
                  </a:lnTo>
                  <a:lnTo>
                    <a:pt x="63524" y="22709"/>
                  </a:lnTo>
                  <a:lnTo>
                    <a:pt x="51855" y="34989"/>
                  </a:lnTo>
                  <a:lnTo>
                    <a:pt x="49499" y="41281"/>
                  </a:lnTo>
                  <a:lnTo>
                    <a:pt x="46928" y="53945"/>
                  </a:lnTo>
                  <a:lnTo>
                    <a:pt x="42724" y="60290"/>
                  </a:lnTo>
                  <a:lnTo>
                    <a:pt x="42237" y="62405"/>
                  </a:lnTo>
                  <a:lnTo>
                    <a:pt x="42971" y="63816"/>
                  </a:lnTo>
                  <a:lnTo>
                    <a:pt x="44519" y="64756"/>
                  </a:lnTo>
                  <a:lnTo>
                    <a:pt x="45551" y="66441"/>
                  </a:lnTo>
                  <a:lnTo>
                    <a:pt x="47002" y="73869"/>
                  </a:lnTo>
                  <a:lnTo>
                    <a:pt x="47343" y="79728"/>
                  </a:lnTo>
                  <a:lnTo>
                    <a:pt x="48491" y="81715"/>
                  </a:lnTo>
                  <a:lnTo>
                    <a:pt x="50315" y="83038"/>
                  </a:lnTo>
                  <a:lnTo>
                    <a:pt x="55165" y="85567"/>
                  </a:lnTo>
                  <a:lnTo>
                    <a:pt x="63845" y="91883"/>
                  </a:lnTo>
                  <a:lnTo>
                    <a:pt x="69998" y="93732"/>
                  </a:lnTo>
                  <a:lnTo>
                    <a:pt x="112608" y="95173"/>
                  </a:lnTo>
                  <a:lnTo>
                    <a:pt x="159150" y="95210"/>
                  </a:lnTo>
                  <a:lnTo>
                    <a:pt x="191575" y="94153"/>
                  </a:lnTo>
                  <a:lnTo>
                    <a:pt x="236182" y="81022"/>
                  </a:lnTo>
                  <a:lnTo>
                    <a:pt x="266853" y="76801"/>
                  </a:lnTo>
                  <a:lnTo>
                    <a:pt x="308853" y="76186"/>
                  </a:lnTo>
                  <a:lnTo>
                    <a:pt x="333364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833"/>
            <p:cNvSpPr/>
            <p:nvPr>
              <p:custDataLst>
                <p:tags r:id="rId70"/>
              </p:custDataLst>
            </p:nvPr>
          </p:nvSpPr>
          <p:spPr>
            <a:xfrm>
              <a:off x="8058150" y="5362575"/>
              <a:ext cx="228601" cy="47621"/>
            </a:xfrm>
            <a:custGeom>
              <a:avLst/>
              <a:gdLst/>
              <a:ahLst/>
              <a:cxnLst/>
              <a:rect l="0" t="0" r="0" b="0"/>
              <a:pathLst>
                <a:path w="228601" h="47621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4189" y="9491"/>
                  </a:lnTo>
                  <a:lnTo>
                    <a:pt x="15809" y="10561"/>
                  </a:lnTo>
                  <a:lnTo>
                    <a:pt x="16890" y="12332"/>
                  </a:lnTo>
                  <a:lnTo>
                    <a:pt x="18623" y="17723"/>
                  </a:lnTo>
                  <a:lnTo>
                    <a:pt x="21682" y="18461"/>
                  </a:lnTo>
                  <a:lnTo>
                    <a:pt x="27213" y="18934"/>
                  </a:lnTo>
                  <a:lnTo>
                    <a:pt x="27667" y="20031"/>
                  </a:lnTo>
                  <a:lnTo>
                    <a:pt x="28171" y="24073"/>
                  </a:lnTo>
                  <a:lnTo>
                    <a:pt x="29364" y="25574"/>
                  </a:lnTo>
                  <a:lnTo>
                    <a:pt x="38252" y="29370"/>
                  </a:lnTo>
                  <a:lnTo>
                    <a:pt x="54945" y="44378"/>
                  </a:lnTo>
                  <a:lnTo>
                    <a:pt x="63787" y="46663"/>
                  </a:lnTo>
                  <a:lnTo>
                    <a:pt x="107599" y="47620"/>
                  </a:lnTo>
                  <a:lnTo>
                    <a:pt x="117672" y="46565"/>
                  </a:lnTo>
                  <a:lnTo>
                    <a:pt x="135585" y="40086"/>
                  </a:lnTo>
                  <a:lnTo>
                    <a:pt x="153062" y="35866"/>
                  </a:lnTo>
                  <a:lnTo>
                    <a:pt x="187736" y="18854"/>
                  </a:lnTo>
                  <a:lnTo>
                    <a:pt x="197738" y="12613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SMARTInkShape-834"/>
            <p:cNvSpPr/>
            <p:nvPr>
              <p:custDataLst>
                <p:tags r:id="rId71"/>
              </p:custDataLst>
            </p:nvPr>
          </p:nvSpPr>
          <p:spPr>
            <a:xfrm>
              <a:off x="6772275" y="5334003"/>
              <a:ext cx="723773" cy="257170"/>
            </a:xfrm>
            <a:custGeom>
              <a:avLst/>
              <a:gdLst/>
              <a:ahLst/>
              <a:cxnLst/>
              <a:rect l="0" t="0" r="0" b="0"/>
              <a:pathLst>
                <a:path w="723773" h="257170">
                  <a:moveTo>
                    <a:pt x="0" y="209547"/>
                  </a:moveTo>
                  <a:lnTo>
                    <a:pt x="0" y="209547"/>
                  </a:lnTo>
                  <a:lnTo>
                    <a:pt x="9132" y="209547"/>
                  </a:lnTo>
                  <a:lnTo>
                    <a:pt x="9525" y="228597"/>
                  </a:lnTo>
                  <a:lnTo>
                    <a:pt x="19050" y="219072"/>
                  </a:lnTo>
                  <a:lnTo>
                    <a:pt x="19050" y="227273"/>
                  </a:lnTo>
                  <a:lnTo>
                    <a:pt x="17992" y="227714"/>
                  </a:lnTo>
                  <a:lnTo>
                    <a:pt x="9918" y="228563"/>
                  </a:lnTo>
                  <a:lnTo>
                    <a:pt x="9641" y="233643"/>
                  </a:lnTo>
                  <a:lnTo>
                    <a:pt x="10661" y="235136"/>
                  </a:lnTo>
                  <a:lnTo>
                    <a:pt x="12398" y="236131"/>
                  </a:lnTo>
                  <a:lnTo>
                    <a:pt x="18660" y="238006"/>
                  </a:lnTo>
                  <a:lnTo>
                    <a:pt x="19016" y="246313"/>
                  </a:lnTo>
                  <a:lnTo>
                    <a:pt x="20086" y="246758"/>
                  </a:lnTo>
                  <a:lnTo>
                    <a:pt x="24096" y="247252"/>
                  </a:lnTo>
                  <a:lnTo>
                    <a:pt x="25589" y="248442"/>
                  </a:lnTo>
                  <a:lnTo>
                    <a:pt x="27248" y="252586"/>
                  </a:lnTo>
                  <a:lnTo>
                    <a:pt x="28749" y="254115"/>
                  </a:lnTo>
                  <a:lnTo>
                    <a:pt x="36660" y="256769"/>
                  </a:lnTo>
                  <a:lnTo>
                    <a:pt x="69888" y="257169"/>
                  </a:lnTo>
                  <a:lnTo>
                    <a:pt x="76217" y="254349"/>
                  </a:lnTo>
                  <a:lnTo>
                    <a:pt x="120826" y="222214"/>
                  </a:lnTo>
                  <a:lnTo>
                    <a:pt x="168406" y="188645"/>
                  </a:lnTo>
                  <a:lnTo>
                    <a:pt x="210143" y="142676"/>
                  </a:lnTo>
                  <a:lnTo>
                    <a:pt x="245834" y="98411"/>
                  </a:lnTo>
                  <a:lnTo>
                    <a:pt x="277638" y="68522"/>
                  </a:lnTo>
                  <a:lnTo>
                    <a:pt x="292810" y="45244"/>
                  </a:lnTo>
                  <a:lnTo>
                    <a:pt x="329929" y="13859"/>
                  </a:lnTo>
                  <a:lnTo>
                    <a:pt x="336430" y="11449"/>
                  </a:lnTo>
                  <a:lnTo>
                    <a:pt x="338587" y="9749"/>
                  </a:lnTo>
                  <a:lnTo>
                    <a:pt x="342681" y="3356"/>
                  </a:lnTo>
                  <a:lnTo>
                    <a:pt x="352414" y="0"/>
                  </a:lnTo>
                  <a:lnTo>
                    <a:pt x="352424" y="8198"/>
                  </a:lnTo>
                  <a:lnTo>
                    <a:pt x="335950" y="28768"/>
                  </a:lnTo>
                  <a:lnTo>
                    <a:pt x="333462" y="35009"/>
                  </a:lnTo>
                  <a:lnTo>
                    <a:pt x="327168" y="44473"/>
                  </a:lnTo>
                  <a:lnTo>
                    <a:pt x="323775" y="53979"/>
                  </a:lnTo>
                  <a:lnTo>
                    <a:pt x="292063" y="98030"/>
                  </a:lnTo>
                  <a:lnTo>
                    <a:pt x="280451" y="117590"/>
                  </a:lnTo>
                  <a:lnTo>
                    <a:pt x="268992" y="145974"/>
                  </a:lnTo>
                  <a:lnTo>
                    <a:pt x="251806" y="169045"/>
                  </a:lnTo>
                  <a:lnTo>
                    <a:pt x="245649" y="188455"/>
                  </a:lnTo>
                  <a:lnTo>
                    <a:pt x="241469" y="195939"/>
                  </a:lnTo>
                  <a:lnTo>
                    <a:pt x="239611" y="202794"/>
                  </a:lnTo>
                  <a:lnTo>
                    <a:pt x="238058" y="205045"/>
                  </a:lnTo>
                  <a:lnTo>
                    <a:pt x="235963" y="206544"/>
                  </a:lnTo>
                  <a:lnTo>
                    <a:pt x="233508" y="207546"/>
                  </a:lnTo>
                  <a:lnTo>
                    <a:pt x="231873" y="209271"/>
                  </a:lnTo>
                  <a:lnTo>
                    <a:pt x="228603" y="219061"/>
                  </a:lnTo>
                  <a:lnTo>
                    <a:pt x="236801" y="210870"/>
                  </a:lnTo>
                  <a:lnTo>
                    <a:pt x="237734" y="204882"/>
                  </a:lnTo>
                  <a:lnTo>
                    <a:pt x="238122" y="168261"/>
                  </a:lnTo>
                  <a:lnTo>
                    <a:pt x="235301" y="161917"/>
                  </a:lnTo>
                  <a:lnTo>
                    <a:pt x="231578" y="155570"/>
                  </a:lnTo>
                  <a:lnTo>
                    <a:pt x="228424" y="146047"/>
                  </a:lnTo>
                  <a:lnTo>
                    <a:pt x="223935" y="139697"/>
                  </a:lnTo>
                  <a:lnTo>
                    <a:pt x="218413" y="136169"/>
                  </a:lnTo>
                  <a:lnTo>
                    <a:pt x="212431" y="133543"/>
                  </a:lnTo>
                  <a:lnTo>
                    <a:pt x="203112" y="127172"/>
                  </a:lnTo>
                  <a:lnTo>
                    <a:pt x="193649" y="124814"/>
                  </a:lnTo>
                  <a:lnTo>
                    <a:pt x="168274" y="123861"/>
                  </a:lnTo>
                  <a:lnTo>
                    <a:pt x="161925" y="126661"/>
                  </a:lnTo>
                  <a:lnTo>
                    <a:pt x="155575" y="130375"/>
                  </a:lnTo>
                  <a:lnTo>
                    <a:pt x="146050" y="133525"/>
                  </a:lnTo>
                  <a:lnTo>
                    <a:pt x="136525" y="139632"/>
                  </a:lnTo>
                  <a:lnTo>
                    <a:pt x="127000" y="142970"/>
                  </a:lnTo>
                  <a:lnTo>
                    <a:pt x="120650" y="147502"/>
                  </a:lnTo>
                  <a:lnTo>
                    <a:pt x="117122" y="153044"/>
                  </a:lnTo>
                  <a:lnTo>
                    <a:pt x="114671" y="161812"/>
                  </a:lnTo>
                  <a:lnTo>
                    <a:pt x="114315" y="184266"/>
                  </a:lnTo>
                  <a:lnTo>
                    <a:pt x="115369" y="186344"/>
                  </a:lnTo>
                  <a:lnTo>
                    <a:pt x="117129" y="187728"/>
                  </a:lnTo>
                  <a:lnTo>
                    <a:pt x="121907" y="190325"/>
                  </a:lnTo>
                  <a:lnTo>
                    <a:pt x="142955" y="204639"/>
                  </a:lnTo>
                  <a:lnTo>
                    <a:pt x="154658" y="208092"/>
                  </a:lnTo>
                  <a:lnTo>
                    <a:pt x="198316" y="200377"/>
                  </a:lnTo>
                  <a:lnTo>
                    <a:pt x="241385" y="190342"/>
                  </a:lnTo>
                  <a:lnTo>
                    <a:pt x="283902" y="176343"/>
                  </a:lnTo>
                  <a:lnTo>
                    <a:pt x="311677" y="169270"/>
                  </a:lnTo>
                  <a:lnTo>
                    <a:pt x="319498" y="165188"/>
                  </a:lnTo>
                  <a:lnTo>
                    <a:pt x="330909" y="162889"/>
                  </a:lnTo>
                  <a:lnTo>
                    <a:pt x="359663" y="161960"/>
                  </a:lnTo>
                  <a:lnTo>
                    <a:pt x="369950" y="153724"/>
                  </a:lnTo>
                  <a:lnTo>
                    <a:pt x="371518" y="154340"/>
                  </a:lnTo>
                  <a:lnTo>
                    <a:pt x="379542" y="160714"/>
                  </a:lnTo>
                  <a:lnTo>
                    <a:pt x="389073" y="161815"/>
                  </a:lnTo>
                  <a:lnTo>
                    <a:pt x="398599" y="161913"/>
                  </a:lnTo>
                  <a:lnTo>
                    <a:pt x="399083" y="162973"/>
                  </a:lnTo>
                  <a:lnTo>
                    <a:pt x="400049" y="185902"/>
                  </a:lnTo>
                  <a:lnTo>
                    <a:pt x="401108" y="187434"/>
                  </a:lnTo>
                  <a:lnTo>
                    <a:pt x="402872" y="188455"/>
                  </a:lnTo>
                  <a:lnTo>
                    <a:pt x="405106" y="189136"/>
                  </a:lnTo>
                  <a:lnTo>
                    <a:pt x="406595" y="190647"/>
                  </a:lnTo>
                  <a:lnTo>
                    <a:pt x="409459" y="199594"/>
                  </a:lnTo>
                  <a:lnTo>
                    <a:pt x="423761" y="200011"/>
                  </a:lnTo>
                  <a:lnTo>
                    <a:pt x="429285" y="197195"/>
                  </a:lnTo>
                  <a:lnTo>
                    <a:pt x="432240" y="194962"/>
                  </a:lnTo>
                  <a:lnTo>
                    <a:pt x="441168" y="192481"/>
                  </a:lnTo>
                  <a:lnTo>
                    <a:pt x="451133" y="190321"/>
                  </a:lnTo>
                  <a:lnTo>
                    <a:pt x="462693" y="183154"/>
                  </a:lnTo>
                  <a:lnTo>
                    <a:pt x="507291" y="149000"/>
                  </a:lnTo>
                  <a:lnTo>
                    <a:pt x="548291" y="107848"/>
                  </a:lnTo>
                  <a:lnTo>
                    <a:pt x="581008" y="64041"/>
                  </a:lnTo>
                  <a:lnTo>
                    <a:pt x="587723" y="49665"/>
                  </a:lnTo>
                  <a:lnTo>
                    <a:pt x="588665" y="45809"/>
                  </a:lnTo>
                  <a:lnTo>
                    <a:pt x="590352" y="43238"/>
                  </a:lnTo>
                  <a:lnTo>
                    <a:pt x="592534" y="41524"/>
                  </a:lnTo>
                  <a:lnTo>
                    <a:pt x="595048" y="40382"/>
                  </a:lnTo>
                  <a:lnTo>
                    <a:pt x="596723" y="38562"/>
                  </a:lnTo>
                  <a:lnTo>
                    <a:pt x="600064" y="28611"/>
                  </a:lnTo>
                  <a:lnTo>
                    <a:pt x="595015" y="28583"/>
                  </a:lnTo>
                  <a:lnTo>
                    <a:pt x="593527" y="29638"/>
                  </a:lnTo>
                  <a:lnTo>
                    <a:pt x="592534" y="31399"/>
                  </a:lnTo>
                  <a:lnTo>
                    <a:pt x="591873" y="33632"/>
                  </a:lnTo>
                  <a:lnTo>
                    <a:pt x="585885" y="41830"/>
                  </a:lnTo>
                  <a:lnTo>
                    <a:pt x="580363" y="45047"/>
                  </a:lnTo>
                  <a:lnTo>
                    <a:pt x="577409" y="45906"/>
                  </a:lnTo>
                  <a:lnTo>
                    <a:pt x="575439" y="47537"/>
                  </a:lnTo>
                  <a:lnTo>
                    <a:pt x="565300" y="70314"/>
                  </a:lnTo>
                  <a:lnTo>
                    <a:pt x="561901" y="81744"/>
                  </a:lnTo>
                  <a:lnTo>
                    <a:pt x="554630" y="95088"/>
                  </a:lnTo>
                  <a:lnTo>
                    <a:pt x="553904" y="98316"/>
                  </a:lnTo>
                  <a:lnTo>
                    <a:pt x="544376" y="117463"/>
                  </a:lnTo>
                  <a:lnTo>
                    <a:pt x="542926" y="164032"/>
                  </a:lnTo>
                  <a:lnTo>
                    <a:pt x="542926" y="166503"/>
                  </a:lnTo>
                  <a:lnTo>
                    <a:pt x="543984" y="168151"/>
                  </a:lnTo>
                  <a:lnTo>
                    <a:pt x="545747" y="169250"/>
                  </a:lnTo>
                  <a:lnTo>
                    <a:pt x="553286" y="170796"/>
                  </a:lnTo>
                  <a:lnTo>
                    <a:pt x="566523" y="171409"/>
                  </a:lnTo>
                  <a:lnTo>
                    <a:pt x="572110" y="168608"/>
                  </a:lnTo>
                  <a:lnTo>
                    <a:pt x="575082" y="166379"/>
                  </a:lnTo>
                  <a:lnTo>
                    <a:pt x="584028" y="163903"/>
                  </a:lnTo>
                  <a:lnTo>
                    <a:pt x="594002" y="161744"/>
                  </a:lnTo>
                  <a:lnTo>
                    <a:pt x="601962" y="157257"/>
                  </a:lnTo>
                  <a:lnTo>
                    <a:pt x="631422" y="124352"/>
                  </a:lnTo>
                  <a:lnTo>
                    <a:pt x="641524" y="116649"/>
                  </a:lnTo>
                  <a:lnTo>
                    <a:pt x="679568" y="73094"/>
                  </a:lnTo>
                  <a:lnTo>
                    <a:pt x="700349" y="51082"/>
                  </a:lnTo>
                  <a:lnTo>
                    <a:pt x="706782" y="38153"/>
                  </a:lnTo>
                  <a:lnTo>
                    <a:pt x="723772" y="19178"/>
                  </a:lnTo>
                  <a:lnTo>
                    <a:pt x="715687" y="27260"/>
                  </a:lnTo>
                  <a:lnTo>
                    <a:pt x="713576" y="35917"/>
                  </a:lnTo>
                  <a:lnTo>
                    <a:pt x="707906" y="44742"/>
                  </a:lnTo>
                  <a:lnTo>
                    <a:pt x="705755" y="54059"/>
                  </a:lnTo>
                  <a:lnTo>
                    <a:pt x="705252" y="60361"/>
                  </a:lnTo>
                  <a:lnTo>
                    <a:pt x="702207" y="66689"/>
                  </a:lnTo>
                  <a:lnTo>
                    <a:pt x="698384" y="73029"/>
                  </a:lnTo>
                  <a:lnTo>
                    <a:pt x="695172" y="82549"/>
                  </a:lnTo>
                  <a:lnTo>
                    <a:pt x="678902" y="104772"/>
                  </a:lnTo>
                  <a:lnTo>
                    <a:pt x="673683" y="131361"/>
                  </a:lnTo>
                  <a:lnTo>
                    <a:pt x="669831" y="138814"/>
                  </a:lnTo>
                  <a:lnTo>
                    <a:pt x="667155" y="150399"/>
                  </a:lnTo>
                  <a:lnTo>
                    <a:pt x="660285" y="159607"/>
                  </a:lnTo>
                  <a:lnTo>
                    <a:pt x="658132" y="168526"/>
                  </a:lnTo>
                  <a:lnTo>
                    <a:pt x="657225" y="200022"/>
                  </a:lnTo>
                  <a:lnTo>
                    <a:pt x="657225" y="191821"/>
                  </a:lnTo>
                  <a:lnTo>
                    <a:pt x="658283" y="191380"/>
                  </a:lnTo>
                  <a:lnTo>
                    <a:pt x="66675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835"/>
            <p:cNvSpPr/>
            <p:nvPr>
              <p:custDataLst>
                <p:tags r:id="rId72"/>
              </p:custDataLst>
            </p:nvPr>
          </p:nvSpPr>
          <p:spPr>
            <a:xfrm>
              <a:off x="7620000" y="5391150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585"/>
                  </a:lnTo>
                  <a:lnTo>
                    <a:pt x="47454" y="28575"/>
                  </a:lnTo>
                  <a:lnTo>
                    <a:pt x="60721" y="28575"/>
                  </a:lnTo>
                  <a:lnTo>
                    <a:pt x="101346" y="19312"/>
                  </a:lnTo>
                  <a:lnTo>
                    <a:pt x="136523" y="19053"/>
                  </a:lnTo>
                  <a:lnTo>
                    <a:pt x="138640" y="17994"/>
                  </a:lnTo>
                  <a:lnTo>
                    <a:pt x="140051" y="16230"/>
                  </a:lnTo>
                  <a:lnTo>
                    <a:pt x="140992" y="13994"/>
                  </a:lnTo>
                  <a:lnTo>
                    <a:pt x="142679" y="12505"/>
                  </a:lnTo>
                  <a:lnTo>
                    <a:pt x="147373" y="10849"/>
                  </a:lnTo>
                  <a:lnTo>
                    <a:pt x="180975" y="9525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836"/>
            <p:cNvSpPr/>
            <p:nvPr>
              <p:custDataLst>
                <p:tags r:id="rId73"/>
              </p:custDataLst>
            </p:nvPr>
          </p:nvSpPr>
          <p:spPr>
            <a:xfrm>
              <a:off x="7972428" y="5267325"/>
              <a:ext cx="256778" cy="171047"/>
            </a:xfrm>
            <a:custGeom>
              <a:avLst/>
              <a:gdLst/>
              <a:ahLst/>
              <a:cxnLst/>
              <a:rect l="0" t="0" r="0" b="0"/>
              <a:pathLst>
                <a:path w="256778" h="171047">
                  <a:moveTo>
                    <a:pt x="123822" y="9525"/>
                  </a:moveTo>
                  <a:lnTo>
                    <a:pt x="123822" y="9525"/>
                  </a:lnTo>
                  <a:lnTo>
                    <a:pt x="114300" y="9525"/>
                  </a:lnTo>
                  <a:lnTo>
                    <a:pt x="114297" y="17726"/>
                  </a:lnTo>
                  <a:lnTo>
                    <a:pt x="113239" y="18167"/>
                  </a:lnTo>
                  <a:lnTo>
                    <a:pt x="109241" y="18658"/>
                  </a:lnTo>
                  <a:lnTo>
                    <a:pt x="107752" y="19846"/>
                  </a:lnTo>
                  <a:lnTo>
                    <a:pt x="106097" y="23990"/>
                  </a:lnTo>
                  <a:lnTo>
                    <a:pt x="104596" y="25519"/>
                  </a:lnTo>
                  <a:lnTo>
                    <a:pt x="100108" y="27217"/>
                  </a:lnTo>
                  <a:lnTo>
                    <a:pt x="98488" y="28727"/>
                  </a:lnTo>
                  <a:lnTo>
                    <a:pt x="94473" y="38196"/>
                  </a:lnTo>
                  <a:lnTo>
                    <a:pt x="88785" y="45419"/>
                  </a:lnTo>
                  <a:lnTo>
                    <a:pt x="85572" y="54262"/>
                  </a:lnTo>
                  <a:lnTo>
                    <a:pt x="79446" y="63585"/>
                  </a:lnTo>
                  <a:lnTo>
                    <a:pt x="77160" y="73050"/>
                  </a:lnTo>
                  <a:lnTo>
                    <a:pt x="76625" y="79386"/>
                  </a:lnTo>
                  <a:lnTo>
                    <a:pt x="73565" y="85730"/>
                  </a:lnTo>
                  <a:lnTo>
                    <a:pt x="69735" y="92077"/>
                  </a:lnTo>
                  <a:lnTo>
                    <a:pt x="66522" y="101600"/>
                  </a:lnTo>
                  <a:lnTo>
                    <a:pt x="50249" y="123825"/>
                  </a:lnTo>
                  <a:lnTo>
                    <a:pt x="47731" y="130175"/>
                  </a:lnTo>
                  <a:lnTo>
                    <a:pt x="20525" y="160436"/>
                  </a:lnTo>
                  <a:lnTo>
                    <a:pt x="14429" y="161484"/>
                  </a:lnTo>
                  <a:lnTo>
                    <a:pt x="12792" y="162689"/>
                  </a:lnTo>
                  <a:lnTo>
                    <a:pt x="11702" y="164551"/>
                  </a:lnTo>
                  <a:lnTo>
                    <a:pt x="10976" y="166851"/>
                  </a:lnTo>
                  <a:lnTo>
                    <a:pt x="9433" y="168384"/>
                  </a:lnTo>
                  <a:lnTo>
                    <a:pt x="1448" y="171046"/>
                  </a:lnTo>
                  <a:lnTo>
                    <a:pt x="964" y="170123"/>
                  </a:lnTo>
                  <a:lnTo>
                    <a:pt x="0" y="147769"/>
                  </a:lnTo>
                  <a:lnTo>
                    <a:pt x="2821" y="142228"/>
                  </a:lnTo>
                  <a:lnTo>
                    <a:pt x="6544" y="136238"/>
                  </a:lnTo>
                  <a:lnTo>
                    <a:pt x="9698" y="126914"/>
                  </a:lnTo>
                  <a:lnTo>
                    <a:pt x="15806" y="117450"/>
                  </a:lnTo>
                  <a:lnTo>
                    <a:pt x="26367" y="91877"/>
                  </a:lnTo>
                  <a:lnTo>
                    <a:pt x="41400" y="73417"/>
                  </a:lnTo>
                  <a:lnTo>
                    <a:pt x="88371" y="38105"/>
                  </a:lnTo>
                  <a:lnTo>
                    <a:pt x="130079" y="13758"/>
                  </a:lnTo>
                  <a:lnTo>
                    <a:pt x="176623" y="992"/>
                  </a:lnTo>
                  <a:lnTo>
                    <a:pt x="223451" y="3"/>
                  </a:lnTo>
                  <a:lnTo>
                    <a:pt x="245797" y="0"/>
                  </a:lnTo>
                  <a:lnTo>
                    <a:pt x="246414" y="1058"/>
                  </a:lnTo>
                  <a:lnTo>
                    <a:pt x="247599" y="9133"/>
                  </a:lnTo>
                  <a:lnTo>
                    <a:pt x="255843" y="9491"/>
                  </a:lnTo>
                  <a:lnTo>
                    <a:pt x="256287" y="10561"/>
                  </a:lnTo>
                  <a:lnTo>
                    <a:pt x="256777" y="14571"/>
                  </a:lnTo>
                  <a:lnTo>
                    <a:pt x="255851" y="16064"/>
                  </a:lnTo>
                  <a:lnTo>
                    <a:pt x="254175" y="17059"/>
                  </a:lnTo>
                  <a:lnTo>
                    <a:pt x="248937" y="18657"/>
                  </a:lnTo>
                  <a:lnTo>
                    <a:pt x="248220" y="21698"/>
                  </a:lnTo>
                  <a:lnTo>
                    <a:pt x="248029" y="23990"/>
                  </a:lnTo>
                  <a:lnTo>
                    <a:pt x="246843" y="25519"/>
                  </a:lnTo>
                  <a:lnTo>
                    <a:pt x="23812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2" name="SMARTInkShape-Group234"/>
          <p:cNvGrpSpPr/>
          <p:nvPr/>
        </p:nvGrpSpPr>
        <p:grpSpPr>
          <a:xfrm>
            <a:off x="9105900" y="5128592"/>
            <a:ext cx="1637904" cy="300656"/>
            <a:chOff x="9105900" y="5128592"/>
            <a:chExt cx="1637904" cy="300656"/>
          </a:xfrm>
        </p:grpSpPr>
        <p:sp>
          <p:nvSpPr>
            <p:cNvPr id="314" name="SMARTInkShape-837"/>
            <p:cNvSpPr/>
            <p:nvPr>
              <p:custDataLst>
                <p:tags r:id="rId59"/>
              </p:custDataLst>
            </p:nvPr>
          </p:nvSpPr>
          <p:spPr>
            <a:xfrm>
              <a:off x="10429913" y="5128592"/>
              <a:ext cx="313891" cy="252630"/>
            </a:xfrm>
            <a:custGeom>
              <a:avLst/>
              <a:gdLst/>
              <a:ahLst/>
              <a:cxnLst/>
              <a:rect l="0" t="0" r="0" b="0"/>
              <a:pathLst>
                <a:path w="313891" h="252630">
                  <a:moveTo>
                    <a:pt x="142837" y="100633"/>
                  </a:moveTo>
                  <a:lnTo>
                    <a:pt x="142837" y="100633"/>
                  </a:lnTo>
                  <a:lnTo>
                    <a:pt x="147894" y="95577"/>
                  </a:lnTo>
                  <a:lnTo>
                    <a:pt x="153198" y="93094"/>
                  </a:lnTo>
                  <a:lnTo>
                    <a:pt x="170975" y="91118"/>
                  </a:lnTo>
                  <a:lnTo>
                    <a:pt x="171283" y="96168"/>
                  </a:lnTo>
                  <a:lnTo>
                    <a:pt x="170268" y="97656"/>
                  </a:lnTo>
                  <a:lnTo>
                    <a:pt x="168532" y="98649"/>
                  </a:lnTo>
                  <a:lnTo>
                    <a:pt x="166317" y="99310"/>
                  </a:lnTo>
                  <a:lnTo>
                    <a:pt x="164841" y="100809"/>
                  </a:lnTo>
                  <a:lnTo>
                    <a:pt x="159648" y="110820"/>
                  </a:lnTo>
                  <a:lnTo>
                    <a:pt x="146775" y="126120"/>
                  </a:lnTo>
                  <a:lnTo>
                    <a:pt x="140793" y="138750"/>
                  </a:lnTo>
                  <a:lnTo>
                    <a:pt x="111052" y="170483"/>
                  </a:lnTo>
                  <a:lnTo>
                    <a:pt x="63577" y="208583"/>
                  </a:lnTo>
                  <a:lnTo>
                    <a:pt x="41243" y="229750"/>
                  </a:lnTo>
                  <a:lnTo>
                    <a:pt x="28538" y="235969"/>
                  </a:lnTo>
                  <a:lnTo>
                    <a:pt x="20893" y="242019"/>
                  </a:lnTo>
                  <a:lnTo>
                    <a:pt x="14513" y="243067"/>
                  </a:lnTo>
                  <a:lnTo>
                    <a:pt x="12838" y="244272"/>
                  </a:lnTo>
                  <a:lnTo>
                    <a:pt x="11722" y="246134"/>
                  </a:lnTo>
                  <a:lnTo>
                    <a:pt x="10976" y="248434"/>
                  </a:lnTo>
                  <a:lnTo>
                    <a:pt x="9422" y="249967"/>
                  </a:lnTo>
                  <a:lnTo>
                    <a:pt x="1416" y="252629"/>
                  </a:lnTo>
                  <a:lnTo>
                    <a:pt x="932" y="251706"/>
                  </a:lnTo>
                  <a:lnTo>
                    <a:pt x="0" y="238833"/>
                  </a:lnTo>
                  <a:lnTo>
                    <a:pt x="1045" y="237217"/>
                  </a:lnTo>
                  <a:lnTo>
                    <a:pt x="2801" y="236139"/>
                  </a:lnTo>
                  <a:lnTo>
                    <a:pt x="5031" y="235420"/>
                  </a:lnTo>
                  <a:lnTo>
                    <a:pt x="6517" y="233883"/>
                  </a:lnTo>
                  <a:lnTo>
                    <a:pt x="11723" y="223811"/>
                  </a:lnTo>
                  <a:lnTo>
                    <a:pt x="31842" y="202195"/>
                  </a:lnTo>
                  <a:lnTo>
                    <a:pt x="38121" y="198688"/>
                  </a:lnTo>
                  <a:lnTo>
                    <a:pt x="44437" y="196071"/>
                  </a:lnTo>
                  <a:lnTo>
                    <a:pt x="53946" y="189707"/>
                  </a:lnTo>
                  <a:lnTo>
                    <a:pt x="60291" y="187846"/>
                  </a:lnTo>
                  <a:lnTo>
                    <a:pt x="62405" y="186292"/>
                  </a:lnTo>
                  <a:lnTo>
                    <a:pt x="63816" y="184198"/>
                  </a:lnTo>
                  <a:lnTo>
                    <a:pt x="64757" y="181743"/>
                  </a:lnTo>
                  <a:lnTo>
                    <a:pt x="66442" y="180106"/>
                  </a:lnTo>
                  <a:lnTo>
                    <a:pt x="71137" y="178288"/>
                  </a:lnTo>
                  <a:lnTo>
                    <a:pt x="83922" y="176961"/>
                  </a:lnTo>
                  <a:lnTo>
                    <a:pt x="97377" y="188598"/>
                  </a:lnTo>
                  <a:lnTo>
                    <a:pt x="109362" y="200513"/>
                  </a:lnTo>
                  <a:lnTo>
                    <a:pt x="112085" y="206055"/>
                  </a:lnTo>
                  <a:lnTo>
                    <a:pt x="113832" y="213180"/>
                  </a:lnTo>
                  <a:lnTo>
                    <a:pt x="120724" y="222191"/>
                  </a:lnTo>
                  <a:lnTo>
                    <a:pt x="123384" y="232221"/>
                  </a:lnTo>
                  <a:lnTo>
                    <a:pt x="124578" y="232809"/>
                  </a:lnTo>
                  <a:lnTo>
                    <a:pt x="128725" y="233461"/>
                  </a:lnTo>
                  <a:lnTo>
                    <a:pt x="130254" y="234693"/>
                  </a:lnTo>
                  <a:lnTo>
                    <a:pt x="132910" y="242139"/>
                  </a:lnTo>
                  <a:lnTo>
                    <a:pt x="135956" y="242899"/>
                  </a:lnTo>
                  <a:lnTo>
                    <a:pt x="141478" y="243388"/>
                  </a:lnTo>
                  <a:lnTo>
                    <a:pt x="147490" y="248529"/>
                  </a:lnTo>
                  <a:lnTo>
                    <a:pt x="149115" y="248972"/>
                  </a:lnTo>
                  <a:lnTo>
                    <a:pt x="150197" y="248209"/>
                  </a:lnTo>
                  <a:lnTo>
                    <a:pt x="150919" y="246642"/>
                  </a:lnTo>
                  <a:lnTo>
                    <a:pt x="152457" y="245597"/>
                  </a:lnTo>
                  <a:lnTo>
                    <a:pt x="159682" y="244127"/>
                  </a:lnTo>
                  <a:lnTo>
                    <a:pt x="165494" y="243783"/>
                  </a:lnTo>
                  <a:lnTo>
                    <a:pt x="171602" y="240809"/>
                  </a:lnTo>
                  <a:lnTo>
                    <a:pt x="177846" y="237017"/>
                  </a:lnTo>
                  <a:lnTo>
                    <a:pt x="184149" y="235331"/>
                  </a:lnTo>
                  <a:lnTo>
                    <a:pt x="186255" y="233823"/>
                  </a:lnTo>
                  <a:lnTo>
                    <a:pt x="187657" y="231760"/>
                  </a:lnTo>
                  <a:lnTo>
                    <a:pt x="190274" y="226645"/>
                  </a:lnTo>
                  <a:lnTo>
                    <a:pt x="222246" y="184496"/>
                  </a:lnTo>
                  <a:lnTo>
                    <a:pt x="225755" y="174593"/>
                  </a:lnTo>
                  <a:lnTo>
                    <a:pt x="228373" y="164197"/>
                  </a:lnTo>
                  <a:lnTo>
                    <a:pt x="234738" y="151334"/>
                  </a:lnTo>
                  <a:lnTo>
                    <a:pt x="237891" y="109966"/>
                  </a:lnTo>
                  <a:lnTo>
                    <a:pt x="238083" y="64762"/>
                  </a:lnTo>
                  <a:lnTo>
                    <a:pt x="238084" y="60844"/>
                  </a:lnTo>
                  <a:lnTo>
                    <a:pt x="235263" y="53668"/>
                  </a:lnTo>
                  <a:lnTo>
                    <a:pt x="233029" y="50273"/>
                  </a:lnTo>
                  <a:lnTo>
                    <a:pt x="228385" y="31733"/>
                  </a:lnTo>
                  <a:lnTo>
                    <a:pt x="226327" y="29299"/>
                  </a:lnTo>
                  <a:lnTo>
                    <a:pt x="199928" y="8084"/>
                  </a:lnTo>
                  <a:lnTo>
                    <a:pt x="184103" y="4680"/>
                  </a:lnTo>
                  <a:lnTo>
                    <a:pt x="177758" y="484"/>
                  </a:lnTo>
                  <a:lnTo>
                    <a:pt x="174585" y="0"/>
                  </a:lnTo>
                  <a:lnTo>
                    <a:pt x="171411" y="736"/>
                  </a:lnTo>
                  <a:lnTo>
                    <a:pt x="165062" y="3318"/>
                  </a:lnTo>
                  <a:lnTo>
                    <a:pt x="146012" y="6260"/>
                  </a:lnTo>
                  <a:lnTo>
                    <a:pt x="133312" y="12886"/>
                  </a:lnTo>
                  <a:lnTo>
                    <a:pt x="130137" y="13560"/>
                  </a:lnTo>
                  <a:lnTo>
                    <a:pt x="128020" y="15068"/>
                  </a:lnTo>
                  <a:lnTo>
                    <a:pt x="126611" y="17131"/>
                  </a:lnTo>
                  <a:lnTo>
                    <a:pt x="123983" y="22246"/>
                  </a:lnTo>
                  <a:lnTo>
                    <a:pt x="119288" y="28047"/>
                  </a:lnTo>
                  <a:lnTo>
                    <a:pt x="113674" y="31331"/>
                  </a:lnTo>
                  <a:lnTo>
                    <a:pt x="110694" y="32207"/>
                  </a:lnTo>
                  <a:lnTo>
                    <a:pt x="108709" y="33848"/>
                  </a:lnTo>
                  <a:lnTo>
                    <a:pt x="106502" y="38496"/>
                  </a:lnTo>
                  <a:lnTo>
                    <a:pt x="104783" y="65743"/>
                  </a:lnTo>
                  <a:lnTo>
                    <a:pt x="105825" y="67849"/>
                  </a:lnTo>
                  <a:lnTo>
                    <a:pt x="107579" y="69251"/>
                  </a:lnTo>
                  <a:lnTo>
                    <a:pt x="109806" y="70187"/>
                  </a:lnTo>
                  <a:lnTo>
                    <a:pt x="111292" y="71868"/>
                  </a:lnTo>
                  <a:lnTo>
                    <a:pt x="112942" y="76560"/>
                  </a:lnTo>
                  <a:lnTo>
                    <a:pt x="114440" y="78234"/>
                  </a:lnTo>
                  <a:lnTo>
                    <a:pt x="133508" y="88926"/>
                  </a:lnTo>
                  <a:lnTo>
                    <a:pt x="168420" y="91023"/>
                  </a:lnTo>
                  <a:lnTo>
                    <a:pt x="212599" y="91106"/>
                  </a:lnTo>
                  <a:lnTo>
                    <a:pt x="220761" y="91108"/>
                  </a:lnTo>
                  <a:lnTo>
                    <a:pt x="227918" y="88286"/>
                  </a:lnTo>
                  <a:lnTo>
                    <a:pt x="231307" y="86052"/>
                  </a:lnTo>
                  <a:lnTo>
                    <a:pt x="246191" y="82907"/>
                  </a:lnTo>
                  <a:lnTo>
                    <a:pt x="262579" y="80787"/>
                  </a:lnTo>
                  <a:lnTo>
                    <a:pt x="276008" y="74095"/>
                  </a:lnTo>
                  <a:lnTo>
                    <a:pt x="298402" y="72177"/>
                  </a:lnTo>
                  <a:lnTo>
                    <a:pt x="300521" y="71079"/>
                  </a:lnTo>
                  <a:lnTo>
                    <a:pt x="301935" y="69288"/>
                  </a:lnTo>
                  <a:lnTo>
                    <a:pt x="304595" y="62928"/>
                  </a:lnTo>
                  <a:lnTo>
                    <a:pt x="313890" y="62543"/>
                  </a:lnTo>
                  <a:lnTo>
                    <a:pt x="304762" y="62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838"/>
            <p:cNvSpPr/>
            <p:nvPr>
              <p:custDataLst>
                <p:tags r:id="rId60"/>
              </p:custDataLst>
            </p:nvPr>
          </p:nvSpPr>
          <p:spPr>
            <a:xfrm>
              <a:off x="10243412" y="5286375"/>
              <a:ext cx="205514" cy="28576"/>
            </a:xfrm>
            <a:custGeom>
              <a:avLst/>
              <a:gdLst/>
              <a:ahLst/>
              <a:cxnLst/>
              <a:rect l="0" t="0" r="0" b="0"/>
              <a:pathLst>
                <a:path w="205514" h="28576">
                  <a:moveTo>
                    <a:pt x="5488" y="28575"/>
                  </a:moveTo>
                  <a:lnTo>
                    <a:pt x="5488" y="28575"/>
                  </a:lnTo>
                  <a:lnTo>
                    <a:pt x="431" y="28575"/>
                  </a:lnTo>
                  <a:lnTo>
                    <a:pt x="0" y="27517"/>
                  </a:lnTo>
                  <a:lnTo>
                    <a:pt x="4557" y="20374"/>
                  </a:lnTo>
                  <a:lnTo>
                    <a:pt x="7896" y="19638"/>
                  </a:lnTo>
                  <a:lnTo>
                    <a:pt x="51857" y="19050"/>
                  </a:lnTo>
                  <a:lnTo>
                    <a:pt x="98006" y="19050"/>
                  </a:lnTo>
                  <a:lnTo>
                    <a:pt x="123051" y="17992"/>
                  </a:lnTo>
                  <a:lnTo>
                    <a:pt x="167417" y="7291"/>
                  </a:lnTo>
                  <a:lnTo>
                    <a:pt x="186464" y="2160"/>
                  </a:lnTo>
                  <a:lnTo>
                    <a:pt x="2055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839"/>
            <p:cNvSpPr/>
            <p:nvPr>
              <p:custDataLst>
                <p:tags r:id="rId61"/>
              </p:custDataLst>
            </p:nvPr>
          </p:nvSpPr>
          <p:spPr>
            <a:xfrm>
              <a:off x="10296525" y="5200778"/>
              <a:ext cx="47626" cy="180848"/>
            </a:xfrm>
            <a:custGeom>
              <a:avLst/>
              <a:gdLst/>
              <a:ahLst/>
              <a:cxnLst/>
              <a:rect l="0" t="0" r="0" b="0"/>
              <a:pathLst>
                <a:path w="47626" h="180848">
                  <a:moveTo>
                    <a:pt x="19050" y="37972"/>
                  </a:moveTo>
                  <a:lnTo>
                    <a:pt x="19050" y="37972"/>
                  </a:lnTo>
                  <a:lnTo>
                    <a:pt x="24107" y="27859"/>
                  </a:lnTo>
                  <a:lnTo>
                    <a:pt x="26656" y="24880"/>
                  </a:lnTo>
                  <a:lnTo>
                    <a:pt x="34237" y="19629"/>
                  </a:lnTo>
                  <a:lnTo>
                    <a:pt x="38819" y="9376"/>
                  </a:lnTo>
                  <a:lnTo>
                    <a:pt x="47505" y="0"/>
                  </a:lnTo>
                  <a:lnTo>
                    <a:pt x="47625" y="32053"/>
                  </a:lnTo>
                  <a:lnTo>
                    <a:pt x="44801" y="38164"/>
                  </a:lnTo>
                  <a:lnTo>
                    <a:pt x="42568" y="41275"/>
                  </a:lnTo>
                  <a:lnTo>
                    <a:pt x="39423" y="55767"/>
                  </a:lnTo>
                  <a:lnTo>
                    <a:pt x="37302" y="72021"/>
                  </a:lnTo>
                  <a:lnTo>
                    <a:pt x="31632" y="83221"/>
                  </a:lnTo>
                  <a:lnTo>
                    <a:pt x="28423" y="98416"/>
                  </a:lnTo>
                  <a:lnTo>
                    <a:pt x="21215" y="113568"/>
                  </a:lnTo>
                  <a:lnTo>
                    <a:pt x="20493" y="116944"/>
                  </a:lnTo>
                  <a:lnTo>
                    <a:pt x="10975" y="136362"/>
                  </a:lnTo>
                  <a:lnTo>
                    <a:pt x="8753" y="149090"/>
                  </a:lnTo>
                  <a:lnTo>
                    <a:pt x="2043" y="161796"/>
                  </a:lnTo>
                  <a:lnTo>
                    <a:pt x="0" y="180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840"/>
            <p:cNvSpPr/>
            <p:nvPr>
              <p:custDataLst>
                <p:tags r:id="rId62"/>
              </p:custDataLst>
            </p:nvPr>
          </p:nvSpPr>
          <p:spPr>
            <a:xfrm>
              <a:off x="10163582" y="5172075"/>
              <a:ext cx="180569" cy="190501"/>
            </a:xfrm>
            <a:custGeom>
              <a:avLst/>
              <a:gdLst/>
              <a:ahLst/>
              <a:cxnLst/>
              <a:rect l="0" t="0" r="0" b="0"/>
              <a:pathLst>
                <a:path w="180569" h="190501">
                  <a:moveTo>
                    <a:pt x="180568" y="0"/>
                  </a:moveTo>
                  <a:lnTo>
                    <a:pt x="180568" y="0"/>
                  </a:lnTo>
                  <a:lnTo>
                    <a:pt x="166103" y="0"/>
                  </a:lnTo>
                  <a:lnTo>
                    <a:pt x="164575" y="1058"/>
                  </a:lnTo>
                  <a:lnTo>
                    <a:pt x="163556" y="2822"/>
                  </a:lnTo>
                  <a:lnTo>
                    <a:pt x="162877" y="5056"/>
                  </a:lnTo>
                  <a:lnTo>
                    <a:pt x="161366" y="6545"/>
                  </a:lnTo>
                  <a:lnTo>
                    <a:pt x="151338" y="11759"/>
                  </a:lnTo>
                  <a:lnTo>
                    <a:pt x="139164" y="22666"/>
                  </a:lnTo>
                  <a:lnTo>
                    <a:pt x="135708" y="28771"/>
                  </a:lnTo>
                  <a:lnTo>
                    <a:pt x="133114" y="35012"/>
                  </a:lnTo>
                  <a:lnTo>
                    <a:pt x="110600" y="60328"/>
                  </a:lnTo>
                  <a:lnTo>
                    <a:pt x="87288" y="79022"/>
                  </a:lnTo>
                  <a:lnTo>
                    <a:pt x="47234" y="123773"/>
                  </a:lnTo>
                  <a:lnTo>
                    <a:pt x="37697" y="136157"/>
                  </a:lnTo>
                  <a:lnTo>
                    <a:pt x="18643" y="161336"/>
                  </a:lnTo>
                  <a:lnTo>
                    <a:pt x="10999" y="169452"/>
                  </a:lnTo>
                  <a:lnTo>
                    <a:pt x="9954" y="173384"/>
                  </a:lnTo>
                  <a:lnTo>
                    <a:pt x="9675" y="175914"/>
                  </a:lnTo>
                  <a:lnTo>
                    <a:pt x="6544" y="181548"/>
                  </a:lnTo>
                  <a:lnTo>
                    <a:pt x="0" y="189976"/>
                  </a:lnTo>
                  <a:lnTo>
                    <a:pt x="28168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841"/>
            <p:cNvSpPr/>
            <p:nvPr>
              <p:custDataLst>
                <p:tags r:id="rId63"/>
              </p:custDataLst>
            </p:nvPr>
          </p:nvSpPr>
          <p:spPr>
            <a:xfrm>
              <a:off x="9925050" y="5295900"/>
              <a:ext cx="142864" cy="9526"/>
            </a:xfrm>
            <a:custGeom>
              <a:avLst/>
              <a:gdLst/>
              <a:ahLst/>
              <a:cxnLst/>
              <a:rect l="0" t="0" r="0" b="0"/>
              <a:pathLst>
                <a:path w="142864" h="9526">
                  <a:moveTo>
                    <a:pt x="0" y="0"/>
                  </a:moveTo>
                  <a:lnTo>
                    <a:pt x="0" y="0"/>
                  </a:lnTo>
                  <a:lnTo>
                    <a:pt x="9490" y="9491"/>
                  </a:lnTo>
                  <a:lnTo>
                    <a:pt x="27134" y="9525"/>
                  </a:lnTo>
                  <a:lnTo>
                    <a:pt x="36650" y="1324"/>
                  </a:lnTo>
                  <a:lnTo>
                    <a:pt x="42726" y="392"/>
                  </a:lnTo>
                  <a:lnTo>
                    <a:pt x="88904" y="0"/>
                  </a:lnTo>
                  <a:lnTo>
                    <a:pt x="135510" y="0"/>
                  </a:lnTo>
                  <a:lnTo>
                    <a:pt x="142837" y="0"/>
                  </a:lnTo>
                  <a:lnTo>
                    <a:pt x="142863" y="5056"/>
                  </a:lnTo>
                  <a:lnTo>
                    <a:pt x="141808" y="6545"/>
                  </a:lnTo>
                  <a:lnTo>
                    <a:pt x="140048" y="7539"/>
                  </a:lnTo>
                  <a:lnTo>
                    <a:pt x="133465" y="9491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842"/>
            <p:cNvSpPr/>
            <p:nvPr>
              <p:custDataLst>
                <p:tags r:id="rId64"/>
              </p:custDataLst>
            </p:nvPr>
          </p:nvSpPr>
          <p:spPr>
            <a:xfrm>
              <a:off x="9639300" y="5210217"/>
              <a:ext cx="152401" cy="171409"/>
            </a:xfrm>
            <a:custGeom>
              <a:avLst/>
              <a:gdLst/>
              <a:ahLst/>
              <a:cxnLst/>
              <a:rect l="0" t="0" r="0" b="0"/>
              <a:pathLst>
                <a:path w="152401" h="171409">
                  <a:moveTo>
                    <a:pt x="0" y="38058"/>
                  </a:moveTo>
                  <a:lnTo>
                    <a:pt x="0" y="38058"/>
                  </a:lnTo>
                  <a:lnTo>
                    <a:pt x="5057" y="38058"/>
                  </a:lnTo>
                  <a:lnTo>
                    <a:pt x="6546" y="39116"/>
                  </a:lnTo>
                  <a:lnTo>
                    <a:pt x="7540" y="40880"/>
                  </a:lnTo>
                  <a:lnTo>
                    <a:pt x="9410" y="47191"/>
                  </a:lnTo>
                  <a:lnTo>
                    <a:pt x="17714" y="55750"/>
                  </a:lnTo>
                  <a:lnTo>
                    <a:pt x="18933" y="65190"/>
                  </a:lnTo>
                  <a:lnTo>
                    <a:pt x="19047" y="88986"/>
                  </a:lnTo>
                  <a:lnTo>
                    <a:pt x="17990" y="91059"/>
                  </a:lnTo>
                  <a:lnTo>
                    <a:pt x="16226" y="92442"/>
                  </a:lnTo>
                  <a:lnTo>
                    <a:pt x="13993" y="93364"/>
                  </a:lnTo>
                  <a:lnTo>
                    <a:pt x="12504" y="95037"/>
                  </a:lnTo>
                  <a:lnTo>
                    <a:pt x="10849" y="99718"/>
                  </a:lnTo>
                  <a:lnTo>
                    <a:pt x="9559" y="126992"/>
                  </a:lnTo>
                  <a:lnTo>
                    <a:pt x="8489" y="129098"/>
                  </a:lnTo>
                  <a:lnTo>
                    <a:pt x="6718" y="130501"/>
                  </a:lnTo>
                  <a:lnTo>
                    <a:pt x="4480" y="131437"/>
                  </a:lnTo>
                  <a:lnTo>
                    <a:pt x="2986" y="133118"/>
                  </a:lnTo>
                  <a:lnTo>
                    <a:pt x="394" y="141345"/>
                  </a:lnTo>
                  <a:lnTo>
                    <a:pt x="1321" y="141841"/>
                  </a:lnTo>
                  <a:lnTo>
                    <a:pt x="5173" y="142392"/>
                  </a:lnTo>
                  <a:lnTo>
                    <a:pt x="6624" y="143597"/>
                  </a:lnTo>
                  <a:lnTo>
                    <a:pt x="9143" y="150995"/>
                  </a:lnTo>
                  <a:lnTo>
                    <a:pt x="12177" y="148930"/>
                  </a:lnTo>
                  <a:lnTo>
                    <a:pt x="14468" y="146898"/>
                  </a:lnTo>
                  <a:lnTo>
                    <a:pt x="19835" y="144639"/>
                  </a:lnTo>
                  <a:lnTo>
                    <a:pt x="22749" y="144038"/>
                  </a:lnTo>
                  <a:lnTo>
                    <a:pt x="24691" y="142578"/>
                  </a:lnTo>
                  <a:lnTo>
                    <a:pt x="25986" y="140546"/>
                  </a:lnTo>
                  <a:lnTo>
                    <a:pt x="26849" y="138134"/>
                  </a:lnTo>
                  <a:lnTo>
                    <a:pt x="28483" y="136525"/>
                  </a:lnTo>
                  <a:lnTo>
                    <a:pt x="59121" y="120176"/>
                  </a:lnTo>
                  <a:lnTo>
                    <a:pt x="98059" y="73505"/>
                  </a:lnTo>
                  <a:lnTo>
                    <a:pt x="118708" y="51663"/>
                  </a:lnTo>
                  <a:lnTo>
                    <a:pt x="142751" y="10569"/>
                  </a:lnTo>
                  <a:lnTo>
                    <a:pt x="152362" y="0"/>
                  </a:lnTo>
                  <a:lnTo>
                    <a:pt x="152400" y="22625"/>
                  </a:lnTo>
                  <a:lnTo>
                    <a:pt x="149576" y="28729"/>
                  </a:lnTo>
                  <a:lnTo>
                    <a:pt x="145854" y="34970"/>
                  </a:lnTo>
                  <a:lnTo>
                    <a:pt x="133989" y="75572"/>
                  </a:lnTo>
                  <a:lnTo>
                    <a:pt x="133777" y="78942"/>
                  </a:lnTo>
                  <a:lnTo>
                    <a:pt x="130718" y="85508"/>
                  </a:lnTo>
                  <a:lnTo>
                    <a:pt x="126888" y="91956"/>
                  </a:lnTo>
                  <a:lnTo>
                    <a:pt x="124430" y="104717"/>
                  </a:lnTo>
                  <a:lnTo>
                    <a:pt x="123827" y="149183"/>
                  </a:lnTo>
                  <a:lnTo>
                    <a:pt x="123825" y="171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843"/>
            <p:cNvSpPr/>
            <p:nvPr>
              <p:custDataLst>
                <p:tags r:id="rId65"/>
              </p:custDataLst>
            </p:nvPr>
          </p:nvSpPr>
          <p:spPr>
            <a:xfrm>
              <a:off x="9610725" y="52578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40" y="670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844"/>
            <p:cNvSpPr/>
            <p:nvPr>
              <p:custDataLst>
                <p:tags r:id="rId66"/>
              </p:custDataLst>
            </p:nvPr>
          </p:nvSpPr>
          <p:spPr>
            <a:xfrm>
              <a:off x="9105900" y="5172078"/>
              <a:ext cx="552056" cy="257170"/>
            </a:xfrm>
            <a:custGeom>
              <a:avLst/>
              <a:gdLst/>
              <a:ahLst/>
              <a:cxnLst/>
              <a:rect l="0" t="0" r="0" b="0"/>
              <a:pathLst>
                <a:path w="552056" h="257170">
                  <a:moveTo>
                    <a:pt x="0" y="238122"/>
                  </a:moveTo>
                  <a:lnTo>
                    <a:pt x="0" y="238122"/>
                  </a:lnTo>
                  <a:lnTo>
                    <a:pt x="0" y="229921"/>
                  </a:lnTo>
                  <a:lnTo>
                    <a:pt x="1058" y="229480"/>
                  </a:lnTo>
                  <a:lnTo>
                    <a:pt x="9410" y="228607"/>
                  </a:lnTo>
                  <a:lnTo>
                    <a:pt x="9522" y="237730"/>
                  </a:lnTo>
                  <a:lnTo>
                    <a:pt x="17726" y="246289"/>
                  </a:lnTo>
                  <a:lnTo>
                    <a:pt x="18935" y="255729"/>
                  </a:lnTo>
                  <a:lnTo>
                    <a:pt x="20032" y="256210"/>
                  </a:lnTo>
                  <a:lnTo>
                    <a:pt x="50931" y="257169"/>
                  </a:lnTo>
                  <a:lnTo>
                    <a:pt x="57208" y="254349"/>
                  </a:lnTo>
                  <a:lnTo>
                    <a:pt x="102159" y="220316"/>
                  </a:lnTo>
                  <a:lnTo>
                    <a:pt x="146083" y="186326"/>
                  </a:lnTo>
                  <a:lnTo>
                    <a:pt x="190502" y="142814"/>
                  </a:lnTo>
                  <a:lnTo>
                    <a:pt x="228600" y="101945"/>
                  </a:lnTo>
                  <a:lnTo>
                    <a:pt x="247650" y="81004"/>
                  </a:lnTo>
                  <a:lnTo>
                    <a:pt x="291904" y="41284"/>
                  </a:lnTo>
                  <a:lnTo>
                    <a:pt x="319682" y="14732"/>
                  </a:lnTo>
                  <a:lnTo>
                    <a:pt x="342678" y="1015"/>
                  </a:lnTo>
                  <a:lnTo>
                    <a:pt x="352387" y="0"/>
                  </a:lnTo>
                  <a:lnTo>
                    <a:pt x="352425" y="28651"/>
                  </a:lnTo>
                  <a:lnTo>
                    <a:pt x="349603" y="36722"/>
                  </a:lnTo>
                  <a:lnTo>
                    <a:pt x="345879" y="43836"/>
                  </a:lnTo>
                  <a:lnTo>
                    <a:pt x="342724" y="53791"/>
                  </a:lnTo>
                  <a:lnTo>
                    <a:pt x="329759" y="74880"/>
                  </a:lnTo>
                  <a:lnTo>
                    <a:pt x="310746" y="122019"/>
                  </a:lnTo>
                  <a:lnTo>
                    <a:pt x="282565" y="169632"/>
                  </a:lnTo>
                  <a:lnTo>
                    <a:pt x="269521" y="189840"/>
                  </a:lnTo>
                  <a:lnTo>
                    <a:pt x="262201" y="208123"/>
                  </a:lnTo>
                  <a:lnTo>
                    <a:pt x="259467" y="211773"/>
                  </a:lnTo>
                  <a:lnTo>
                    <a:pt x="251623" y="217968"/>
                  </a:lnTo>
                  <a:lnTo>
                    <a:pt x="238163" y="238075"/>
                  </a:lnTo>
                  <a:lnTo>
                    <a:pt x="238125" y="191752"/>
                  </a:lnTo>
                  <a:lnTo>
                    <a:pt x="238125" y="144909"/>
                  </a:lnTo>
                  <a:lnTo>
                    <a:pt x="238125" y="141055"/>
                  </a:lnTo>
                  <a:lnTo>
                    <a:pt x="235303" y="133951"/>
                  </a:lnTo>
                  <a:lnTo>
                    <a:pt x="215735" y="111157"/>
                  </a:lnTo>
                  <a:lnTo>
                    <a:pt x="209476" y="107610"/>
                  </a:lnTo>
                  <a:lnTo>
                    <a:pt x="203167" y="104975"/>
                  </a:lnTo>
                  <a:lnTo>
                    <a:pt x="193666" y="98600"/>
                  </a:lnTo>
                  <a:lnTo>
                    <a:pt x="183089" y="96241"/>
                  </a:lnTo>
                  <a:lnTo>
                    <a:pt x="149616" y="95286"/>
                  </a:lnTo>
                  <a:lnTo>
                    <a:pt x="143049" y="98086"/>
                  </a:lnTo>
                  <a:lnTo>
                    <a:pt x="136603" y="101800"/>
                  </a:lnTo>
                  <a:lnTo>
                    <a:pt x="127022" y="104950"/>
                  </a:lnTo>
                  <a:lnTo>
                    <a:pt x="120660" y="109437"/>
                  </a:lnTo>
                  <a:lnTo>
                    <a:pt x="117127" y="114959"/>
                  </a:lnTo>
                  <a:lnTo>
                    <a:pt x="114498" y="120942"/>
                  </a:lnTo>
                  <a:lnTo>
                    <a:pt x="106264" y="131504"/>
                  </a:lnTo>
                  <a:lnTo>
                    <a:pt x="105218" y="137858"/>
                  </a:lnTo>
                  <a:lnTo>
                    <a:pt x="106127" y="139528"/>
                  </a:lnTo>
                  <a:lnTo>
                    <a:pt x="107793" y="140643"/>
                  </a:lnTo>
                  <a:lnTo>
                    <a:pt x="109962" y="141386"/>
                  </a:lnTo>
                  <a:lnTo>
                    <a:pt x="133428" y="159290"/>
                  </a:lnTo>
                  <a:lnTo>
                    <a:pt x="151122" y="161401"/>
                  </a:lnTo>
                  <a:lnTo>
                    <a:pt x="194845" y="161892"/>
                  </a:lnTo>
                  <a:lnTo>
                    <a:pt x="229458" y="159094"/>
                  </a:lnTo>
                  <a:lnTo>
                    <a:pt x="269792" y="152221"/>
                  </a:lnTo>
                  <a:lnTo>
                    <a:pt x="314732" y="139256"/>
                  </a:lnTo>
                  <a:lnTo>
                    <a:pt x="362003" y="123764"/>
                  </a:lnTo>
                  <a:lnTo>
                    <a:pt x="408743" y="107589"/>
                  </a:lnTo>
                  <a:lnTo>
                    <a:pt x="439867" y="100272"/>
                  </a:lnTo>
                  <a:lnTo>
                    <a:pt x="478979" y="79294"/>
                  </a:lnTo>
                  <a:lnTo>
                    <a:pt x="491052" y="70882"/>
                  </a:lnTo>
                  <a:lnTo>
                    <a:pt x="504613" y="64681"/>
                  </a:lnTo>
                  <a:lnTo>
                    <a:pt x="512427" y="58635"/>
                  </a:lnTo>
                  <a:lnTo>
                    <a:pt x="521574" y="56383"/>
                  </a:lnTo>
                  <a:lnTo>
                    <a:pt x="531633" y="48985"/>
                  </a:lnTo>
                  <a:lnTo>
                    <a:pt x="537933" y="48026"/>
                  </a:lnTo>
                  <a:lnTo>
                    <a:pt x="539597" y="48949"/>
                  </a:lnTo>
                  <a:lnTo>
                    <a:pt x="540707" y="50625"/>
                  </a:lnTo>
                  <a:lnTo>
                    <a:pt x="542796" y="56765"/>
                  </a:lnTo>
                  <a:lnTo>
                    <a:pt x="551114" y="57114"/>
                  </a:lnTo>
                  <a:lnTo>
                    <a:pt x="551560" y="58184"/>
                  </a:lnTo>
                  <a:lnTo>
                    <a:pt x="552055" y="62194"/>
                  </a:lnTo>
                  <a:lnTo>
                    <a:pt x="551128" y="63686"/>
                  </a:lnTo>
                  <a:lnTo>
                    <a:pt x="549452" y="64681"/>
                  </a:lnTo>
                  <a:lnTo>
                    <a:pt x="547276" y="65345"/>
                  </a:lnTo>
                  <a:lnTo>
                    <a:pt x="545826" y="66846"/>
                  </a:lnTo>
                  <a:lnTo>
                    <a:pt x="542122" y="76295"/>
                  </a:lnTo>
                  <a:lnTo>
                    <a:pt x="536454" y="83517"/>
                  </a:lnTo>
                  <a:lnTo>
                    <a:pt x="534757" y="89328"/>
                  </a:lnTo>
                  <a:lnTo>
                    <a:pt x="533247" y="91302"/>
                  </a:lnTo>
                  <a:lnTo>
                    <a:pt x="528746" y="93494"/>
                  </a:lnTo>
                  <a:lnTo>
                    <a:pt x="527122" y="95137"/>
                  </a:lnTo>
                  <a:lnTo>
                    <a:pt x="507457" y="131414"/>
                  </a:lnTo>
                  <a:lnTo>
                    <a:pt x="504936" y="138838"/>
                  </a:lnTo>
                  <a:lnTo>
                    <a:pt x="476197" y="171433"/>
                  </a:lnTo>
                  <a:lnTo>
                    <a:pt x="443176" y="204521"/>
                  </a:lnTo>
                  <a:lnTo>
                    <a:pt x="437562" y="207313"/>
                  </a:lnTo>
                  <a:lnTo>
                    <a:pt x="434582" y="208058"/>
                  </a:lnTo>
                  <a:lnTo>
                    <a:pt x="432598" y="209612"/>
                  </a:lnTo>
                  <a:lnTo>
                    <a:pt x="430390" y="214162"/>
                  </a:lnTo>
                  <a:lnTo>
                    <a:pt x="428744" y="215799"/>
                  </a:lnTo>
                  <a:lnTo>
                    <a:pt x="419138" y="219061"/>
                  </a:lnTo>
                  <a:lnTo>
                    <a:pt x="41910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" name="SMARTInkShape-Group235"/>
          <p:cNvGrpSpPr/>
          <p:nvPr/>
        </p:nvGrpSpPr>
        <p:grpSpPr>
          <a:xfrm>
            <a:off x="10783623" y="5229225"/>
            <a:ext cx="217753" cy="85726"/>
            <a:chOff x="10783623" y="5229225"/>
            <a:chExt cx="217753" cy="85726"/>
          </a:xfrm>
        </p:grpSpPr>
        <p:sp>
          <p:nvSpPr>
            <p:cNvPr id="323" name="SMARTInkShape-845"/>
            <p:cNvSpPr/>
            <p:nvPr>
              <p:custDataLst>
                <p:tags r:id="rId57"/>
              </p:custDataLst>
            </p:nvPr>
          </p:nvSpPr>
          <p:spPr>
            <a:xfrm>
              <a:off x="10783623" y="5295900"/>
              <a:ext cx="217753" cy="19051"/>
            </a:xfrm>
            <a:custGeom>
              <a:avLst/>
              <a:gdLst/>
              <a:ahLst/>
              <a:cxnLst/>
              <a:rect l="0" t="0" r="0" b="0"/>
              <a:pathLst>
                <a:path w="217753" h="19051">
                  <a:moveTo>
                    <a:pt x="8202" y="19050"/>
                  </a:moveTo>
                  <a:lnTo>
                    <a:pt x="8202" y="19050"/>
                  </a:lnTo>
                  <a:lnTo>
                    <a:pt x="0" y="19050"/>
                  </a:lnTo>
                  <a:lnTo>
                    <a:pt x="46949" y="19050"/>
                  </a:lnTo>
                  <a:lnTo>
                    <a:pt x="87581" y="19050"/>
                  </a:lnTo>
                  <a:lnTo>
                    <a:pt x="131853" y="9700"/>
                  </a:lnTo>
                  <a:lnTo>
                    <a:pt x="144693" y="9559"/>
                  </a:lnTo>
                  <a:lnTo>
                    <a:pt x="151062" y="6718"/>
                  </a:lnTo>
                  <a:lnTo>
                    <a:pt x="157421" y="2986"/>
                  </a:lnTo>
                  <a:lnTo>
                    <a:pt x="170126" y="589"/>
                  </a:lnTo>
                  <a:lnTo>
                    <a:pt x="217751" y="0"/>
                  </a:lnTo>
                  <a:lnTo>
                    <a:pt x="21775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846"/>
            <p:cNvSpPr/>
            <p:nvPr>
              <p:custDataLst>
                <p:tags r:id="rId58"/>
              </p:custDataLst>
            </p:nvPr>
          </p:nvSpPr>
          <p:spPr>
            <a:xfrm>
              <a:off x="10820400" y="5229225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166"/>
                  </a:lnTo>
                  <a:lnTo>
                    <a:pt x="45358" y="19050"/>
                  </a:lnTo>
                  <a:lnTo>
                    <a:pt x="79385" y="19050"/>
                  </a:lnTo>
                  <a:lnTo>
                    <a:pt x="85729" y="16228"/>
                  </a:lnTo>
                  <a:lnTo>
                    <a:pt x="88904" y="13994"/>
                  </a:lnTo>
                  <a:lnTo>
                    <a:pt x="103482" y="10849"/>
                  </a:lnTo>
                  <a:lnTo>
                    <a:pt x="149203" y="9532"/>
                  </a:lnTo>
                  <a:lnTo>
                    <a:pt x="155565" y="9528"/>
                  </a:lnTo>
                  <a:lnTo>
                    <a:pt x="157686" y="8469"/>
                  </a:lnTo>
                  <a:lnTo>
                    <a:pt x="159098" y="6705"/>
                  </a:lnTo>
                  <a:lnTo>
                    <a:pt x="160040" y="4469"/>
                  </a:lnTo>
                  <a:lnTo>
                    <a:pt x="161727" y="2980"/>
                  </a:lnTo>
                  <a:lnTo>
                    <a:pt x="166423" y="1324"/>
                  </a:lnTo>
                  <a:lnTo>
                    <a:pt x="180974" y="0"/>
                  </a:lnTo>
                  <a:lnTo>
                    <a:pt x="180975" y="9133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0" name="SMARTInkShape-Group236"/>
          <p:cNvGrpSpPr/>
          <p:nvPr/>
        </p:nvGrpSpPr>
        <p:grpSpPr>
          <a:xfrm>
            <a:off x="11191875" y="5086364"/>
            <a:ext cx="771490" cy="219062"/>
            <a:chOff x="11191875" y="5086364"/>
            <a:chExt cx="771490" cy="219062"/>
          </a:xfrm>
        </p:grpSpPr>
        <p:sp>
          <p:nvSpPr>
            <p:cNvPr id="326" name="SMARTInkShape-847"/>
            <p:cNvSpPr/>
            <p:nvPr>
              <p:custDataLst>
                <p:tags r:id="rId53"/>
              </p:custDataLst>
            </p:nvPr>
          </p:nvSpPr>
          <p:spPr>
            <a:xfrm>
              <a:off x="11764698" y="5238750"/>
              <a:ext cx="160603" cy="19051"/>
            </a:xfrm>
            <a:custGeom>
              <a:avLst/>
              <a:gdLst/>
              <a:ahLst/>
              <a:cxnLst/>
              <a:rect l="0" t="0" r="0" b="0"/>
              <a:pathLst>
                <a:path w="160603" h="19051">
                  <a:moveTo>
                    <a:pt x="8202" y="0"/>
                  </a:moveTo>
                  <a:lnTo>
                    <a:pt x="8202" y="0"/>
                  </a:lnTo>
                  <a:lnTo>
                    <a:pt x="0" y="8201"/>
                  </a:lnTo>
                  <a:lnTo>
                    <a:pt x="618" y="8642"/>
                  </a:lnTo>
                  <a:lnTo>
                    <a:pt x="46187" y="9525"/>
                  </a:lnTo>
                  <a:lnTo>
                    <a:pt x="68954" y="9525"/>
                  </a:lnTo>
                  <a:lnTo>
                    <a:pt x="75067" y="12347"/>
                  </a:lnTo>
                  <a:lnTo>
                    <a:pt x="81311" y="16070"/>
                  </a:lnTo>
                  <a:lnTo>
                    <a:pt x="92057" y="18658"/>
                  </a:lnTo>
                  <a:lnTo>
                    <a:pt x="139334" y="19050"/>
                  </a:lnTo>
                  <a:lnTo>
                    <a:pt x="16060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848"/>
            <p:cNvSpPr/>
            <p:nvPr>
              <p:custDataLst>
                <p:tags r:id="rId54"/>
              </p:custDataLst>
            </p:nvPr>
          </p:nvSpPr>
          <p:spPr>
            <a:xfrm>
              <a:off x="11801475" y="5181600"/>
              <a:ext cx="161890" cy="19051"/>
            </a:xfrm>
            <a:custGeom>
              <a:avLst/>
              <a:gdLst/>
              <a:ahLst/>
              <a:cxnLst/>
              <a:rect l="0" t="0" r="0" b="0"/>
              <a:pathLst>
                <a:path w="161890" h="19051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17691" y="8201"/>
                  </a:lnTo>
                  <a:lnTo>
                    <a:pt x="23703" y="9133"/>
                  </a:lnTo>
                  <a:lnTo>
                    <a:pt x="69853" y="9525"/>
                  </a:lnTo>
                  <a:lnTo>
                    <a:pt x="114713" y="9525"/>
                  </a:lnTo>
                  <a:lnTo>
                    <a:pt x="161889" y="9525"/>
                  </a:lnTo>
                  <a:lnTo>
                    <a:pt x="156858" y="9525"/>
                  </a:lnTo>
                  <a:lnTo>
                    <a:pt x="155373" y="10583"/>
                  </a:lnTo>
                  <a:lnTo>
                    <a:pt x="153722" y="14581"/>
                  </a:lnTo>
                  <a:lnTo>
                    <a:pt x="152223" y="16070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849"/>
            <p:cNvSpPr/>
            <p:nvPr>
              <p:custDataLst>
                <p:tags r:id="rId55"/>
              </p:custDataLst>
            </p:nvPr>
          </p:nvSpPr>
          <p:spPr>
            <a:xfrm>
              <a:off x="11410985" y="5116289"/>
              <a:ext cx="304756" cy="189137"/>
            </a:xfrm>
            <a:custGeom>
              <a:avLst/>
              <a:gdLst/>
              <a:ahLst/>
              <a:cxnLst/>
              <a:rect l="0" t="0" r="0" b="0"/>
              <a:pathLst>
                <a:path w="304756" h="189137">
                  <a:moveTo>
                    <a:pt x="38065" y="103411"/>
                  </a:moveTo>
                  <a:lnTo>
                    <a:pt x="38065" y="103411"/>
                  </a:lnTo>
                  <a:lnTo>
                    <a:pt x="38065" y="112544"/>
                  </a:lnTo>
                  <a:lnTo>
                    <a:pt x="29863" y="112902"/>
                  </a:lnTo>
                  <a:lnTo>
                    <a:pt x="29423" y="113972"/>
                  </a:lnTo>
                  <a:lnTo>
                    <a:pt x="28575" y="122068"/>
                  </a:lnTo>
                  <a:lnTo>
                    <a:pt x="19408" y="131583"/>
                  </a:lnTo>
                  <a:lnTo>
                    <a:pt x="19050" y="145208"/>
                  </a:lnTo>
                  <a:lnTo>
                    <a:pt x="17980" y="147151"/>
                  </a:lnTo>
                  <a:lnTo>
                    <a:pt x="16208" y="148446"/>
                  </a:lnTo>
                  <a:lnTo>
                    <a:pt x="10817" y="150524"/>
                  </a:lnTo>
                  <a:lnTo>
                    <a:pt x="10081" y="153631"/>
                  </a:lnTo>
                  <a:lnTo>
                    <a:pt x="9883" y="155941"/>
                  </a:lnTo>
                  <a:lnTo>
                    <a:pt x="8694" y="157481"/>
                  </a:lnTo>
                  <a:lnTo>
                    <a:pt x="4551" y="159192"/>
                  </a:lnTo>
                  <a:lnTo>
                    <a:pt x="3023" y="160707"/>
                  </a:lnTo>
                  <a:lnTo>
                    <a:pt x="0" y="169960"/>
                  </a:lnTo>
                  <a:lnTo>
                    <a:pt x="23645" y="170086"/>
                  </a:lnTo>
                  <a:lnTo>
                    <a:pt x="29187" y="167264"/>
                  </a:lnTo>
                  <a:lnTo>
                    <a:pt x="32147" y="165030"/>
                  </a:lnTo>
                  <a:lnTo>
                    <a:pt x="41079" y="162547"/>
                  </a:lnTo>
                  <a:lnTo>
                    <a:pt x="51046" y="160385"/>
                  </a:lnTo>
                  <a:lnTo>
                    <a:pt x="59003" y="155897"/>
                  </a:lnTo>
                  <a:lnTo>
                    <a:pt x="104138" y="110271"/>
                  </a:lnTo>
                  <a:lnTo>
                    <a:pt x="111881" y="100109"/>
                  </a:lnTo>
                  <a:lnTo>
                    <a:pt x="154409" y="62019"/>
                  </a:lnTo>
                  <a:lnTo>
                    <a:pt x="182962" y="15890"/>
                  </a:lnTo>
                  <a:lnTo>
                    <a:pt x="190025" y="8613"/>
                  </a:lnTo>
                  <a:lnTo>
                    <a:pt x="190427" y="0"/>
                  </a:lnTo>
                  <a:lnTo>
                    <a:pt x="190455" y="4097"/>
                  </a:lnTo>
                  <a:lnTo>
                    <a:pt x="189398" y="5452"/>
                  </a:lnTo>
                  <a:lnTo>
                    <a:pt x="185405" y="6957"/>
                  </a:lnTo>
                  <a:lnTo>
                    <a:pt x="183917" y="9474"/>
                  </a:lnTo>
                  <a:lnTo>
                    <a:pt x="180763" y="22073"/>
                  </a:lnTo>
                  <a:lnTo>
                    <a:pt x="170754" y="36348"/>
                  </a:lnTo>
                  <a:lnTo>
                    <a:pt x="136481" y="81357"/>
                  </a:lnTo>
                  <a:lnTo>
                    <a:pt x="117089" y="112295"/>
                  </a:lnTo>
                  <a:lnTo>
                    <a:pt x="113577" y="128726"/>
                  </a:lnTo>
                  <a:lnTo>
                    <a:pt x="106799" y="141494"/>
                  </a:lnTo>
                  <a:lnTo>
                    <a:pt x="104776" y="160003"/>
                  </a:lnTo>
                  <a:lnTo>
                    <a:pt x="122349" y="160556"/>
                  </a:lnTo>
                  <a:lnTo>
                    <a:pt x="132169" y="154014"/>
                  </a:lnTo>
                  <a:lnTo>
                    <a:pt x="146498" y="150860"/>
                  </a:lnTo>
                  <a:lnTo>
                    <a:pt x="161359" y="140849"/>
                  </a:lnTo>
                  <a:lnTo>
                    <a:pt x="168004" y="133809"/>
                  </a:lnTo>
                  <a:lnTo>
                    <a:pt x="178754" y="119003"/>
                  </a:lnTo>
                  <a:lnTo>
                    <a:pt x="222147" y="81065"/>
                  </a:lnTo>
                  <a:lnTo>
                    <a:pt x="269410" y="33988"/>
                  </a:lnTo>
                  <a:lnTo>
                    <a:pt x="293346" y="10054"/>
                  </a:lnTo>
                  <a:lnTo>
                    <a:pt x="297220" y="9002"/>
                  </a:lnTo>
                  <a:lnTo>
                    <a:pt x="299735" y="8721"/>
                  </a:lnTo>
                  <a:lnTo>
                    <a:pt x="301412" y="7477"/>
                  </a:lnTo>
                  <a:lnTo>
                    <a:pt x="304325" y="9"/>
                  </a:lnTo>
                  <a:lnTo>
                    <a:pt x="304755" y="7804"/>
                  </a:lnTo>
                  <a:lnTo>
                    <a:pt x="298217" y="15695"/>
                  </a:lnTo>
                  <a:lnTo>
                    <a:pt x="295063" y="24387"/>
                  </a:lnTo>
                  <a:lnTo>
                    <a:pt x="260290" y="71839"/>
                  </a:lnTo>
                  <a:lnTo>
                    <a:pt x="231740" y="116023"/>
                  </a:lnTo>
                  <a:lnTo>
                    <a:pt x="223273" y="127844"/>
                  </a:lnTo>
                  <a:lnTo>
                    <a:pt x="217053" y="141320"/>
                  </a:lnTo>
                  <a:lnTo>
                    <a:pt x="212866" y="147776"/>
                  </a:lnTo>
                  <a:lnTo>
                    <a:pt x="209450" y="157361"/>
                  </a:lnTo>
                  <a:lnTo>
                    <a:pt x="180940" y="1891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850"/>
            <p:cNvSpPr/>
            <p:nvPr>
              <p:custDataLst>
                <p:tags r:id="rId56"/>
              </p:custDataLst>
            </p:nvPr>
          </p:nvSpPr>
          <p:spPr>
            <a:xfrm>
              <a:off x="11191875" y="5086364"/>
              <a:ext cx="190501" cy="219062"/>
            </a:xfrm>
            <a:custGeom>
              <a:avLst/>
              <a:gdLst/>
              <a:ahLst/>
              <a:cxnLst/>
              <a:rect l="0" t="0" r="0" b="0"/>
              <a:pathLst>
                <a:path w="190501" h="219062">
                  <a:moveTo>
                    <a:pt x="142875" y="57136"/>
                  </a:moveTo>
                  <a:lnTo>
                    <a:pt x="142875" y="57136"/>
                  </a:lnTo>
                  <a:lnTo>
                    <a:pt x="99196" y="101873"/>
                  </a:lnTo>
                  <a:lnTo>
                    <a:pt x="93207" y="114342"/>
                  </a:lnTo>
                  <a:lnTo>
                    <a:pt x="90713" y="117499"/>
                  </a:lnTo>
                  <a:lnTo>
                    <a:pt x="85120" y="121005"/>
                  </a:lnTo>
                  <a:lnTo>
                    <a:pt x="79106" y="123623"/>
                  </a:lnTo>
                  <a:lnTo>
                    <a:pt x="53965" y="146153"/>
                  </a:lnTo>
                  <a:lnTo>
                    <a:pt x="50443" y="152438"/>
                  </a:lnTo>
                  <a:lnTo>
                    <a:pt x="49503" y="155595"/>
                  </a:lnTo>
                  <a:lnTo>
                    <a:pt x="47820" y="157701"/>
                  </a:lnTo>
                  <a:lnTo>
                    <a:pt x="20529" y="179506"/>
                  </a:lnTo>
                  <a:lnTo>
                    <a:pt x="10978" y="180833"/>
                  </a:lnTo>
                  <a:lnTo>
                    <a:pt x="38" y="180961"/>
                  </a:lnTo>
                  <a:lnTo>
                    <a:pt x="0" y="166496"/>
                  </a:lnTo>
                  <a:lnTo>
                    <a:pt x="1058" y="164967"/>
                  </a:lnTo>
                  <a:lnTo>
                    <a:pt x="2824" y="163948"/>
                  </a:lnTo>
                  <a:lnTo>
                    <a:pt x="5057" y="163269"/>
                  </a:lnTo>
                  <a:lnTo>
                    <a:pt x="6546" y="161759"/>
                  </a:lnTo>
                  <a:lnTo>
                    <a:pt x="10323" y="152290"/>
                  </a:lnTo>
                  <a:lnTo>
                    <a:pt x="14465" y="147758"/>
                  </a:lnTo>
                  <a:lnTo>
                    <a:pt x="19834" y="145037"/>
                  </a:lnTo>
                  <a:lnTo>
                    <a:pt x="22748" y="144312"/>
                  </a:lnTo>
                  <a:lnTo>
                    <a:pt x="24690" y="142770"/>
                  </a:lnTo>
                  <a:lnTo>
                    <a:pt x="26849" y="138235"/>
                  </a:lnTo>
                  <a:lnTo>
                    <a:pt x="28483" y="136602"/>
                  </a:lnTo>
                  <a:lnTo>
                    <a:pt x="33120" y="134787"/>
                  </a:lnTo>
                  <a:lnTo>
                    <a:pt x="52160" y="133374"/>
                  </a:lnTo>
                  <a:lnTo>
                    <a:pt x="53822" y="134419"/>
                  </a:lnTo>
                  <a:lnTo>
                    <a:pt x="54932" y="136175"/>
                  </a:lnTo>
                  <a:lnTo>
                    <a:pt x="55671" y="138404"/>
                  </a:lnTo>
                  <a:lnTo>
                    <a:pt x="57222" y="139889"/>
                  </a:lnTo>
                  <a:lnTo>
                    <a:pt x="66765" y="143659"/>
                  </a:lnTo>
                  <a:lnTo>
                    <a:pt x="74748" y="151028"/>
                  </a:lnTo>
                  <a:lnTo>
                    <a:pt x="76072" y="160468"/>
                  </a:lnTo>
                  <a:lnTo>
                    <a:pt x="82721" y="169230"/>
                  </a:lnTo>
                  <a:lnTo>
                    <a:pt x="85330" y="179207"/>
                  </a:lnTo>
                  <a:lnTo>
                    <a:pt x="85725" y="218934"/>
                  </a:lnTo>
                  <a:lnTo>
                    <a:pt x="100190" y="219061"/>
                  </a:lnTo>
                  <a:lnTo>
                    <a:pt x="105559" y="216239"/>
                  </a:lnTo>
                  <a:lnTo>
                    <a:pt x="111475" y="212516"/>
                  </a:lnTo>
                  <a:lnTo>
                    <a:pt x="120753" y="209360"/>
                  </a:lnTo>
                  <a:lnTo>
                    <a:pt x="155577" y="177747"/>
                  </a:lnTo>
                  <a:lnTo>
                    <a:pt x="176742" y="146916"/>
                  </a:lnTo>
                  <a:lnTo>
                    <a:pt x="189011" y="112469"/>
                  </a:lnTo>
                  <a:lnTo>
                    <a:pt x="190460" y="73439"/>
                  </a:lnTo>
                  <a:lnTo>
                    <a:pt x="187661" y="66851"/>
                  </a:lnTo>
                  <a:lnTo>
                    <a:pt x="175309" y="44265"/>
                  </a:lnTo>
                  <a:lnTo>
                    <a:pt x="171534" y="32626"/>
                  </a:lnTo>
                  <a:lnTo>
                    <a:pt x="166901" y="25781"/>
                  </a:lnTo>
                  <a:lnTo>
                    <a:pt x="161315" y="22033"/>
                  </a:lnTo>
                  <a:lnTo>
                    <a:pt x="155304" y="19310"/>
                  </a:lnTo>
                  <a:lnTo>
                    <a:pt x="136501" y="3965"/>
                  </a:lnTo>
                  <a:lnTo>
                    <a:pt x="126991" y="1164"/>
                  </a:lnTo>
                  <a:lnTo>
                    <a:pt x="97131" y="0"/>
                  </a:lnTo>
                  <a:lnTo>
                    <a:pt x="88017" y="6534"/>
                  </a:lnTo>
                  <a:lnTo>
                    <a:pt x="79114" y="9687"/>
                  </a:lnTo>
                  <a:lnTo>
                    <a:pt x="72910" y="14176"/>
                  </a:lnTo>
                  <a:lnTo>
                    <a:pt x="69446" y="19698"/>
                  </a:lnTo>
                  <a:lnTo>
                    <a:pt x="66849" y="25679"/>
                  </a:lnTo>
                  <a:lnTo>
                    <a:pt x="50271" y="47628"/>
                  </a:lnTo>
                  <a:lnTo>
                    <a:pt x="47975" y="63488"/>
                  </a:lnTo>
                  <a:lnTo>
                    <a:pt x="47629" y="93355"/>
                  </a:lnTo>
                  <a:lnTo>
                    <a:pt x="52683" y="99735"/>
                  </a:lnTo>
                  <a:lnTo>
                    <a:pt x="57986" y="102527"/>
                  </a:lnTo>
                  <a:lnTo>
                    <a:pt x="60882" y="103272"/>
                  </a:lnTo>
                  <a:lnTo>
                    <a:pt x="76274" y="112104"/>
                  </a:lnTo>
                  <a:lnTo>
                    <a:pt x="79425" y="112831"/>
                  </a:lnTo>
                  <a:lnTo>
                    <a:pt x="93142" y="120545"/>
                  </a:lnTo>
                  <a:lnTo>
                    <a:pt x="137518" y="123726"/>
                  </a:lnTo>
                  <a:lnTo>
                    <a:pt x="185039" y="123809"/>
                  </a:lnTo>
                  <a:lnTo>
                    <a:pt x="190500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3" name="SMARTInkShape-Group237"/>
          <p:cNvGrpSpPr/>
          <p:nvPr/>
        </p:nvGrpSpPr>
        <p:grpSpPr>
          <a:xfrm>
            <a:off x="1295400" y="6229350"/>
            <a:ext cx="180976" cy="123823"/>
            <a:chOff x="1295400" y="6229350"/>
            <a:chExt cx="180976" cy="123823"/>
          </a:xfrm>
        </p:grpSpPr>
        <p:sp>
          <p:nvSpPr>
            <p:cNvPr id="331" name="SMARTInkShape-851"/>
            <p:cNvSpPr/>
            <p:nvPr>
              <p:custDataLst>
                <p:tags r:id="rId51"/>
              </p:custDataLst>
            </p:nvPr>
          </p:nvSpPr>
          <p:spPr>
            <a:xfrm>
              <a:off x="1295400" y="6334125"/>
              <a:ext cx="180976" cy="19048"/>
            </a:xfrm>
            <a:custGeom>
              <a:avLst/>
              <a:gdLst/>
              <a:ahLst/>
              <a:cxnLst/>
              <a:rect l="0" t="0" r="0" b="0"/>
              <a:pathLst>
                <a:path w="180976" h="19048">
                  <a:moveTo>
                    <a:pt x="0" y="9525"/>
                  </a:moveTo>
                  <a:lnTo>
                    <a:pt x="0" y="9525"/>
                  </a:lnTo>
                  <a:lnTo>
                    <a:pt x="17334" y="9525"/>
                  </a:lnTo>
                  <a:lnTo>
                    <a:pt x="26315" y="16070"/>
                  </a:lnTo>
                  <a:lnTo>
                    <a:pt x="36339" y="18657"/>
                  </a:lnTo>
                  <a:lnTo>
                    <a:pt x="69885" y="19047"/>
                  </a:lnTo>
                  <a:lnTo>
                    <a:pt x="76216" y="16227"/>
                  </a:lnTo>
                  <a:lnTo>
                    <a:pt x="83847" y="10849"/>
                  </a:lnTo>
                  <a:lnTo>
                    <a:pt x="92958" y="9787"/>
                  </a:lnTo>
                  <a:lnTo>
                    <a:pt x="98818" y="9641"/>
                  </a:lnTo>
                  <a:lnTo>
                    <a:pt x="104950" y="6754"/>
                  </a:lnTo>
                  <a:lnTo>
                    <a:pt x="111203" y="3001"/>
                  </a:lnTo>
                  <a:lnTo>
                    <a:pt x="123840" y="593"/>
                  </a:lnTo>
                  <a:lnTo>
                    <a:pt x="170903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852"/>
            <p:cNvSpPr/>
            <p:nvPr>
              <p:custDataLst>
                <p:tags r:id="rId52"/>
              </p:custDataLst>
            </p:nvPr>
          </p:nvSpPr>
          <p:spPr>
            <a:xfrm>
              <a:off x="1314450" y="62293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0"/>
                  </a:moveTo>
                  <a:lnTo>
                    <a:pt x="0" y="0"/>
                  </a:lnTo>
                  <a:lnTo>
                    <a:pt x="13257" y="0"/>
                  </a:lnTo>
                  <a:lnTo>
                    <a:pt x="15188" y="1058"/>
                  </a:lnTo>
                  <a:lnTo>
                    <a:pt x="16475" y="2822"/>
                  </a:lnTo>
                  <a:lnTo>
                    <a:pt x="17334" y="5056"/>
                  </a:lnTo>
                  <a:lnTo>
                    <a:pt x="18964" y="6545"/>
                  </a:lnTo>
                  <a:lnTo>
                    <a:pt x="27100" y="9132"/>
                  </a:lnTo>
                  <a:lnTo>
                    <a:pt x="41703" y="9491"/>
                  </a:lnTo>
                  <a:lnTo>
                    <a:pt x="47815" y="12332"/>
                  </a:lnTo>
                  <a:lnTo>
                    <a:pt x="54059" y="16064"/>
                  </a:lnTo>
                  <a:lnTo>
                    <a:pt x="64805" y="18657"/>
                  </a:lnTo>
                  <a:lnTo>
                    <a:pt x="99759" y="19050"/>
                  </a:lnTo>
                  <a:lnTo>
                    <a:pt x="101431" y="17991"/>
                  </a:lnTo>
                  <a:lnTo>
                    <a:pt x="102546" y="16228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7" name="SMARTInkShape-Group238"/>
          <p:cNvGrpSpPr/>
          <p:nvPr/>
        </p:nvGrpSpPr>
        <p:grpSpPr>
          <a:xfrm>
            <a:off x="1744410" y="6067461"/>
            <a:ext cx="1084397" cy="342865"/>
            <a:chOff x="1744410" y="6067461"/>
            <a:chExt cx="1084397" cy="342865"/>
          </a:xfrm>
        </p:grpSpPr>
        <p:sp>
          <p:nvSpPr>
            <p:cNvPr id="334" name="SMARTInkShape-853"/>
            <p:cNvSpPr/>
            <p:nvPr>
              <p:custDataLst>
                <p:tags r:id="rId48"/>
              </p:custDataLst>
            </p:nvPr>
          </p:nvSpPr>
          <p:spPr>
            <a:xfrm>
              <a:off x="2790825" y="6315085"/>
              <a:ext cx="37982" cy="95241"/>
            </a:xfrm>
            <a:custGeom>
              <a:avLst/>
              <a:gdLst/>
              <a:ahLst/>
              <a:cxnLst/>
              <a:rect l="0" t="0" r="0" b="0"/>
              <a:pathLst>
                <a:path w="37982" h="95241">
                  <a:moveTo>
                    <a:pt x="0" y="9515"/>
                  </a:moveTo>
                  <a:lnTo>
                    <a:pt x="0" y="9515"/>
                  </a:lnTo>
                  <a:lnTo>
                    <a:pt x="9133" y="9515"/>
                  </a:lnTo>
                  <a:lnTo>
                    <a:pt x="9522" y="106"/>
                  </a:lnTo>
                  <a:lnTo>
                    <a:pt x="17726" y="0"/>
                  </a:lnTo>
                  <a:lnTo>
                    <a:pt x="18167" y="1055"/>
                  </a:lnTo>
                  <a:lnTo>
                    <a:pt x="18934" y="8192"/>
                  </a:lnTo>
                  <a:lnTo>
                    <a:pt x="21820" y="8927"/>
                  </a:lnTo>
                  <a:lnTo>
                    <a:pt x="27241" y="9399"/>
                  </a:lnTo>
                  <a:lnTo>
                    <a:pt x="27982" y="12286"/>
                  </a:lnTo>
                  <a:lnTo>
                    <a:pt x="28180" y="14538"/>
                  </a:lnTo>
                  <a:lnTo>
                    <a:pt x="31221" y="19860"/>
                  </a:lnTo>
                  <a:lnTo>
                    <a:pt x="36741" y="26845"/>
                  </a:lnTo>
                  <a:lnTo>
                    <a:pt x="37832" y="35830"/>
                  </a:lnTo>
                  <a:lnTo>
                    <a:pt x="37981" y="41672"/>
                  </a:lnTo>
                  <a:lnTo>
                    <a:pt x="35225" y="47796"/>
                  </a:lnTo>
                  <a:lnTo>
                    <a:pt x="31530" y="54046"/>
                  </a:lnTo>
                  <a:lnTo>
                    <a:pt x="29450" y="64572"/>
                  </a:lnTo>
                  <a:lnTo>
                    <a:pt x="27776" y="79568"/>
                  </a:lnTo>
                  <a:lnTo>
                    <a:pt x="19050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854"/>
            <p:cNvSpPr/>
            <p:nvPr>
              <p:custDataLst>
                <p:tags r:id="rId49"/>
              </p:custDataLst>
            </p:nvPr>
          </p:nvSpPr>
          <p:spPr>
            <a:xfrm>
              <a:off x="2143245" y="6067461"/>
              <a:ext cx="447556" cy="209478"/>
            </a:xfrm>
            <a:custGeom>
              <a:avLst/>
              <a:gdLst/>
              <a:ahLst/>
              <a:cxnLst/>
              <a:rect l="0" t="0" r="0" b="0"/>
              <a:pathLst>
                <a:path w="447556" h="209478">
                  <a:moveTo>
                    <a:pt x="85605" y="66639"/>
                  </a:moveTo>
                  <a:lnTo>
                    <a:pt x="85605" y="66639"/>
                  </a:lnTo>
                  <a:lnTo>
                    <a:pt x="80549" y="71695"/>
                  </a:lnTo>
                  <a:lnTo>
                    <a:pt x="78066" y="77000"/>
                  </a:lnTo>
                  <a:lnTo>
                    <a:pt x="75099" y="92954"/>
                  </a:lnTo>
                  <a:lnTo>
                    <a:pt x="69557" y="101835"/>
                  </a:lnTo>
                  <a:lnTo>
                    <a:pt x="67148" y="114318"/>
                  </a:lnTo>
                  <a:lnTo>
                    <a:pt x="66950" y="117475"/>
                  </a:lnTo>
                  <a:lnTo>
                    <a:pt x="63909" y="123806"/>
                  </a:lnTo>
                  <a:lnTo>
                    <a:pt x="51389" y="139666"/>
                  </a:lnTo>
                  <a:lnTo>
                    <a:pt x="45450" y="152364"/>
                  </a:lnTo>
                  <a:lnTo>
                    <a:pt x="41300" y="158714"/>
                  </a:lnTo>
                  <a:lnTo>
                    <a:pt x="37906" y="168239"/>
                  </a:lnTo>
                  <a:lnTo>
                    <a:pt x="20685" y="188583"/>
                  </a:lnTo>
                  <a:lnTo>
                    <a:pt x="19710" y="192450"/>
                  </a:lnTo>
                  <a:lnTo>
                    <a:pt x="19450" y="194963"/>
                  </a:lnTo>
                  <a:lnTo>
                    <a:pt x="18218" y="196639"/>
                  </a:lnTo>
                  <a:lnTo>
                    <a:pt x="16339" y="197755"/>
                  </a:lnTo>
                  <a:lnTo>
                    <a:pt x="9811" y="199858"/>
                  </a:lnTo>
                  <a:lnTo>
                    <a:pt x="1240" y="199978"/>
                  </a:lnTo>
                  <a:lnTo>
                    <a:pt x="787" y="198924"/>
                  </a:lnTo>
                  <a:lnTo>
                    <a:pt x="0" y="191787"/>
                  </a:lnTo>
                  <a:lnTo>
                    <a:pt x="8091" y="182379"/>
                  </a:lnTo>
                  <a:lnTo>
                    <a:pt x="10204" y="173619"/>
                  </a:lnTo>
                  <a:lnTo>
                    <a:pt x="27012" y="153842"/>
                  </a:lnTo>
                  <a:lnTo>
                    <a:pt x="35774" y="151598"/>
                  </a:lnTo>
                  <a:lnTo>
                    <a:pt x="45751" y="144202"/>
                  </a:lnTo>
                  <a:lnTo>
                    <a:pt x="46336" y="144806"/>
                  </a:lnTo>
                  <a:lnTo>
                    <a:pt x="46985" y="148299"/>
                  </a:lnTo>
                  <a:lnTo>
                    <a:pt x="48217" y="149654"/>
                  </a:lnTo>
                  <a:lnTo>
                    <a:pt x="52408" y="151159"/>
                  </a:lnTo>
                  <a:lnTo>
                    <a:pt x="64825" y="152257"/>
                  </a:lnTo>
                  <a:lnTo>
                    <a:pt x="71099" y="157389"/>
                  </a:lnTo>
                  <a:lnTo>
                    <a:pt x="73866" y="162711"/>
                  </a:lnTo>
                  <a:lnTo>
                    <a:pt x="75643" y="169695"/>
                  </a:lnTo>
                  <a:lnTo>
                    <a:pt x="82539" y="178679"/>
                  </a:lnTo>
                  <a:lnTo>
                    <a:pt x="84242" y="184521"/>
                  </a:lnTo>
                  <a:lnTo>
                    <a:pt x="85755" y="186501"/>
                  </a:lnTo>
                  <a:lnTo>
                    <a:pt x="91882" y="190348"/>
                  </a:lnTo>
                  <a:lnTo>
                    <a:pt x="93686" y="194999"/>
                  </a:lnTo>
                  <a:lnTo>
                    <a:pt x="95226" y="196662"/>
                  </a:lnTo>
                  <a:lnTo>
                    <a:pt x="99759" y="198510"/>
                  </a:lnTo>
                  <a:lnTo>
                    <a:pt x="101391" y="200062"/>
                  </a:lnTo>
                  <a:lnTo>
                    <a:pt x="103204" y="204607"/>
                  </a:lnTo>
                  <a:lnTo>
                    <a:pt x="104746" y="206243"/>
                  </a:lnTo>
                  <a:lnTo>
                    <a:pt x="109282" y="208060"/>
                  </a:lnTo>
                  <a:lnTo>
                    <a:pt x="128242" y="209477"/>
                  </a:lnTo>
                  <a:lnTo>
                    <a:pt x="133835" y="206675"/>
                  </a:lnTo>
                  <a:lnTo>
                    <a:pt x="136808" y="204446"/>
                  </a:lnTo>
                  <a:lnTo>
                    <a:pt x="140112" y="199148"/>
                  </a:lnTo>
                  <a:lnTo>
                    <a:pt x="142639" y="193265"/>
                  </a:lnTo>
                  <a:lnTo>
                    <a:pt x="148953" y="184004"/>
                  </a:lnTo>
                  <a:lnTo>
                    <a:pt x="152353" y="174556"/>
                  </a:lnTo>
                  <a:lnTo>
                    <a:pt x="158534" y="163996"/>
                  </a:lnTo>
                  <a:lnTo>
                    <a:pt x="169287" y="116424"/>
                  </a:lnTo>
                  <a:lnTo>
                    <a:pt x="169968" y="112529"/>
                  </a:lnTo>
                  <a:lnTo>
                    <a:pt x="160985" y="69042"/>
                  </a:lnTo>
                  <a:lnTo>
                    <a:pt x="154271" y="53827"/>
                  </a:lnTo>
                  <a:lnTo>
                    <a:pt x="120516" y="15875"/>
                  </a:lnTo>
                  <a:lnTo>
                    <a:pt x="114174" y="12327"/>
                  </a:lnTo>
                  <a:lnTo>
                    <a:pt x="107827" y="9692"/>
                  </a:lnTo>
                  <a:lnTo>
                    <a:pt x="101479" y="4993"/>
                  </a:lnTo>
                  <a:lnTo>
                    <a:pt x="92307" y="2200"/>
                  </a:lnTo>
                  <a:lnTo>
                    <a:pt x="53971" y="2"/>
                  </a:lnTo>
                  <a:lnTo>
                    <a:pt x="47557" y="2803"/>
                  </a:lnTo>
                  <a:lnTo>
                    <a:pt x="41178" y="6517"/>
                  </a:lnTo>
                  <a:lnTo>
                    <a:pt x="34815" y="8169"/>
                  </a:lnTo>
                  <a:lnTo>
                    <a:pt x="32695" y="9667"/>
                  </a:lnTo>
                  <a:lnTo>
                    <a:pt x="31282" y="11725"/>
                  </a:lnTo>
                  <a:lnTo>
                    <a:pt x="28653" y="16833"/>
                  </a:lnTo>
                  <a:lnTo>
                    <a:pt x="23957" y="22631"/>
                  </a:lnTo>
                  <a:lnTo>
                    <a:pt x="18342" y="25913"/>
                  </a:lnTo>
                  <a:lnTo>
                    <a:pt x="15363" y="26788"/>
                  </a:lnTo>
                  <a:lnTo>
                    <a:pt x="13377" y="28430"/>
                  </a:lnTo>
                  <a:lnTo>
                    <a:pt x="11170" y="33077"/>
                  </a:lnTo>
                  <a:lnTo>
                    <a:pt x="9560" y="50884"/>
                  </a:lnTo>
                  <a:lnTo>
                    <a:pt x="12296" y="57168"/>
                  </a:lnTo>
                  <a:lnTo>
                    <a:pt x="14508" y="60325"/>
                  </a:lnTo>
                  <a:lnTo>
                    <a:pt x="19787" y="63832"/>
                  </a:lnTo>
                  <a:lnTo>
                    <a:pt x="22676" y="64768"/>
                  </a:lnTo>
                  <a:lnTo>
                    <a:pt x="24603" y="66449"/>
                  </a:lnTo>
                  <a:lnTo>
                    <a:pt x="26743" y="71141"/>
                  </a:lnTo>
                  <a:lnTo>
                    <a:pt x="29430" y="72815"/>
                  </a:lnTo>
                  <a:lnTo>
                    <a:pt x="53244" y="76928"/>
                  </a:lnTo>
                  <a:lnTo>
                    <a:pt x="64257" y="82623"/>
                  </a:lnTo>
                  <a:lnTo>
                    <a:pt x="74706" y="84326"/>
                  </a:lnTo>
                  <a:lnTo>
                    <a:pt x="117460" y="75909"/>
                  </a:lnTo>
                  <a:lnTo>
                    <a:pt x="159958" y="62006"/>
                  </a:lnTo>
                  <a:lnTo>
                    <a:pt x="203158" y="42212"/>
                  </a:lnTo>
                  <a:lnTo>
                    <a:pt x="221095" y="38235"/>
                  </a:lnTo>
                  <a:lnTo>
                    <a:pt x="237173" y="30768"/>
                  </a:lnTo>
                  <a:lnTo>
                    <a:pt x="283628" y="19142"/>
                  </a:lnTo>
                  <a:lnTo>
                    <a:pt x="298712" y="19025"/>
                  </a:lnTo>
                  <a:lnTo>
                    <a:pt x="304850" y="21841"/>
                  </a:lnTo>
                  <a:lnTo>
                    <a:pt x="311105" y="25562"/>
                  </a:lnTo>
                  <a:lnTo>
                    <a:pt x="321858" y="28147"/>
                  </a:lnTo>
                  <a:lnTo>
                    <a:pt x="342349" y="47161"/>
                  </a:lnTo>
                  <a:lnTo>
                    <a:pt x="357242" y="47586"/>
                  </a:lnTo>
                  <a:lnTo>
                    <a:pt x="358771" y="46529"/>
                  </a:lnTo>
                  <a:lnTo>
                    <a:pt x="359791" y="44766"/>
                  </a:lnTo>
                  <a:lnTo>
                    <a:pt x="361711" y="38456"/>
                  </a:lnTo>
                  <a:lnTo>
                    <a:pt x="361829" y="20457"/>
                  </a:lnTo>
                  <a:lnTo>
                    <a:pt x="353629" y="10940"/>
                  </a:lnTo>
                  <a:lnTo>
                    <a:pt x="347641" y="9919"/>
                  </a:lnTo>
                  <a:lnTo>
                    <a:pt x="346021" y="8717"/>
                  </a:lnTo>
                  <a:lnTo>
                    <a:pt x="344220" y="4559"/>
                  </a:lnTo>
                  <a:lnTo>
                    <a:pt x="342682" y="3028"/>
                  </a:lnTo>
                  <a:lnTo>
                    <a:pt x="338150" y="1326"/>
                  </a:lnTo>
                  <a:lnTo>
                    <a:pt x="319193" y="0"/>
                  </a:lnTo>
                  <a:lnTo>
                    <a:pt x="313600" y="2802"/>
                  </a:lnTo>
                  <a:lnTo>
                    <a:pt x="290537" y="23644"/>
                  </a:lnTo>
                  <a:lnTo>
                    <a:pt x="287811" y="29186"/>
                  </a:lnTo>
                  <a:lnTo>
                    <a:pt x="284859" y="44500"/>
                  </a:lnTo>
                  <a:lnTo>
                    <a:pt x="278148" y="57131"/>
                  </a:lnTo>
                  <a:lnTo>
                    <a:pt x="276129" y="101740"/>
                  </a:lnTo>
                  <a:lnTo>
                    <a:pt x="276106" y="136062"/>
                  </a:lnTo>
                  <a:lnTo>
                    <a:pt x="285806" y="167331"/>
                  </a:lnTo>
                  <a:lnTo>
                    <a:pt x="292995" y="180760"/>
                  </a:lnTo>
                  <a:lnTo>
                    <a:pt x="293715" y="183994"/>
                  </a:lnTo>
                  <a:lnTo>
                    <a:pt x="299785" y="193603"/>
                  </a:lnTo>
                  <a:lnTo>
                    <a:pt x="305327" y="197151"/>
                  </a:lnTo>
                  <a:lnTo>
                    <a:pt x="342208" y="208852"/>
                  </a:lnTo>
                  <a:lnTo>
                    <a:pt x="345574" y="209072"/>
                  </a:lnTo>
                  <a:lnTo>
                    <a:pt x="388710" y="195313"/>
                  </a:lnTo>
                  <a:lnTo>
                    <a:pt x="416352" y="180742"/>
                  </a:lnTo>
                  <a:lnTo>
                    <a:pt x="447555" y="161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855"/>
            <p:cNvSpPr/>
            <p:nvPr>
              <p:custDataLst>
                <p:tags r:id="rId50"/>
              </p:custDataLst>
            </p:nvPr>
          </p:nvSpPr>
          <p:spPr>
            <a:xfrm>
              <a:off x="1744410" y="6086486"/>
              <a:ext cx="246316" cy="247209"/>
            </a:xfrm>
            <a:custGeom>
              <a:avLst/>
              <a:gdLst/>
              <a:ahLst/>
              <a:cxnLst/>
              <a:rect l="0" t="0" r="0" b="0"/>
              <a:pathLst>
                <a:path w="246316" h="247209">
                  <a:moveTo>
                    <a:pt x="103440" y="47614"/>
                  </a:moveTo>
                  <a:lnTo>
                    <a:pt x="103440" y="47614"/>
                  </a:lnTo>
                  <a:lnTo>
                    <a:pt x="103440" y="74831"/>
                  </a:lnTo>
                  <a:lnTo>
                    <a:pt x="102382" y="75283"/>
                  </a:lnTo>
                  <a:lnTo>
                    <a:pt x="79371" y="76189"/>
                  </a:lnTo>
                  <a:lnTo>
                    <a:pt x="77869" y="75131"/>
                  </a:lnTo>
                  <a:lnTo>
                    <a:pt x="76868" y="73367"/>
                  </a:lnTo>
                  <a:lnTo>
                    <a:pt x="75129" y="66488"/>
                  </a:lnTo>
                  <a:lnTo>
                    <a:pt x="74866" y="39842"/>
                  </a:lnTo>
                  <a:lnTo>
                    <a:pt x="81411" y="30831"/>
                  </a:lnTo>
                  <a:lnTo>
                    <a:pt x="83998" y="20801"/>
                  </a:lnTo>
                  <a:lnTo>
                    <a:pt x="89330" y="14504"/>
                  </a:lnTo>
                  <a:lnTo>
                    <a:pt x="94700" y="11732"/>
                  </a:lnTo>
                  <a:lnTo>
                    <a:pt x="97613" y="10993"/>
                  </a:lnTo>
                  <a:lnTo>
                    <a:pt x="99555" y="9441"/>
                  </a:lnTo>
                  <a:lnTo>
                    <a:pt x="101714" y="4896"/>
                  </a:lnTo>
                  <a:lnTo>
                    <a:pt x="103347" y="3260"/>
                  </a:lnTo>
                  <a:lnTo>
                    <a:pt x="111490" y="420"/>
                  </a:lnTo>
                  <a:lnTo>
                    <a:pt x="127116" y="0"/>
                  </a:lnTo>
                  <a:lnTo>
                    <a:pt x="128749" y="1054"/>
                  </a:lnTo>
                  <a:lnTo>
                    <a:pt x="129837" y="2816"/>
                  </a:lnTo>
                  <a:lnTo>
                    <a:pt x="131370" y="10352"/>
                  </a:lnTo>
                  <a:lnTo>
                    <a:pt x="131585" y="13247"/>
                  </a:lnTo>
                  <a:lnTo>
                    <a:pt x="132787" y="15178"/>
                  </a:lnTo>
                  <a:lnTo>
                    <a:pt x="134646" y="16464"/>
                  </a:lnTo>
                  <a:lnTo>
                    <a:pt x="136944" y="17323"/>
                  </a:lnTo>
                  <a:lnTo>
                    <a:pt x="138476" y="20011"/>
                  </a:lnTo>
                  <a:lnTo>
                    <a:pt x="141271" y="43828"/>
                  </a:lnTo>
                  <a:lnTo>
                    <a:pt x="141530" y="78016"/>
                  </a:lnTo>
                  <a:lnTo>
                    <a:pt x="132603" y="124009"/>
                  </a:lnTo>
                  <a:lnTo>
                    <a:pt x="131218" y="135542"/>
                  </a:lnTo>
                  <a:lnTo>
                    <a:pt x="124528" y="154392"/>
                  </a:lnTo>
                  <a:lnTo>
                    <a:pt x="120272" y="172032"/>
                  </a:lnTo>
                  <a:lnTo>
                    <a:pt x="110784" y="199231"/>
                  </a:lnTo>
                  <a:lnTo>
                    <a:pt x="90613" y="222194"/>
                  </a:lnTo>
                  <a:lnTo>
                    <a:pt x="84333" y="225747"/>
                  </a:lnTo>
                  <a:lnTo>
                    <a:pt x="78015" y="228384"/>
                  </a:lnTo>
                  <a:lnTo>
                    <a:pt x="68507" y="234761"/>
                  </a:lnTo>
                  <a:lnTo>
                    <a:pt x="58988" y="238179"/>
                  </a:lnTo>
                  <a:lnTo>
                    <a:pt x="49464" y="244366"/>
                  </a:lnTo>
                  <a:lnTo>
                    <a:pt x="38646" y="247208"/>
                  </a:lnTo>
                  <a:lnTo>
                    <a:pt x="26651" y="240043"/>
                  </a:lnTo>
                  <a:lnTo>
                    <a:pt x="9669" y="238147"/>
                  </a:lnTo>
                  <a:lnTo>
                    <a:pt x="9176" y="237077"/>
                  </a:lnTo>
                  <a:lnTo>
                    <a:pt x="8320" y="229916"/>
                  </a:lnTo>
                  <a:lnTo>
                    <a:pt x="5425" y="229178"/>
                  </a:lnTo>
                  <a:lnTo>
                    <a:pt x="0" y="228705"/>
                  </a:lnTo>
                  <a:lnTo>
                    <a:pt x="6983" y="228599"/>
                  </a:lnTo>
                  <a:lnTo>
                    <a:pt x="7654" y="225772"/>
                  </a:lnTo>
                  <a:lnTo>
                    <a:pt x="7832" y="223536"/>
                  </a:lnTo>
                  <a:lnTo>
                    <a:pt x="9010" y="222045"/>
                  </a:lnTo>
                  <a:lnTo>
                    <a:pt x="16360" y="219457"/>
                  </a:lnTo>
                  <a:lnTo>
                    <a:pt x="22370" y="219180"/>
                  </a:lnTo>
                  <a:lnTo>
                    <a:pt x="27898" y="216293"/>
                  </a:lnTo>
                  <a:lnTo>
                    <a:pt x="33882" y="212540"/>
                  </a:lnTo>
                  <a:lnTo>
                    <a:pt x="46348" y="210132"/>
                  </a:lnTo>
                  <a:lnTo>
                    <a:pt x="93501" y="209540"/>
                  </a:lnTo>
                  <a:lnTo>
                    <a:pt x="96814" y="209539"/>
                  </a:lnTo>
                  <a:lnTo>
                    <a:pt x="103317" y="212361"/>
                  </a:lnTo>
                  <a:lnTo>
                    <a:pt x="111059" y="217740"/>
                  </a:lnTo>
                  <a:lnTo>
                    <a:pt x="120193" y="218802"/>
                  </a:lnTo>
                  <a:lnTo>
                    <a:pt x="126055" y="218948"/>
                  </a:lnTo>
                  <a:lnTo>
                    <a:pt x="132188" y="221835"/>
                  </a:lnTo>
                  <a:lnTo>
                    <a:pt x="138442" y="225588"/>
                  </a:lnTo>
                  <a:lnTo>
                    <a:pt x="149194" y="228194"/>
                  </a:lnTo>
                  <a:lnTo>
                    <a:pt x="165205" y="228579"/>
                  </a:lnTo>
                  <a:lnTo>
                    <a:pt x="166842" y="227524"/>
                  </a:lnTo>
                  <a:lnTo>
                    <a:pt x="167933" y="225762"/>
                  </a:lnTo>
                  <a:lnTo>
                    <a:pt x="168660" y="223529"/>
                  </a:lnTo>
                  <a:lnTo>
                    <a:pt x="170204" y="222041"/>
                  </a:lnTo>
                  <a:lnTo>
                    <a:pt x="180285" y="216830"/>
                  </a:lnTo>
                  <a:lnTo>
                    <a:pt x="196423" y="203277"/>
                  </a:lnTo>
                  <a:lnTo>
                    <a:pt x="202268" y="201465"/>
                  </a:lnTo>
                  <a:lnTo>
                    <a:pt x="204251" y="199923"/>
                  </a:lnTo>
                  <a:lnTo>
                    <a:pt x="215522" y="180773"/>
                  </a:lnTo>
                  <a:lnTo>
                    <a:pt x="216261" y="177661"/>
                  </a:lnTo>
                  <a:lnTo>
                    <a:pt x="225084" y="161897"/>
                  </a:lnTo>
                  <a:lnTo>
                    <a:pt x="226834" y="154268"/>
                  </a:lnTo>
                  <a:lnTo>
                    <a:pt x="233726" y="145156"/>
                  </a:lnTo>
                  <a:lnTo>
                    <a:pt x="236387" y="135104"/>
                  </a:lnTo>
                  <a:lnTo>
                    <a:pt x="236670" y="128805"/>
                  </a:lnTo>
                  <a:lnTo>
                    <a:pt x="239559" y="123210"/>
                  </a:lnTo>
                  <a:lnTo>
                    <a:pt x="246315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2" name="SMARTInkShape-Group239"/>
          <p:cNvGrpSpPr/>
          <p:nvPr/>
        </p:nvGrpSpPr>
        <p:grpSpPr>
          <a:xfrm>
            <a:off x="3495675" y="6048413"/>
            <a:ext cx="685798" cy="209479"/>
            <a:chOff x="3495675" y="6048413"/>
            <a:chExt cx="685798" cy="209479"/>
          </a:xfrm>
        </p:grpSpPr>
        <p:sp>
          <p:nvSpPr>
            <p:cNvPr id="338" name="SMARTInkShape-856"/>
            <p:cNvSpPr/>
            <p:nvPr>
              <p:custDataLst>
                <p:tags r:id="rId44"/>
              </p:custDataLst>
            </p:nvPr>
          </p:nvSpPr>
          <p:spPr>
            <a:xfrm>
              <a:off x="3819525" y="6219825"/>
              <a:ext cx="19051" cy="38067"/>
            </a:xfrm>
            <a:custGeom>
              <a:avLst/>
              <a:gdLst/>
              <a:ahLst/>
              <a:cxnLst/>
              <a:rect l="0" t="0" r="0" b="0"/>
              <a:pathLst>
                <a:path w="19051" h="38067">
                  <a:moveTo>
                    <a:pt x="0" y="0"/>
                  </a:moveTo>
                  <a:lnTo>
                    <a:pt x="0" y="0"/>
                  </a:lnTo>
                  <a:lnTo>
                    <a:pt x="0" y="23713"/>
                  </a:lnTo>
                  <a:lnTo>
                    <a:pt x="1058" y="25334"/>
                  </a:lnTo>
                  <a:lnTo>
                    <a:pt x="2822" y="26415"/>
                  </a:lnTo>
                  <a:lnTo>
                    <a:pt x="9408" y="28538"/>
                  </a:lnTo>
                  <a:lnTo>
                    <a:pt x="9525" y="37984"/>
                  </a:lnTo>
                  <a:lnTo>
                    <a:pt x="14581" y="38066"/>
                  </a:lnTo>
                  <a:lnTo>
                    <a:pt x="16071" y="37019"/>
                  </a:lnTo>
                  <a:lnTo>
                    <a:pt x="17064" y="35263"/>
                  </a:lnTo>
                  <a:lnTo>
                    <a:pt x="190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857"/>
            <p:cNvSpPr/>
            <p:nvPr>
              <p:custDataLst>
                <p:tags r:id="rId45"/>
              </p:custDataLst>
            </p:nvPr>
          </p:nvSpPr>
          <p:spPr>
            <a:xfrm>
              <a:off x="4152900" y="6162675"/>
              <a:ext cx="28573" cy="19051"/>
            </a:xfrm>
            <a:custGeom>
              <a:avLst/>
              <a:gdLst/>
              <a:ahLst/>
              <a:cxnLst/>
              <a:rect l="0" t="0" r="0" b="0"/>
              <a:pathLst>
                <a:path w="28573" h="190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9039" y="9525"/>
                  </a:lnTo>
                  <a:lnTo>
                    <a:pt x="28541" y="9525"/>
                  </a:lnTo>
                  <a:lnTo>
                    <a:pt x="28572" y="17726"/>
                  </a:lnTo>
                  <a:lnTo>
                    <a:pt x="27515" y="18167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858"/>
            <p:cNvSpPr/>
            <p:nvPr>
              <p:custDataLst>
                <p:tags r:id="rId46"/>
              </p:custDataLst>
            </p:nvPr>
          </p:nvSpPr>
          <p:spPr>
            <a:xfrm>
              <a:off x="3933825" y="6048413"/>
              <a:ext cx="142876" cy="152325"/>
            </a:xfrm>
            <a:custGeom>
              <a:avLst/>
              <a:gdLst/>
              <a:ahLst/>
              <a:cxnLst/>
              <a:rect l="0" t="0" r="0" b="0"/>
              <a:pathLst>
                <a:path w="142876" h="152325">
                  <a:moveTo>
                    <a:pt x="0" y="123787"/>
                  </a:moveTo>
                  <a:lnTo>
                    <a:pt x="0" y="123787"/>
                  </a:lnTo>
                  <a:lnTo>
                    <a:pt x="5057" y="123787"/>
                  </a:lnTo>
                  <a:lnTo>
                    <a:pt x="6546" y="122729"/>
                  </a:lnTo>
                  <a:lnTo>
                    <a:pt x="7539" y="120965"/>
                  </a:lnTo>
                  <a:lnTo>
                    <a:pt x="8201" y="118731"/>
                  </a:lnTo>
                  <a:lnTo>
                    <a:pt x="9701" y="117242"/>
                  </a:lnTo>
                  <a:lnTo>
                    <a:pt x="19712" y="112028"/>
                  </a:lnTo>
                  <a:lnTo>
                    <a:pt x="35833" y="98475"/>
                  </a:lnTo>
                  <a:lnTo>
                    <a:pt x="44719" y="95121"/>
                  </a:lnTo>
                  <a:lnTo>
                    <a:pt x="60361" y="82082"/>
                  </a:lnTo>
                  <a:lnTo>
                    <a:pt x="63869" y="75971"/>
                  </a:lnTo>
                  <a:lnTo>
                    <a:pt x="66486" y="69727"/>
                  </a:lnTo>
                  <a:lnTo>
                    <a:pt x="72851" y="60262"/>
                  </a:lnTo>
                  <a:lnTo>
                    <a:pt x="76266" y="50755"/>
                  </a:lnTo>
                  <a:lnTo>
                    <a:pt x="82452" y="41235"/>
                  </a:lnTo>
                  <a:lnTo>
                    <a:pt x="85294" y="30418"/>
                  </a:lnTo>
                  <a:lnTo>
                    <a:pt x="85722" y="4953"/>
                  </a:lnTo>
                  <a:lnTo>
                    <a:pt x="84664" y="3290"/>
                  </a:lnTo>
                  <a:lnTo>
                    <a:pt x="82901" y="2180"/>
                  </a:lnTo>
                  <a:lnTo>
                    <a:pt x="76024" y="255"/>
                  </a:lnTo>
                  <a:lnTo>
                    <a:pt x="68115" y="0"/>
                  </a:lnTo>
                  <a:lnTo>
                    <a:pt x="47433" y="16439"/>
                  </a:lnTo>
                  <a:lnTo>
                    <a:pt x="41190" y="18927"/>
                  </a:lnTo>
                  <a:lnTo>
                    <a:pt x="34887" y="23560"/>
                  </a:lnTo>
                  <a:lnTo>
                    <a:pt x="31380" y="29147"/>
                  </a:lnTo>
                  <a:lnTo>
                    <a:pt x="28763" y="35158"/>
                  </a:lnTo>
                  <a:lnTo>
                    <a:pt x="22399" y="44493"/>
                  </a:lnTo>
                  <a:lnTo>
                    <a:pt x="10495" y="81631"/>
                  </a:lnTo>
                  <a:lnTo>
                    <a:pt x="9653" y="98271"/>
                  </a:lnTo>
                  <a:lnTo>
                    <a:pt x="6760" y="104685"/>
                  </a:lnTo>
                  <a:lnTo>
                    <a:pt x="4506" y="107878"/>
                  </a:lnTo>
                  <a:lnTo>
                    <a:pt x="4063" y="111064"/>
                  </a:lnTo>
                  <a:lnTo>
                    <a:pt x="9250" y="136486"/>
                  </a:lnTo>
                  <a:lnTo>
                    <a:pt x="10400" y="138603"/>
                  </a:lnTo>
                  <a:lnTo>
                    <a:pt x="12225" y="140015"/>
                  </a:lnTo>
                  <a:lnTo>
                    <a:pt x="14500" y="140956"/>
                  </a:lnTo>
                  <a:lnTo>
                    <a:pt x="16016" y="142641"/>
                  </a:lnTo>
                  <a:lnTo>
                    <a:pt x="17702" y="147336"/>
                  </a:lnTo>
                  <a:lnTo>
                    <a:pt x="19209" y="149012"/>
                  </a:lnTo>
                  <a:lnTo>
                    <a:pt x="23707" y="150873"/>
                  </a:lnTo>
                  <a:lnTo>
                    <a:pt x="50838" y="152324"/>
                  </a:lnTo>
                  <a:lnTo>
                    <a:pt x="57167" y="149523"/>
                  </a:lnTo>
                  <a:lnTo>
                    <a:pt x="60336" y="147294"/>
                  </a:lnTo>
                  <a:lnTo>
                    <a:pt x="83741" y="140601"/>
                  </a:lnTo>
                  <a:lnTo>
                    <a:pt x="129891" y="108945"/>
                  </a:lnTo>
                  <a:lnTo>
                    <a:pt x="142875" y="104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859"/>
            <p:cNvSpPr/>
            <p:nvPr>
              <p:custDataLst>
                <p:tags r:id="rId47"/>
              </p:custDataLst>
            </p:nvPr>
          </p:nvSpPr>
          <p:spPr>
            <a:xfrm>
              <a:off x="3495675" y="6086475"/>
              <a:ext cx="219076" cy="133306"/>
            </a:xfrm>
            <a:custGeom>
              <a:avLst/>
              <a:gdLst/>
              <a:ahLst/>
              <a:cxnLst/>
              <a:rect l="0" t="0" r="0" b="0"/>
              <a:pathLst>
                <a:path w="219076" h="13330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7" y="9132"/>
                  </a:lnTo>
                  <a:lnTo>
                    <a:pt x="6546" y="10321"/>
                  </a:lnTo>
                  <a:lnTo>
                    <a:pt x="9132" y="17692"/>
                  </a:lnTo>
                  <a:lnTo>
                    <a:pt x="9525" y="60153"/>
                  </a:lnTo>
                  <a:lnTo>
                    <a:pt x="9525" y="104725"/>
                  </a:lnTo>
                  <a:lnTo>
                    <a:pt x="9525" y="127392"/>
                  </a:lnTo>
                  <a:lnTo>
                    <a:pt x="8467" y="129378"/>
                  </a:lnTo>
                  <a:lnTo>
                    <a:pt x="6703" y="130701"/>
                  </a:lnTo>
                  <a:lnTo>
                    <a:pt x="117" y="133305"/>
                  </a:lnTo>
                  <a:lnTo>
                    <a:pt x="34" y="128280"/>
                  </a:lnTo>
                  <a:lnTo>
                    <a:pt x="1081" y="126795"/>
                  </a:lnTo>
                  <a:lnTo>
                    <a:pt x="2837" y="125805"/>
                  </a:lnTo>
                  <a:lnTo>
                    <a:pt x="5067" y="125145"/>
                  </a:lnTo>
                  <a:lnTo>
                    <a:pt x="6553" y="123647"/>
                  </a:lnTo>
                  <a:lnTo>
                    <a:pt x="8204" y="119160"/>
                  </a:lnTo>
                  <a:lnTo>
                    <a:pt x="10560" y="88874"/>
                  </a:lnTo>
                  <a:lnTo>
                    <a:pt x="16064" y="78310"/>
                  </a:lnTo>
                  <a:lnTo>
                    <a:pt x="19846" y="51682"/>
                  </a:lnTo>
                  <a:lnTo>
                    <a:pt x="26538" y="38275"/>
                  </a:lnTo>
                  <a:lnTo>
                    <a:pt x="27217" y="35041"/>
                  </a:lnTo>
                  <a:lnTo>
                    <a:pt x="33229" y="25434"/>
                  </a:lnTo>
                  <a:lnTo>
                    <a:pt x="38757" y="21887"/>
                  </a:lnTo>
                  <a:lnTo>
                    <a:pt x="44742" y="19253"/>
                  </a:lnTo>
                  <a:lnTo>
                    <a:pt x="55307" y="11015"/>
                  </a:lnTo>
                  <a:lnTo>
                    <a:pt x="61660" y="9967"/>
                  </a:lnTo>
                  <a:lnTo>
                    <a:pt x="75677" y="9536"/>
                  </a:lnTo>
                  <a:lnTo>
                    <a:pt x="90376" y="23715"/>
                  </a:lnTo>
                  <a:lnTo>
                    <a:pt x="93084" y="29237"/>
                  </a:lnTo>
                  <a:lnTo>
                    <a:pt x="96224" y="54001"/>
                  </a:lnTo>
                  <a:lnTo>
                    <a:pt x="102772" y="66680"/>
                  </a:lnTo>
                  <a:lnTo>
                    <a:pt x="104775" y="104647"/>
                  </a:lnTo>
                  <a:lnTo>
                    <a:pt x="104775" y="96563"/>
                  </a:lnTo>
                  <a:lnTo>
                    <a:pt x="111321" y="87905"/>
                  </a:lnTo>
                  <a:lnTo>
                    <a:pt x="114476" y="79080"/>
                  </a:lnTo>
                  <a:lnTo>
                    <a:pt x="129411" y="59241"/>
                  </a:lnTo>
                  <a:lnTo>
                    <a:pt x="131599" y="48907"/>
                  </a:lnTo>
                  <a:lnTo>
                    <a:pt x="134299" y="44247"/>
                  </a:lnTo>
                  <a:lnTo>
                    <a:pt x="148198" y="29161"/>
                  </a:lnTo>
                  <a:lnTo>
                    <a:pt x="149598" y="25792"/>
                  </a:lnTo>
                  <a:lnTo>
                    <a:pt x="151591" y="23544"/>
                  </a:lnTo>
                  <a:lnTo>
                    <a:pt x="171293" y="9656"/>
                  </a:lnTo>
                  <a:lnTo>
                    <a:pt x="179637" y="9536"/>
                  </a:lnTo>
                  <a:lnTo>
                    <a:pt x="180083" y="10590"/>
                  </a:lnTo>
                  <a:lnTo>
                    <a:pt x="182010" y="26393"/>
                  </a:lnTo>
                  <a:lnTo>
                    <a:pt x="187514" y="35218"/>
                  </a:lnTo>
                  <a:lnTo>
                    <a:pt x="190107" y="45783"/>
                  </a:lnTo>
                  <a:lnTo>
                    <a:pt x="190490" y="69967"/>
                  </a:lnTo>
                  <a:lnTo>
                    <a:pt x="193318" y="76252"/>
                  </a:lnTo>
                  <a:lnTo>
                    <a:pt x="198700" y="83854"/>
                  </a:lnTo>
                  <a:lnTo>
                    <a:pt x="199908" y="93762"/>
                  </a:lnTo>
                  <a:lnTo>
                    <a:pt x="209154" y="104344"/>
                  </a:lnTo>
                  <a:lnTo>
                    <a:pt x="2190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2" name="SMARTInkShape-Group240"/>
          <p:cNvGrpSpPr/>
          <p:nvPr/>
        </p:nvGrpSpPr>
        <p:grpSpPr>
          <a:xfrm>
            <a:off x="4648200" y="5829345"/>
            <a:ext cx="1828801" cy="312826"/>
            <a:chOff x="4648200" y="5829345"/>
            <a:chExt cx="1828801" cy="312826"/>
          </a:xfrm>
        </p:grpSpPr>
        <p:sp>
          <p:nvSpPr>
            <p:cNvPr id="343" name="SMARTInkShape-860"/>
            <p:cNvSpPr/>
            <p:nvPr>
              <p:custDataLst>
                <p:tags r:id="rId35"/>
              </p:custDataLst>
            </p:nvPr>
          </p:nvSpPr>
          <p:spPr>
            <a:xfrm>
              <a:off x="5953136" y="5838825"/>
              <a:ext cx="523865" cy="224269"/>
            </a:xfrm>
            <a:custGeom>
              <a:avLst/>
              <a:gdLst/>
              <a:ahLst/>
              <a:cxnLst/>
              <a:rect l="0" t="0" r="0" b="0"/>
              <a:pathLst>
                <a:path w="523865" h="224269">
                  <a:moveTo>
                    <a:pt x="161914" y="0"/>
                  </a:moveTo>
                  <a:lnTo>
                    <a:pt x="161914" y="0"/>
                  </a:lnTo>
                  <a:lnTo>
                    <a:pt x="161914" y="14465"/>
                  </a:lnTo>
                  <a:lnTo>
                    <a:pt x="159092" y="19834"/>
                  </a:lnTo>
                  <a:lnTo>
                    <a:pt x="155369" y="25748"/>
                  </a:lnTo>
                  <a:lnTo>
                    <a:pt x="152977" y="38169"/>
                  </a:lnTo>
                  <a:lnTo>
                    <a:pt x="152782" y="41320"/>
                  </a:lnTo>
                  <a:lnTo>
                    <a:pt x="149741" y="47645"/>
                  </a:lnTo>
                  <a:lnTo>
                    <a:pt x="145920" y="53984"/>
                  </a:lnTo>
                  <a:lnTo>
                    <a:pt x="143468" y="66677"/>
                  </a:lnTo>
                  <a:lnTo>
                    <a:pt x="143266" y="69852"/>
                  </a:lnTo>
                  <a:lnTo>
                    <a:pt x="140221" y="76200"/>
                  </a:lnTo>
                  <a:lnTo>
                    <a:pt x="137926" y="79375"/>
                  </a:lnTo>
                  <a:lnTo>
                    <a:pt x="121634" y="123650"/>
                  </a:lnTo>
                  <a:lnTo>
                    <a:pt x="108710" y="140736"/>
                  </a:lnTo>
                  <a:lnTo>
                    <a:pt x="102721" y="159934"/>
                  </a:lnTo>
                  <a:lnTo>
                    <a:pt x="72978" y="193641"/>
                  </a:lnTo>
                  <a:lnTo>
                    <a:pt x="40642" y="215723"/>
                  </a:lnTo>
                  <a:lnTo>
                    <a:pt x="31555" y="219140"/>
                  </a:lnTo>
                  <a:lnTo>
                    <a:pt x="25308" y="223690"/>
                  </a:lnTo>
                  <a:lnTo>
                    <a:pt x="22160" y="224268"/>
                  </a:lnTo>
                  <a:lnTo>
                    <a:pt x="19003" y="223596"/>
                  </a:lnTo>
                  <a:lnTo>
                    <a:pt x="11388" y="219968"/>
                  </a:lnTo>
                  <a:lnTo>
                    <a:pt x="5013" y="219340"/>
                  </a:lnTo>
                  <a:lnTo>
                    <a:pt x="3339" y="218193"/>
                  </a:lnTo>
                  <a:lnTo>
                    <a:pt x="2222" y="216370"/>
                  </a:lnTo>
                  <a:lnTo>
                    <a:pt x="283" y="209390"/>
                  </a:lnTo>
                  <a:lnTo>
                    <a:pt x="0" y="195396"/>
                  </a:lnTo>
                  <a:lnTo>
                    <a:pt x="1054" y="193764"/>
                  </a:lnTo>
                  <a:lnTo>
                    <a:pt x="2816" y="192675"/>
                  </a:lnTo>
                  <a:lnTo>
                    <a:pt x="5049" y="191951"/>
                  </a:lnTo>
                  <a:lnTo>
                    <a:pt x="6537" y="190409"/>
                  </a:lnTo>
                  <a:lnTo>
                    <a:pt x="8191" y="185872"/>
                  </a:lnTo>
                  <a:lnTo>
                    <a:pt x="9690" y="184240"/>
                  </a:lnTo>
                  <a:lnTo>
                    <a:pt x="28760" y="173627"/>
                  </a:lnTo>
                  <a:lnTo>
                    <a:pt x="41303" y="171880"/>
                  </a:lnTo>
                  <a:lnTo>
                    <a:pt x="43406" y="170678"/>
                  </a:lnTo>
                  <a:lnTo>
                    <a:pt x="44809" y="168819"/>
                  </a:lnTo>
                  <a:lnTo>
                    <a:pt x="45744" y="166520"/>
                  </a:lnTo>
                  <a:lnTo>
                    <a:pt x="48484" y="164989"/>
                  </a:lnTo>
                  <a:lnTo>
                    <a:pt x="72393" y="162194"/>
                  </a:lnTo>
                  <a:lnTo>
                    <a:pt x="108329" y="161925"/>
                  </a:lnTo>
                  <a:lnTo>
                    <a:pt x="114462" y="164747"/>
                  </a:lnTo>
                  <a:lnTo>
                    <a:pt x="120716" y="168470"/>
                  </a:lnTo>
                  <a:lnTo>
                    <a:pt x="133355" y="170862"/>
                  </a:lnTo>
                  <a:lnTo>
                    <a:pt x="136524" y="171057"/>
                  </a:lnTo>
                  <a:lnTo>
                    <a:pt x="138638" y="172246"/>
                  </a:lnTo>
                  <a:lnTo>
                    <a:pt x="140047" y="174098"/>
                  </a:lnTo>
                  <a:lnTo>
                    <a:pt x="142307" y="179617"/>
                  </a:lnTo>
                  <a:lnTo>
                    <a:pt x="160470" y="198574"/>
                  </a:lnTo>
                  <a:lnTo>
                    <a:pt x="169988" y="199898"/>
                  </a:lnTo>
                  <a:lnTo>
                    <a:pt x="179513" y="200014"/>
                  </a:lnTo>
                  <a:lnTo>
                    <a:pt x="189038" y="191823"/>
                  </a:lnTo>
                  <a:lnTo>
                    <a:pt x="191261" y="183157"/>
                  </a:lnTo>
                  <a:lnTo>
                    <a:pt x="196950" y="174332"/>
                  </a:lnTo>
                  <a:lnTo>
                    <a:pt x="199107" y="165013"/>
                  </a:lnTo>
                  <a:lnTo>
                    <a:pt x="199610" y="158711"/>
                  </a:lnTo>
                  <a:lnTo>
                    <a:pt x="202657" y="152383"/>
                  </a:lnTo>
                  <a:lnTo>
                    <a:pt x="206480" y="146043"/>
                  </a:lnTo>
                  <a:lnTo>
                    <a:pt x="208179" y="139697"/>
                  </a:lnTo>
                  <a:lnTo>
                    <a:pt x="207574" y="136523"/>
                  </a:lnTo>
                  <a:lnTo>
                    <a:pt x="202724" y="125941"/>
                  </a:lnTo>
                  <a:lnTo>
                    <a:pt x="192523" y="78360"/>
                  </a:lnTo>
                  <a:lnTo>
                    <a:pt x="190335" y="70810"/>
                  </a:lnTo>
                  <a:lnTo>
                    <a:pt x="174322" y="50885"/>
                  </a:lnTo>
                  <a:lnTo>
                    <a:pt x="155538" y="32815"/>
                  </a:lnTo>
                  <a:lnTo>
                    <a:pt x="142859" y="26591"/>
                  </a:lnTo>
                  <a:lnTo>
                    <a:pt x="136512" y="22402"/>
                  </a:lnTo>
                  <a:lnTo>
                    <a:pt x="126989" y="20043"/>
                  </a:lnTo>
                  <a:lnTo>
                    <a:pt x="87203" y="19050"/>
                  </a:lnTo>
                  <a:lnTo>
                    <a:pt x="86706" y="20109"/>
                  </a:lnTo>
                  <a:lnTo>
                    <a:pt x="86155" y="24106"/>
                  </a:lnTo>
                  <a:lnTo>
                    <a:pt x="84950" y="25595"/>
                  </a:lnTo>
                  <a:lnTo>
                    <a:pt x="80788" y="27251"/>
                  </a:lnTo>
                  <a:lnTo>
                    <a:pt x="79255" y="28751"/>
                  </a:lnTo>
                  <a:lnTo>
                    <a:pt x="77552" y="33239"/>
                  </a:lnTo>
                  <a:lnTo>
                    <a:pt x="78156" y="35918"/>
                  </a:lnTo>
                  <a:lnTo>
                    <a:pt x="84509" y="45874"/>
                  </a:lnTo>
                  <a:lnTo>
                    <a:pt x="86534" y="54884"/>
                  </a:lnTo>
                  <a:lnTo>
                    <a:pt x="90664" y="60729"/>
                  </a:lnTo>
                  <a:lnTo>
                    <a:pt x="96028" y="64032"/>
                  </a:lnTo>
                  <a:lnTo>
                    <a:pt x="101940" y="66559"/>
                  </a:lnTo>
                  <a:lnTo>
                    <a:pt x="111218" y="72873"/>
                  </a:lnTo>
                  <a:lnTo>
                    <a:pt x="121728" y="75214"/>
                  </a:lnTo>
                  <a:lnTo>
                    <a:pt x="166082" y="76174"/>
                  </a:lnTo>
                  <a:lnTo>
                    <a:pt x="203276" y="75140"/>
                  </a:lnTo>
                  <a:lnTo>
                    <a:pt x="221207" y="68595"/>
                  </a:lnTo>
                  <a:lnTo>
                    <a:pt x="234751" y="61011"/>
                  </a:lnTo>
                  <a:lnTo>
                    <a:pt x="276389" y="49837"/>
                  </a:lnTo>
                  <a:lnTo>
                    <a:pt x="287933" y="47549"/>
                  </a:lnTo>
                  <a:lnTo>
                    <a:pt x="301441" y="41371"/>
                  </a:lnTo>
                  <a:lnTo>
                    <a:pt x="345933" y="38137"/>
                  </a:lnTo>
                  <a:lnTo>
                    <a:pt x="365103" y="38103"/>
                  </a:lnTo>
                  <a:lnTo>
                    <a:pt x="367224" y="39160"/>
                  </a:lnTo>
                  <a:lnTo>
                    <a:pt x="368637" y="40923"/>
                  </a:lnTo>
                  <a:lnTo>
                    <a:pt x="369579" y="43157"/>
                  </a:lnTo>
                  <a:lnTo>
                    <a:pt x="371266" y="44647"/>
                  </a:lnTo>
                  <a:lnTo>
                    <a:pt x="379500" y="47233"/>
                  </a:lnTo>
                  <a:lnTo>
                    <a:pt x="390083" y="56748"/>
                  </a:lnTo>
                  <a:lnTo>
                    <a:pt x="398677" y="57115"/>
                  </a:lnTo>
                  <a:lnTo>
                    <a:pt x="399131" y="58184"/>
                  </a:lnTo>
                  <a:lnTo>
                    <a:pt x="400036" y="66641"/>
                  </a:lnTo>
                  <a:lnTo>
                    <a:pt x="400039" y="47659"/>
                  </a:lnTo>
                  <a:lnTo>
                    <a:pt x="400039" y="55829"/>
                  </a:lnTo>
                  <a:lnTo>
                    <a:pt x="398981" y="56269"/>
                  </a:lnTo>
                  <a:lnTo>
                    <a:pt x="394983" y="56759"/>
                  </a:lnTo>
                  <a:lnTo>
                    <a:pt x="393494" y="57948"/>
                  </a:lnTo>
                  <a:lnTo>
                    <a:pt x="390907" y="65317"/>
                  </a:lnTo>
                  <a:lnTo>
                    <a:pt x="390514" y="84363"/>
                  </a:lnTo>
                  <a:lnTo>
                    <a:pt x="391573" y="84818"/>
                  </a:lnTo>
                  <a:lnTo>
                    <a:pt x="398715" y="85605"/>
                  </a:lnTo>
                  <a:lnTo>
                    <a:pt x="399156" y="84587"/>
                  </a:lnTo>
                  <a:lnTo>
                    <a:pt x="399646" y="80633"/>
                  </a:lnTo>
                  <a:lnTo>
                    <a:pt x="400835" y="79156"/>
                  </a:lnTo>
                  <a:lnTo>
                    <a:pt x="409716" y="75400"/>
                  </a:lnTo>
                  <a:lnTo>
                    <a:pt x="417646" y="68033"/>
                  </a:lnTo>
                  <a:lnTo>
                    <a:pt x="419862" y="59339"/>
                  </a:lnTo>
                  <a:lnTo>
                    <a:pt x="427252" y="49377"/>
                  </a:lnTo>
                  <a:lnTo>
                    <a:pt x="428494" y="39577"/>
                  </a:lnTo>
                  <a:lnTo>
                    <a:pt x="428578" y="33481"/>
                  </a:lnTo>
                  <a:lnTo>
                    <a:pt x="427532" y="31846"/>
                  </a:lnTo>
                  <a:lnTo>
                    <a:pt x="425776" y="30755"/>
                  </a:lnTo>
                  <a:lnTo>
                    <a:pt x="418911" y="28862"/>
                  </a:lnTo>
                  <a:lnTo>
                    <a:pt x="382833" y="28575"/>
                  </a:lnTo>
                  <a:lnTo>
                    <a:pt x="373749" y="35120"/>
                  </a:lnTo>
                  <a:lnTo>
                    <a:pt x="364850" y="38276"/>
                  </a:lnTo>
                  <a:lnTo>
                    <a:pt x="355511" y="44385"/>
                  </a:lnTo>
                  <a:lnTo>
                    <a:pt x="346041" y="47723"/>
                  </a:lnTo>
                  <a:lnTo>
                    <a:pt x="339704" y="52255"/>
                  </a:lnTo>
                  <a:lnTo>
                    <a:pt x="336181" y="57797"/>
                  </a:lnTo>
                  <a:lnTo>
                    <a:pt x="333558" y="63787"/>
                  </a:lnTo>
                  <a:lnTo>
                    <a:pt x="307560" y="95255"/>
                  </a:lnTo>
                  <a:lnTo>
                    <a:pt x="304962" y="101602"/>
                  </a:lnTo>
                  <a:lnTo>
                    <a:pt x="298608" y="111125"/>
                  </a:lnTo>
                  <a:lnTo>
                    <a:pt x="296255" y="120650"/>
                  </a:lnTo>
                  <a:lnTo>
                    <a:pt x="295267" y="155968"/>
                  </a:lnTo>
                  <a:lnTo>
                    <a:pt x="298087" y="162100"/>
                  </a:lnTo>
                  <a:lnTo>
                    <a:pt x="309454" y="175959"/>
                  </a:lnTo>
                  <a:lnTo>
                    <a:pt x="314976" y="178746"/>
                  </a:lnTo>
                  <a:lnTo>
                    <a:pt x="317930" y="179489"/>
                  </a:lnTo>
                  <a:lnTo>
                    <a:pt x="331335" y="187227"/>
                  </a:lnTo>
                  <a:lnTo>
                    <a:pt x="378830" y="190443"/>
                  </a:lnTo>
                  <a:lnTo>
                    <a:pt x="387438" y="189416"/>
                  </a:lnTo>
                  <a:lnTo>
                    <a:pt x="416345" y="182295"/>
                  </a:lnTo>
                  <a:lnTo>
                    <a:pt x="434854" y="180177"/>
                  </a:lnTo>
                  <a:lnTo>
                    <a:pt x="462554" y="172356"/>
                  </a:lnTo>
                  <a:lnTo>
                    <a:pt x="489048" y="170471"/>
                  </a:lnTo>
                  <a:lnTo>
                    <a:pt x="512338" y="162320"/>
                  </a:lnTo>
                  <a:lnTo>
                    <a:pt x="523864" y="161925"/>
                  </a:lnTo>
                  <a:lnTo>
                    <a:pt x="518808" y="161925"/>
                  </a:lnTo>
                  <a:lnTo>
                    <a:pt x="517319" y="162983"/>
                  </a:lnTo>
                  <a:lnTo>
                    <a:pt x="516325" y="164747"/>
                  </a:lnTo>
                  <a:lnTo>
                    <a:pt x="514349" y="171416"/>
                  </a:lnTo>
                  <a:lnTo>
                    <a:pt x="50481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861"/>
            <p:cNvSpPr/>
            <p:nvPr>
              <p:custDataLst>
                <p:tags r:id="rId36"/>
              </p:custDataLst>
            </p:nvPr>
          </p:nvSpPr>
          <p:spPr>
            <a:xfrm>
              <a:off x="5838825" y="5981700"/>
              <a:ext cx="8202" cy="1"/>
            </a:xfrm>
            <a:custGeom>
              <a:avLst/>
              <a:gdLst/>
              <a:ahLst/>
              <a:cxnLst/>
              <a:rect l="0" t="0" r="0" b="0"/>
              <a:pathLst>
                <a:path w="8202" h="1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862"/>
            <p:cNvSpPr/>
            <p:nvPr>
              <p:custDataLst>
                <p:tags r:id="rId37"/>
              </p:custDataLst>
            </p:nvPr>
          </p:nvSpPr>
          <p:spPr>
            <a:xfrm>
              <a:off x="5610264" y="5829345"/>
              <a:ext cx="171410" cy="285695"/>
            </a:xfrm>
            <a:custGeom>
              <a:avLst/>
              <a:gdLst/>
              <a:ahLst/>
              <a:cxnLst/>
              <a:rect l="0" t="0" r="0" b="0"/>
              <a:pathLst>
                <a:path w="171410" h="285695">
                  <a:moveTo>
                    <a:pt x="114261" y="95205"/>
                  </a:moveTo>
                  <a:lnTo>
                    <a:pt x="114261" y="95205"/>
                  </a:lnTo>
                  <a:lnTo>
                    <a:pt x="104852" y="104614"/>
                  </a:lnTo>
                  <a:lnTo>
                    <a:pt x="104770" y="109753"/>
                  </a:lnTo>
                  <a:lnTo>
                    <a:pt x="103700" y="111254"/>
                  </a:lnTo>
                  <a:lnTo>
                    <a:pt x="101929" y="112254"/>
                  </a:lnTo>
                  <a:lnTo>
                    <a:pt x="95037" y="113991"/>
                  </a:lnTo>
                  <a:lnTo>
                    <a:pt x="71224" y="114255"/>
                  </a:lnTo>
                  <a:lnTo>
                    <a:pt x="69695" y="113197"/>
                  </a:lnTo>
                  <a:lnTo>
                    <a:pt x="68675" y="111433"/>
                  </a:lnTo>
                  <a:lnTo>
                    <a:pt x="67241" y="103894"/>
                  </a:lnTo>
                  <a:lnTo>
                    <a:pt x="66646" y="76110"/>
                  </a:lnTo>
                  <a:lnTo>
                    <a:pt x="69463" y="68022"/>
                  </a:lnTo>
                  <a:lnTo>
                    <a:pt x="73184" y="60899"/>
                  </a:lnTo>
                  <a:lnTo>
                    <a:pt x="76337" y="50938"/>
                  </a:lnTo>
                  <a:lnTo>
                    <a:pt x="82446" y="41284"/>
                  </a:lnTo>
                  <a:lnTo>
                    <a:pt x="85784" y="31721"/>
                  </a:lnTo>
                  <a:lnTo>
                    <a:pt x="90316" y="25362"/>
                  </a:lnTo>
                  <a:lnTo>
                    <a:pt x="95858" y="21831"/>
                  </a:lnTo>
                  <a:lnTo>
                    <a:pt x="101848" y="19202"/>
                  </a:lnTo>
                  <a:lnTo>
                    <a:pt x="123803" y="2604"/>
                  </a:lnTo>
                  <a:lnTo>
                    <a:pt x="139663" y="304"/>
                  </a:lnTo>
                  <a:lnTo>
                    <a:pt x="150480" y="0"/>
                  </a:lnTo>
                  <a:lnTo>
                    <a:pt x="164046" y="11716"/>
                  </a:lnTo>
                  <a:lnTo>
                    <a:pt x="166501" y="14145"/>
                  </a:lnTo>
                  <a:lnTo>
                    <a:pt x="169229" y="19667"/>
                  </a:lnTo>
                  <a:lnTo>
                    <a:pt x="171283" y="41269"/>
                  </a:lnTo>
                  <a:lnTo>
                    <a:pt x="171409" y="88790"/>
                  </a:lnTo>
                  <a:lnTo>
                    <a:pt x="170352" y="101653"/>
                  </a:lnTo>
                  <a:lnTo>
                    <a:pt x="155601" y="149070"/>
                  </a:lnTo>
                  <a:lnTo>
                    <a:pt x="152263" y="164905"/>
                  </a:lnTo>
                  <a:lnTo>
                    <a:pt x="137256" y="194593"/>
                  </a:lnTo>
                  <a:lnTo>
                    <a:pt x="133421" y="211907"/>
                  </a:lnTo>
                  <a:lnTo>
                    <a:pt x="114082" y="245388"/>
                  </a:lnTo>
                  <a:lnTo>
                    <a:pt x="101526" y="259867"/>
                  </a:lnTo>
                  <a:lnTo>
                    <a:pt x="86969" y="269701"/>
                  </a:lnTo>
                  <a:lnTo>
                    <a:pt x="54052" y="284212"/>
                  </a:lnTo>
                  <a:lnTo>
                    <a:pt x="15837" y="285694"/>
                  </a:lnTo>
                  <a:lnTo>
                    <a:pt x="13720" y="284640"/>
                  </a:lnTo>
                  <a:lnTo>
                    <a:pt x="12308" y="282878"/>
                  </a:lnTo>
                  <a:lnTo>
                    <a:pt x="11367" y="280645"/>
                  </a:lnTo>
                  <a:lnTo>
                    <a:pt x="9682" y="279157"/>
                  </a:lnTo>
                  <a:lnTo>
                    <a:pt x="4987" y="277503"/>
                  </a:lnTo>
                  <a:lnTo>
                    <a:pt x="3311" y="276004"/>
                  </a:lnTo>
                  <a:lnTo>
                    <a:pt x="1450" y="271515"/>
                  </a:lnTo>
                  <a:lnTo>
                    <a:pt x="0" y="249447"/>
                  </a:lnTo>
                  <a:lnTo>
                    <a:pt x="6514" y="240365"/>
                  </a:lnTo>
                  <a:lnTo>
                    <a:pt x="9664" y="231466"/>
                  </a:lnTo>
                  <a:lnTo>
                    <a:pt x="22628" y="215821"/>
                  </a:lnTo>
                  <a:lnTo>
                    <a:pt x="28732" y="212312"/>
                  </a:lnTo>
                  <a:lnTo>
                    <a:pt x="61336" y="200642"/>
                  </a:lnTo>
                  <a:lnTo>
                    <a:pt x="66277" y="200421"/>
                  </a:lnTo>
                  <a:lnTo>
                    <a:pt x="74591" y="197354"/>
                  </a:lnTo>
                  <a:lnTo>
                    <a:pt x="81813" y="193521"/>
                  </a:lnTo>
                  <a:lnTo>
                    <a:pt x="88551" y="191818"/>
                  </a:lnTo>
                  <a:lnTo>
                    <a:pt x="91829" y="192422"/>
                  </a:lnTo>
                  <a:lnTo>
                    <a:pt x="104522" y="199177"/>
                  </a:lnTo>
                  <a:lnTo>
                    <a:pt x="109227" y="199623"/>
                  </a:lnTo>
                  <a:lnTo>
                    <a:pt x="114846" y="202643"/>
                  </a:lnTo>
                  <a:lnTo>
                    <a:pt x="120871" y="206455"/>
                  </a:lnTo>
                  <a:lnTo>
                    <a:pt x="127077" y="208149"/>
                  </a:lnTo>
                  <a:lnTo>
                    <a:pt x="129155" y="209659"/>
                  </a:lnTo>
                  <a:lnTo>
                    <a:pt x="130540" y="211725"/>
                  </a:lnTo>
                  <a:lnTo>
                    <a:pt x="131464" y="214160"/>
                  </a:lnTo>
                  <a:lnTo>
                    <a:pt x="133138" y="215783"/>
                  </a:lnTo>
                  <a:lnTo>
                    <a:pt x="137820" y="217587"/>
                  </a:lnTo>
                  <a:lnTo>
                    <a:pt x="139492" y="219127"/>
                  </a:lnTo>
                  <a:lnTo>
                    <a:pt x="151392" y="237969"/>
                  </a:lnTo>
                  <a:lnTo>
                    <a:pt x="151930" y="242616"/>
                  </a:lnTo>
                  <a:lnTo>
                    <a:pt x="153132" y="244280"/>
                  </a:lnTo>
                  <a:lnTo>
                    <a:pt x="154991" y="245388"/>
                  </a:lnTo>
                  <a:lnTo>
                    <a:pt x="160524" y="247167"/>
                  </a:lnTo>
                  <a:lnTo>
                    <a:pt x="161281" y="250232"/>
                  </a:lnTo>
                  <a:lnTo>
                    <a:pt x="161850" y="256726"/>
                  </a:lnTo>
                  <a:lnTo>
                    <a:pt x="161886" y="2476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863"/>
            <p:cNvSpPr/>
            <p:nvPr>
              <p:custDataLst>
                <p:tags r:id="rId38"/>
              </p:custDataLst>
            </p:nvPr>
          </p:nvSpPr>
          <p:spPr>
            <a:xfrm>
              <a:off x="5715000" y="59150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864"/>
            <p:cNvSpPr/>
            <p:nvPr>
              <p:custDataLst>
                <p:tags r:id="rId39"/>
              </p:custDataLst>
            </p:nvPr>
          </p:nvSpPr>
          <p:spPr>
            <a:xfrm>
              <a:off x="5343563" y="6029325"/>
              <a:ext cx="209513" cy="28542"/>
            </a:xfrm>
            <a:custGeom>
              <a:avLst/>
              <a:gdLst/>
              <a:ahLst/>
              <a:cxnLst/>
              <a:rect l="0" t="0" r="0" b="0"/>
              <a:pathLst>
                <a:path w="209513" h="28542">
                  <a:moveTo>
                    <a:pt x="19012" y="9525"/>
                  </a:moveTo>
                  <a:lnTo>
                    <a:pt x="19012" y="9525"/>
                  </a:lnTo>
                  <a:lnTo>
                    <a:pt x="10811" y="17726"/>
                  </a:lnTo>
                  <a:lnTo>
                    <a:pt x="1403" y="18934"/>
                  </a:lnTo>
                  <a:lnTo>
                    <a:pt x="922" y="20031"/>
                  </a:lnTo>
                  <a:lnTo>
                    <a:pt x="0" y="28180"/>
                  </a:lnTo>
                  <a:lnTo>
                    <a:pt x="13222" y="28541"/>
                  </a:lnTo>
                  <a:lnTo>
                    <a:pt x="15152" y="27494"/>
                  </a:lnTo>
                  <a:lnTo>
                    <a:pt x="16439" y="25738"/>
                  </a:lnTo>
                  <a:lnTo>
                    <a:pt x="17296" y="23507"/>
                  </a:lnTo>
                  <a:lnTo>
                    <a:pt x="19984" y="22022"/>
                  </a:lnTo>
                  <a:lnTo>
                    <a:pt x="38313" y="19311"/>
                  </a:lnTo>
                  <a:lnTo>
                    <a:pt x="59275" y="19084"/>
                  </a:lnTo>
                  <a:lnTo>
                    <a:pt x="66187" y="16243"/>
                  </a:lnTo>
                  <a:lnTo>
                    <a:pt x="72787" y="12511"/>
                  </a:lnTo>
                  <a:lnTo>
                    <a:pt x="83511" y="10410"/>
                  </a:lnTo>
                  <a:lnTo>
                    <a:pt x="117043" y="9559"/>
                  </a:lnTo>
                  <a:lnTo>
                    <a:pt x="123612" y="6718"/>
                  </a:lnTo>
                  <a:lnTo>
                    <a:pt x="130058" y="2986"/>
                  </a:lnTo>
                  <a:lnTo>
                    <a:pt x="142821" y="589"/>
                  </a:lnTo>
                  <a:lnTo>
                    <a:pt x="187287" y="2"/>
                  </a:lnTo>
                  <a:lnTo>
                    <a:pt x="2095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865"/>
            <p:cNvSpPr/>
            <p:nvPr>
              <p:custDataLst>
                <p:tags r:id="rId40"/>
              </p:custDataLst>
            </p:nvPr>
          </p:nvSpPr>
          <p:spPr>
            <a:xfrm>
              <a:off x="5276850" y="5953518"/>
              <a:ext cx="257128" cy="18658"/>
            </a:xfrm>
            <a:custGeom>
              <a:avLst/>
              <a:gdLst/>
              <a:ahLst/>
              <a:cxnLst/>
              <a:rect l="0" t="0" r="0" b="0"/>
              <a:pathLst>
                <a:path w="257128" h="18658">
                  <a:moveTo>
                    <a:pt x="0" y="9132"/>
                  </a:moveTo>
                  <a:lnTo>
                    <a:pt x="0" y="9132"/>
                  </a:lnTo>
                  <a:lnTo>
                    <a:pt x="17692" y="9132"/>
                  </a:lnTo>
                  <a:lnTo>
                    <a:pt x="26386" y="15677"/>
                  </a:lnTo>
                  <a:lnTo>
                    <a:pt x="35217" y="17774"/>
                  </a:lnTo>
                  <a:lnTo>
                    <a:pt x="50838" y="18541"/>
                  </a:lnTo>
                  <a:lnTo>
                    <a:pt x="57167" y="15783"/>
                  </a:lnTo>
                  <a:lnTo>
                    <a:pt x="63507" y="12088"/>
                  </a:lnTo>
                  <a:lnTo>
                    <a:pt x="76201" y="9716"/>
                  </a:lnTo>
                  <a:lnTo>
                    <a:pt x="121447" y="9139"/>
                  </a:lnTo>
                  <a:lnTo>
                    <a:pt x="165027" y="8074"/>
                  </a:lnTo>
                  <a:lnTo>
                    <a:pt x="183155" y="1593"/>
                  </a:lnTo>
                  <a:lnTo>
                    <a:pt x="201749" y="0"/>
                  </a:lnTo>
                  <a:lnTo>
                    <a:pt x="208905" y="2604"/>
                  </a:lnTo>
                  <a:lnTo>
                    <a:pt x="215614" y="6231"/>
                  </a:lnTo>
                  <a:lnTo>
                    <a:pt x="228544" y="8559"/>
                  </a:lnTo>
                  <a:lnTo>
                    <a:pt x="257010" y="9132"/>
                  </a:lnTo>
                  <a:lnTo>
                    <a:pt x="257127" y="14188"/>
                  </a:lnTo>
                  <a:lnTo>
                    <a:pt x="256084" y="15677"/>
                  </a:lnTo>
                  <a:lnTo>
                    <a:pt x="254331" y="16671"/>
                  </a:lnTo>
                  <a:lnTo>
                    <a:pt x="247650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866"/>
            <p:cNvSpPr/>
            <p:nvPr>
              <p:custDataLst>
                <p:tags r:id="rId41"/>
              </p:custDataLst>
            </p:nvPr>
          </p:nvSpPr>
          <p:spPr>
            <a:xfrm>
              <a:off x="4981578" y="6019800"/>
              <a:ext cx="171448" cy="76190"/>
            </a:xfrm>
            <a:custGeom>
              <a:avLst/>
              <a:gdLst/>
              <a:ahLst/>
              <a:cxnLst/>
              <a:rect l="0" t="0" r="0" b="0"/>
              <a:pathLst>
                <a:path w="171448" h="76190">
                  <a:moveTo>
                    <a:pt x="9522" y="0"/>
                  </a:moveTo>
                  <a:lnTo>
                    <a:pt x="9522" y="0"/>
                  </a:lnTo>
                  <a:lnTo>
                    <a:pt x="4466" y="0"/>
                  </a:lnTo>
                  <a:lnTo>
                    <a:pt x="2977" y="1058"/>
                  </a:lnTo>
                  <a:lnTo>
                    <a:pt x="1983" y="2822"/>
                  </a:lnTo>
                  <a:lnTo>
                    <a:pt x="259" y="9701"/>
                  </a:lnTo>
                  <a:lnTo>
                    <a:pt x="0" y="23980"/>
                  </a:lnTo>
                  <a:lnTo>
                    <a:pt x="1057" y="25512"/>
                  </a:lnTo>
                  <a:lnTo>
                    <a:pt x="2820" y="26533"/>
                  </a:lnTo>
                  <a:lnTo>
                    <a:pt x="5054" y="27213"/>
                  </a:lnTo>
                  <a:lnTo>
                    <a:pt x="6544" y="28725"/>
                  </a:lnTo>
                  <a:lnTo>
                    <a:pt x="8198" y="33228"/>
                  </a:lnTo>
                  <a:lnTo>
                    <a:pt x="9698" y="34852"/>
                  </a:lnTo>
                  <a:lnTo>
                    <a:pt x="14186" y="36656"/>
                  </a:lnTo>
                  <a:lnTo>
                    <a:pt x="15807" y="38195"/>
                  </a:lnTo>
                  <a:lnTo>
                    <a:pt x="17607" y="42729"/>
                  </a:lnTo>
                  <a:lnTo>
                    <a:pt x="19145" y="44360"/>
                  </a:lnTo>
                  <a:lnTo>
                    <a:pt x="23677" y="46174"/>
                  </a:lnTo>
                  <a:lnTo>
                    <a:pt x="25309" y="47716"/>
                  </a:lnTo>
                  <a:lnTo>
                    <a:pt x="27121" y="52251"/>
                  </a:lnTo>
                  <a:lnTo>
                    <a:pt x="28663" y="53884"/>
                  </a:lnTo>
                  <a:lnTo>
                    <a:pt x="47813" y="64498"/>
                  </a:lnTo>
                  <a:lnTo>
                    <a:pt x="63522" y="67447"/>
                  </a:lnTo>
                  <a:lnTo>
                    <a:pt x="76202" y="74157"/>
                  </a:lnTo>
                  <a:lnTo>
                    <a:pt x="117472" y="76189"/>
                  </a:lnTo>
                  <a:lnTo>
                    <a:pt x="123822" y="73373"/>
                  </a:lnTo>
                  <a:lnTo>
                    <a:pt x="130172" y="69652"/>
                  </a:lnTo>
                  <a:lnTo>
                    <a:pt x="139697" y="66499"/>
                  </a:lnTo>
                  <a:lnTo>
                    <a:pt x="149222" y="60390"/>
                  </a:lnTo>
                  <a:lnTo>
                    <a:pt x="158747" y="57052"/>
                  </a:lnTo>
                  <a:lnTo>
                    <a:pt x="17144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867"/>
            <p:cNvSpPr/>
            <p:nvPr>
              <p:custDataLst>
                <p:tags r:id="rId42"/>
              </p:custDataLst>
            </p:nvPr>
          </p:nvSpPr>
          <p:spPr>
            <a:xfrm>
              <a:off x="4648200" y="5896105"/>
              <a:ext cx="493938" cy="237993"/>
            </a:xfrm>
            <a:custGeom>
              <a:avLst/>
              <a:gdLst/>
              <a:ahLst/>
              <a:cxnLst/>
              <a:rect l="0" t="0" r="0" b="0"/>
              <a:pathLst>
                <a:path w="493938" h="237993">
                  <a:moveTo>
                    <a:pt x="0" y="95120"/>
                  </a:moveTo>
                  <a:lnTo>
                    <a:pt x="0" y="95120"/>
                  </a:lnTo>
                  <a:lnTo>
                    <a:pt x="0" y="49372"/>
                  </a:lnTo>
                  <a:lnTo>
                    <a:pt x="6546" y="40261"/>
                  </a:lnTo>
                  <a:lnTo>
                    <a:pt x="8201" y="34402"/>
                  </a:lnTo>
                  <a:lnTo>
                    <a:pt x="9701" y="32416"/>
                  </a:lnTo>
                  <a:lnTo>
                    <a:pt x="15810" y="28564"/>
                  </a:lnTo>
                  <a:lnTo>
                    <a:pt x="17610" y="23911"/>
                  </a:lnTo>
                  <a:lnTo>
                    <a:pt x="19148" y="22248"/>
                  </a:lnTo>
                  <a:lnTo>
                    <a:pt x="37990" y="10364"/>
                  </a:lnTo>
                  <a:lnTo>
                    <a:pt x="51203" y="9522"/>
                  </a:lnTo>
                  <a:lnTo>
                    <a:pt x="53186" y="10539"/>
                  </a:lnTo>
                  <a:lnTo>
                    <a:pt x="54507" y="12274"/>
                  </a:lnTo>
                  <a:lnTo>
                    <a:pt x="55388" y="14489"/>
                  </a:lnTo>
                  <a:lnTo>
                    <a:pt x="57034" y="15966"/>
                  </a:lnTo>
                  <a:lnTo>
                    <a:pt x="61684" y="17607"/>
                  </a:lnTo>
                  <a:lnTo>
                    <a:pt x="63348" y="19103"/>
                  </a:lnTo>
                  <a:lnTo>
                    <a:pt x="67441" y="28544"/>
                  </a:lnTo>
                  <a:lnTo>
                    <a:pt x="73134" y="35765"/>
                  </a:lnTo>
                  <a:lnTo>
                    <a:pt x="75292" y="44607"/>
                  </a:lnTo>
                  <a:lnTo>
                    <a:pt x="76189" y="84305"/>
                  </a:lnTo>
                  <a:lnTo>
                    <a:pt x="73373" y="93136"/>
                  </a:lnTo>
                  <a:lnTo>
                    <a:pt x="69652" y="100588"/>
                  </a:lnTo>
                  <a:lnTo>
                    <a:pt x="66499" y="110733"/>
                  </a:lnTo>
                  <a:lnTo>
                    <a:pt x="60390" y="120443"/>
                  </a:lnTo>
                  <a:lnTo>
                    <a:pt x="57052" y="130022"/>
                  </a:lnTo>
                  <a:lnTo>
                    <a:pt x="44019" y="145917"/>
                  </a:lnTo>
                  <a:lnTo>
                    <a:pt x="37908" y="149447"/>
                  </a:lnTo>
                  <a:lnTo>
                    <a:pt x="28737" y="152222"/>
                  </a:lnTo>
                  <a:lnTo>
                    <a:pt x="20388" y="152266"/>
                  </a:lnTo>
                  <a:lnTo>
                    <a:pt x="24503" y="152269"/>
                  </a:lnTo>
                  <a:lnTo>
                    <a:pt x="25860" y="151211"/>
                  </a:lnTo>
                  <a:lnTo>
                    <a:pt x="27368" y="147213"/>
                  </a:lnTo>
                  <a:lnTo>
                    <a:pt x="28829" y="145723"/>
                  </a:lnTo>
                  <a:lnTo>
                    <a:pt x="38777" y="140511"/>
                  </a:lnTo>
                  <a:lnTo>
                    <a:pt x="44751" y="136460"/>
                  </a:lnTo>
                  <a:lnTo>
                    <a:pt x="54064" y="133122"/>
                  </a:lnTo>
                  <a:lnTo>
                    <a:pt x="64805" y="125146"/>
                  </a:lnTo>
                  <a:lnTo>
                    <a:pt x="107868" y="123706"/>
                  </a:lnTo>
                  <a:lnTo>
                    <a:pt x="110012" y="124760"/>
                  </a:lnTo>
                  <a:lnTo>
                    <a:pt x="111442" y="126522"/>
                  </a:lnTo>
                  <a:lnTo>
                    <a:pt x="112395" y="128755"/>
                  </a:lnTo>
                  <a:lnTo>
                    <a:pt x="114088" y="130243"/>
                  </a:lnTo>
                  <a:lnTo>
                    <a:pt x="124410" y="135454"/>
                  </a:lnTo>
                  <a:lnTo>
                    <a:pt x="127390" y="137885"/>
                  </a:lnTo>
                  <a:lnTo>
                    <a:pt x="130701" y="143407"/>
                  </a:lnTo>
                  <a:lnTo>
                    <a:pt x="131584" y="146361"/>
                  </a:lnTo>
                  <a:lnTo>
                    <a:pt x="133231" y="148331"/>
                  </a:lnTo>
                  <a:lnTo>
                    <a:pt x="137883" y="150519"/>
                  </a:lnTo>
                  <a:lnTo>
                    <a:pt x="139548" y="152161"/>
                  </a:lnTo>
                  <a:lnTo>
                    <a:pt x="141396" y="156808"/>
                  </a:lnTo>
                  <a:lnTo>
                    <a:pt x="143641" y="168414"/>
                  </a:lnTo>
                  <a:lnTo>
                    <a:pt x="149334" y="177749"/>
                  </a:lnTo>
                  <a:lnTo>
                    <a:pt x="151794" y="190387"/>
                  </a:lnTo>
                  <a:lnTo>
                    <a:pt x="152281" y="203073"/>
                  </a:lnTo>
                  <a:lnTo>
                    <a:pt x="149525" y="209421"/>
                  </a:lnTo>
                  <a:lnTo>
                    <a:pt x="145830" y="215770"/>
                  </a:lnTo>
                  <a:lnTo>
                    <a:pt x="143264" y="226589"/>
                  </a:lnTo>
                  <a:lnTo>
                    <a:pt x="137934" y="232969"/>
                  </a:lnTo>
                  <a:lnTo>
                    <a:pt x="132565" y="235761"/>
                  </a:lnTo>
                  <a:lnTo>
                    <a:pt x="121770" y="237799"/>
                  </a:lnTo>
                  <a:lnTo>
                    <a:pt x="106228" y="237992"/>
                  </a:lnTo>
                  <a:lnTo>
                    <a:pt x="96701" y="229794"/>
                  </a:lnTo>
                  <a:lnTo>
                    <a:pt x="95680" y="223805"/>
                  </a:lnTo>
                  <a:lnTo>
                    <a:pt x="98263" y="218283"/>
                  </a:lnTo>
                  <a:lnTo>
                    <a:pt x="101881" y="212302"/>
                  </a:lnTo>
                  <a:lnTo>
                    <a:pt x="112863" y="178982"/>
                  </a:lnTo>
                  <a:lnTo>
                    <a:pt x="119306" y="171903"/>
                  </a:lnTo>
                  <a:lnTo>
                    <a:pt x="135632" y="158735"/>
                  </a:lnTo>
                  <a:lnTo>
                    <a:pt x="155105" y="135221"/>
                  </a:lnTo>
                  <a:lnTo>
                    <a:pt x="202082" y="95761"/>
                  </a:lnTo>
                  <a:lnTo>
                    <a:pt x="244596" y="64732"/>
                  </a:lnTo>
                  <a:lnTo>
                    <a:pt x="289013" y="32702"/>
                  </a:lnTo>
                  <a:lnTo>
                    <a:pt x="300711" y="28648"/>
                  </a:lnTo>
                  <a:lnTo>
                    <a:pt x="333244" y="0"/>
                  </a:lnTo>
                  <a:lnTo>
                    <a:pt x="341565" y="8082"/>
                  </a:lnTo>
                  <a:lnTo>
                    <a:pt x="340951" y="9578"/>
                  </a:lnTo>
                  <a:lnTo>
                    <a:pt x="334582" y="17480"/>
                  </a:lnTo>
                  <a:lnTo>
                    <a:pt x="333613" y="26240"/>
                  </a:lnTo>
                  <a:lnTo>
                    <a:pt x="333482" y="32051"/>
                  </a:lnTo>
                  <a:lnTo>
                    <a:pt x="330600" y="38162"/>
                  </a:lnTo>
                  <a:lnTo>
                    <a:pt x="326850" y="44406"/>
                  </a:lnTo>
                  <a:lnTo>
                    <a:pt x="324443" y="57037"/>
                  </a:lnTo>
                  <a:lnTo>
                    <a:pt x="323055" y="64435"/>
                  </a:lnTo>
                  <a:lnTo>
                    <a:pt x="315683" y="87447"/>
                  </a:lnTo>
                  <a:lnTo>
                    <a:pt x="313535" y="107755"/>
                  </a:lnTo>
                  <a:lnTo>
                    <a:pt x="306839" y="125877"/>
                  </a:lnTo>
                  <a:lnTo>
                    <a:pt x="304854" y="171965"/>
                  </a:lnTo>
                  <a:lnTo>
                    <a:pt x="303766" y="183248"/>
                  </a:lnTo>
                  <a:lnTo>
                    <a:pt x="296602" y="202551"/>
                  </a:lnTo>
                  <a:lnTo>
                    <a:pt x="295275" y="228420"/>
                  </a:lnTo>
                  <a:lnTo>
                    <a:pt x="287074" y="228466"/>
                  </a:lnTo>
                  <a:lnTo>
                    <a:pt x="293463" y="218108"/>
                  </a:lnTo>
                  <a:lnTo>
                    <a:pt x="296312" y="174309"/>
                  </a:lnTo>
                  <a:lnTo>
                    <a:pt x="311084" y="130133"/>
                  </a:lnTo>
                  <a:lnTo>
                    <a:pt x="318955" y="106367"/>
                  </a:lnTo>
                  <a:lnTo>
                    <a:pt x="333567" y="86240"/>
                  </a:lnTo>
                  <a:lnTo>
                    <a:pt x="364777" y="48100"/>
                  </a:lnTo>
                  <a:lnTo>
                    <a:pt x="399875" y="21758"/>
                  </a:lnTo>
                  <a:lnTo>
                    <a:pt x="412716" y="19481"/>
                  </a:lnTo>
                  <a:lnTo>
                    <a:pt x="431797" y="18968"/>
                  </a:lnTo>
                  <a:lnTo>
                    <a:pt x="438149" y="16120"/>
                  </a:lnTo>
                  <a:lnTo>
                    <a:pt x="441324" y="13878"/>
                  </a:lnTo>
                  <a:lnTo>
                    <a:pt x="444500" y="13442"/>
                  </a:lnTo>
                  <a:lnTo>
                    <a:pt x="474369" y="18838"/>
                  </a:lnTo>
                  <a:lnTo>
                    <a:pt x="493937" y="36612"/>
                  </a:lnTo>
                  <a:lnTo>
                    <a:pt x="493333" y="38122"/>
                  </a:lnTo>
                  <a:lnTo>
                    <a:pt x="486980" y="46052"/>
                  </a:lnTo>
                  <a:lnTo>
                    <a:pt x="486132" y="52124"/>
                  </a:lnTo>
                  <a:lnTo>
                    <a:pt x="484955" y="53755"/>
                  </a:lnTo>
                  <a:lnTo>
                    <a:pt x="483112" y="54844"/>
                  </a:lnTo>
                  <a:lnTo>
                    <a:pt x="480825" y="55569"/>
                  </a:lnTo>
                  <a:lnTo>
                    <a:pt x="479300" y="57111"/>
                  </a:lnTo>
                  <a:lnTo>
                    <a:pt x="477605" y="61646"/>
                  </a:lnTo>
                  <a:lnTo>
                    <a:pt x="476095" y="63279"/>
                  </a:lnTo>
                  <a:lnTo>
                    <a:pt x="466725" y="665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868"/>
            <p:cNvSpPr/>
            <p:nvPr>
              <p:custDataLst>
                <p:tags r:id="rId43"/>
              </p:custDataLst>
            </p:nvPr>
          </p:nvSpPr>
          <p:spPr>
            <a:xfrm>
              <a:off x="4657725" y="5953125"/>
              <a:ext cx="19051" cy="189046"/>
            </a:xfrm>
            <a:custGeom>
              <a:avLst/>
              <a:gdLst/>
              <a:ahLst/>
              <a:cxnLst/>
              <a:rect l="0" t="0" r="0" b="0"/>
              <a:pathLst>
                <a:path w="19051" h="18904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4536"/>
                  </a:lnTo>
                  <a:lnTo>
                    <a:pt x="0" y="69853"/>
                  </a:lnTo>
                  <a:lnTo>
                    <a:pt x="2822" y="76201"/>
                  </a:lnTo>
                  <a:lnTo>
                    <a:pt x="5057" y="79376"/>
                  </a:lnTo>
                  <a:lnTo>
                    <a:pt x="8201" y="93956"/>
                  </a:lnTo>
                  <a:lnTo>
                    <a:pt x="9502" y="138740"/>
                  </a:lnTo>
                  <a:lnTo>
                    <a:pt x="9515" y="145623"/>
                  </a:lnTo>
                  <a:lnTo>
                    <a:pt x="12342" y="152210"/>
                  </a:lnTo>
                  <a:lnTo>
                    <a:pt x="16069" y="158665"/>
                  </a:lnTo>
                  <a:lnTo>
                    <a:pt x="18788" y="171247"/>
                  </a:lnTo>
                  <a:lnTo>
                    <a:pt x="19047" y="189045"/>
                  </a:lnTo>
                  <a:lnTo>
                    <a:pt x="19050" y="182171"/>
                  </a:lnTo>
                  <a:lnTo>
                    <a:pt x="16228" y="181507"/>
                  </a:lnTo>
                  <a:lnTo>
                    <a:pt x="13993" y="181329"/>
                  </a:lnTo>
                  <a:lnTo>
                    <a:pt x="12504" y="180153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3" name="SMARTInkShape-869"/>
          <p:cNvSpPr/>
          <p:nvPr>
            <p:custDataLst>
              <p:tags r:id="rId27"/>
            </p:custDataLst>
          </p:nvPr>
        </p:nvSpPr>
        <p:spPr>
          <a:xfrm>
            <a:off x="6915160" y="5686436"/>
            <a:ext cx="795681" cy="304659"/>
          </a:xfrm>
          <a:custGeom>
            <a:avLst/>
            <a:gdLst/>
            <a:ahLst/>
            <a:cxnLst/>
            <a:rect l="0" t="0" r="0" b="0"/>
            <a:pathLst>
              <a:path w="795681" h="304659">
                <a:moveTo>
                  <a:pt x="9515" y="123814"/>
                </a:moveTo>
                <a:lnTo>
                  <a:pt x="9515" y="123814"/>
                </a:lnTo>
                <a:lnTo>
                  <a:pt x="9515" y="118758"/>
                </a:lnTo>
                <a:lnTo>
                  <a:pt x="8457" y="117269"/>
                </a:lnTo>
                <a:lnTo>
                  <a:pt x="6693" y="116275"/>
                </a:lnTo>
                <a:lnTo>
                  <a:pt x="4459" y="115613"/>
                </a:lnTo>
                <a:lnTo>
                  <a:pt x="2970" y="114113"/>
                </a:lnTo>
                <a:lnTo>
                  <a:pt x="383" y="106204"/>
                </a:lnTo>
                <a:lnTo>
                  <a:pt x="0" y="90612"/>
                </a:lnTo>
                <a:lnTo>
                  <a:pt x="2817" y="85069"/>
                </a:lnTo>
                <a:lnTo>
                  <a:pt x="6538" y="79077"/>
                </a:lnTo>
                <a:lnTo>
                  <a:pt x="8927" y="66608"/>
                </a:lnTo>
                <a:lnTo>
                  <a:pt x="9124" y="63451"/>
                </a:lnTo>
                <a:lnTo>
                  <a:pt x="10312" y="61348"/>
                </a:lnTo>
                <a:lnTo>
                  <a:pt x="12164" y="59945"/>
                </a:lnTo>
                <a:lnTo>
                  <a:pt x="14455" y="59009"/>
                </a:lnTo>
                <a:lnTo>
                  <a:pt x="15984" y="57327"/>
                </a:lnTo>
                <a:lnTo>
                  <a:pt x="17681" y="52637"/>
                </a:lnTo>
                <a:lnTo>
                  <a:pt x="19830" y="41002"/>
                </a:lnTo>
                <a:lnTo>
                  <a:pt x="27206" y="30411"/>
                </a:lnTo>
                <a:lnTo>
                  <a:pt x="28163" y="24055"/>
                </a:lnTo>
                <a:lnTo>
                  <a:pt x="29355" y="22383"/>
                </a:lnTo>
                <a:lnTo>
                  <a:pt x="31208" y="21268"/>
                </a:lnTo>
                <a:lnTo>
                  <a:pt x="37688" y="19170"/>
                </a:lnTo>
                <a:lnTo>
                  <a:pt x="46256" y="19050"/>
                </a:lnTo>
                <a:lnTo>
                  <a:pt x="46709" y="20104"/>
                </a:lnTo>
                <a:lnTo>
                  <a:pt x="47213" y="24099"/>
                </a:lnTo>
                <a:lnTo>
                  <a:pt x="48405" y="25587"/>
                </a:lnTo>
                <a:lnTo>
                  <a:pt x="52553" y="27241"/>
                </a:lnTo>
                <a:lnTo>
                  <a:pt x="60837" y="28172"/>
                </a:lnTo>
                <a:lnTo>
                  <a:pt x="62780" y="29361"/>
                </a:lnTo>
                <a:lnTo>
                  <a:pt x="64075" y="31213"/>
                </a:lnTo>
                <a:lnTo>
                  <a:pt x="64939" y="33504"/>
                </a:lnTo>
                <a:lnTo>
                  <a:pt x="66572" y="35033"/>
                </a:lnTo>
                <a:lnTo>
                  <a:pt x="71210" y="36731"/>
                </a:lnTo>
                <a:lnTo>
                  <a:pt x="90250" y="38054"/>
                </a:lnTo>
                <a:lnTo>
                  <a:pt x="119838" y="28386"/>
                </a:lnTo>
                <a:lnTo>
                  <a:pt x="133181" y="21199"/>
                </a:lnTo>
                <a:lnTo>
                  <a:pt x="136409" y="20479"/>
                </a:lnTo>
                <a:lnTo>
                  <a:pt x="171244" y="956"/>
                </a:lnTo>
                <a:lnTo>
                  <a:pt x="180834" y="0"/>
                </a:lnTo>
                <a:lnTo>
                  <a:pt x="165153" y="16857"/>
                </a:lnTo>
                <a:lnTo>
                  <a:pt x="161817" y="25682"/>
                </a:lnTo>
                <a:lnTo>
                  <a:pt x="139562" y="55857"/>
                </a:lnTo>
                <a:lnTo>
                  <a:pt x="123222" y="102015"/>
                </a:lnTo>
                <a:lnTo>
                  <a:pt x="101555" y="140086"/>
                </a:lnTo>
                <a:lnTo>
                  <a:pt x="87947" y="187682"/>
                </a:lnTo>
                <a:lnTo>
                  <a:pt x="85803" y="230967"/>
                </a:lnTo>
                <a:lnTo>
                  <a:pt x="85716" y="275557"/>
                </a:lnTo>
                <a:lnTo>
                  <a:pt x="85715" y="299752"/>
                </a:lnTo>
                <a:lnTo>
                  <a:pt x="86773" y="301431"/>
                </a:lnTo>
                <a:lnTo>
                  <a:pt x="88537" y="302549"/>
                </a:lnTo>
                <a:lnTo>
                  <a:pt x="96076" y="304125"/>
                </a:lnTo>
                <a:lnTo>
                  <a:pt x="108105" y="304658"/>
                </a:lnTo>
                <a:lnTo>
                  <a:pt x="114364" y="301909"/>
                </a:lnTo>
                <a:lnTo>
                  <a:pt x="158916" y="269831"/>
                </a:lnTo>
                <a:lnTo>
                  <a:pt x="200211" y="237276"/>
                </a:lnTo>
                <a:lnTo>
                  <a:pt x="244277" y="196982"/>
                </a:lnTo>
                <a:lnTo>
                  <a:pt x="290913" y="166234"/>
                </a:lnTo>
                <a:lnTo>
                  <a:pt x="297917" y="163834"/>
                </a:lnTo>
                <a:lnTo>
                  <a:pt x="316524" y="161235"/>
                </a:lnTo>
                <a:lnTo>
                  <a:pt x="318963" y="159345"/>
                </a:lnTo>
                <a:lnTo>
                  <a:pt x="320588" y="157026"/>
                </a:lnTo>
                <a:lnTo>
                  <a:pt x="322731" y="156539"/>
                </a:lnTo>
                <a:lnTo>
                  <a:pt x="325217" y="157272"/>
                </a:lnTo>
                <a:lnTo>
                  <a:pt x="330802" y="159851"/>
                </a:lnTo>
                <a:lnTo>
                  <a:pt x="346145" y="161643"/>
                </a:lnTo>
                <a:lnTo>
                  <a:pt x="348235" y="162791"/>
                </a:lnTo>
                <a:lnTo>
                  <a:pt x="349628" y="164616"/>
                </a:lnTo>
                <a:lnTo>
                  <a:pt x="351865" y="170091"/>
                </a:lnTo>
                <a:lnTo>
                  <a:pt x="358853" y="178777"/>
                </a:lnTo>
                <a:lnTo>
                  <a:pt x="361025" y="187607"/>
                </a:lnTo>
                <a:lnTo>
                  <a:pt x="361820" y="203228"/>
                </a:lnTo>
                <a:lnTo>
                  <a:pt x="359063" y="209556"/>
                </a:lnTo>
                <a:lnTo>
                  <a:pt x="356847" y="212725"/>
                </a:lnTo>
                <a:lnTo>
                  <a:pt x="353728" y="227299"/>
                </a:lnTo>
                <a:lnTo>
                  <a:pt x="351616" y="243582"/>
                </a:lnTo>
                <a:lnTo>
                  <a:pt x="344927" y="256989"/>
                </a:lnTo>
                <a:lnTo>
                  <a:pt x="344248" y="260223"/>
                </a:lnTo>
                <a:lnTo>
                  <a:pt x="333269" y="281499"/>
                </a:lnTo>
                <a:lnTo>
                  <a:pt x="331185" y="282912"/>
                </a:lnTo>
                <a:lnTo>
                  <a:pt x="328737" y="283854"/>
                </a:lnTo>
                <a:lnTo>
                  <a:pt x="327104" y="285541"/>
                </a:lnTo>
                <a:lnTo>
                  <a:pt x="323877" y="295133"/>
                </a:lnTo>
                <a:lnTo>
                  <a:pt x="323841" y="281071"/>
                </a:lnTo>
                <a:lnTo>
                  <a:pt x="326662" y="275550"/>
                </a:lnTo>
                <a:lnTo>
                  <a:pt x="355639" y="230263"/>
                </a:lnTo>
                <a:lnTo>
                  <a:pt x="365130" y="217326"/>
                </a:lnTo>
                <a:lnTo>
                  <a:pt x="388531" y="197381"/>
                </a:lnTo>
                <a:lnTo>
                  <a:pt x="395984" y="188260"/>
                </a:lnTo>
                <a:lnTo>
                  <a:pt x="415838" y="175059"/>
                </a:lnTo>
                <a:lnTo>
                  <a:pt x="425417" y="172512"/>
                </a:lnTo>
                <a:lnTo>
                  <a:pt x="436255" y="171580"/>
                </a:lnTo>
                <a:lnTo>
                  <a:pt x="446176" y="179652"/>
                </a:lnTo>
                <a:lnTo>
                  <a:pt x="447003" y="183204"/>
                </a:lnTo>
                <a:lnTo>
                  <a:pt x="447662" y="230452"/>
                </a:lnTo>
                <a:lnTo>
                  <a:pt x="447665" y="250699"/>
                </a:lnTo>
                <a:lnTo>
                  <a:pt x="446607" y="252854"/>
                </a:lnTo>
                <a:lnTo>
                  <a:pt x="444843" y="254290"/>
                </a:lnTo>
                <a:lnTo>
                  <a:pt x="442609" y="255248"/>
                </a:lnTo>
                <a:lnTo>
                  <a:pt x="441120" y="256945"/>
                </a:lnTo>
                <a:lnTo>
                  <a:pt x="439465" y="261652"/>
                </a:lnTo>
                <a:lnTo>
                  <a:pt x="440081" y="263331"/>
                </a:lnTo>
                <a:lnTo>
                  <a:pt x="441551" y="264451"/>
                </a:lnTo>
                <a:lnTo>
                  <a:pt x="447308" y="266558"/>
                </a:lnTo>
                <a:lnTo>
                  <a:pt x="455199" y="260117"/>
                </a:lnTo>
                <a:lnTo>
                  <a:pt x="460891" y="258476"/>
                </a:lnTo>
                <a:lnTo>
                  <a:pt x="462832" y="256980"/>
                </a:lnTo>
                <a:lnTo>
                  <a:pt x="483919" y="225130"/>
                </a:lnTo>
                <a:lnTo>
                  <a:pt x="530140" y="184161"/>
                </a:lnTo>
                <a:lnTo>
                  <a:pt x="538659" y="174620"/>
                </a:lnTo>
                <a:lnTo>
                  <a:pt x="541024" y="168267"/>
                </a:lnTo>
                <a:lnTo>
                  <a:pt x="542713" y="166149"/>
                </a:lnTo>
                <a:lnTo>
                  <a:pt x="550951" y="162472"/>
                </a:lnTo>
                <a:lnTo>
                  <a:pt x="551447" y="163345"/>
                </a:lnTo>
                <a:lnTo>
                  <a:pt x="552437" y="202273"/>
                </a:lnTo>
                <a:lnTo>
                  <a:pt x="549616" y="209132"/>
                </a:lnTo>
                <a:lnTo>
                  <a:pt x="547383" y="212442"/>
                </a:lnTo>
                <a:lnTo>
                  <a:pt x="544239" y="227215"/>
                </a:lnTo>
                <a:lnTo>
                  <a:pt x="542918" y="274321"/>
                </a:lnTo>
                <a:lnTo>
                  <a:pt x="543975" y="274952"/>
                </a:lnTo>
                <a:lnTo>
                  <a:pt x="560250" y="276166"/>
                </a:lnTo>
                <a:lnTo>
                  <a:pt x="566513" y="276199"/>
                </a:lnTo>
                <a:lnTo>
                  <a:pt x="572100" y="273385"/>
                </a:lnTo>
                <a:lnTo>
                  <a:pt x="618945" y="238092"/>
                </a:lnTo>
                <a:lnTo>
                  <a:pt x="655332" y="201895"/>
                </a:lnTo>
                <a:lnTo>
                  <a:pt x="659200" y="200850"/>
                </a:lnTo>
                <a:lnTo>
                  <a:pt x="666609" y="200029"/>
                </a:lnTo>
                <a:lnTo>
                  <a:pt x="666740" y="247646"/>
                </a:lnTo>
                <a:lnTo>
                  <a:pt x="666740" y="269864"/>
                </a:lnTo>
                <a:lnTo>
                  <a:pt x="669562" y="276214"/>
                </a:lnTo>
                <a:lnTo>
                  <a:pt x="673285" y="282564"/>
                </a:lnTo>
                <a:lnTo>
                  <a:pt x="674940" y="288914"/>
                </a:lnTo>
                <a:lnTo>
                  <a:pt x="676441" y="291031"/>
                </a:lnTo>
                <a:lnTo>
                  <a:pt x="678498" y="292442"/>
                </a:lnTo>
                <a:lnTo>
                  <a:pt x="686451" y="294428"/>
                </a:lnTo>
                <a:lnTo>
                  <a:pt x="698621" y="295099"/>
                </a:lnTo>
                <a:lnTo>
                  <a:pt x="704898" y="292368"/>
                </a:lnTo>
                <a:lnTo>
                  <a:pt x="752291" y="257142"/>
                </a:lnTo>
                <a:lnTo>
                  <a:pt x="781035" y="225766"/>
                </a:lnTo>
                <a:lnTo>
                  <a:pt x="795063" y="205432"/>
                </a:lnTo>
                <a:lnTo>
                  <a:pt x="795680" y="202568"/>
                </a:lnTo>
                <a:lnTo>
                  <a:pt x="795034" y="199600"/>
                </a:lnTo>
                <a:lnTo>
                  <a:pt x="791448" y="192289"/>
                </a:lnTo>
                <a:lnTo>
                  <a:pt x="785769" y="185966"/>
                </a:lnTo>
                <a:lnTo>
                  <a:pt x="780320" y="183187"/>
                </a:lnTo>
                <a:lnTo>
                  <a:pt x="777385" y="182446"/>
                </a:lnTo>
                <a:lnTo>
                  <a:pt x="775428" y="183010"/>
                </a:lnTo>
                <a:lnTo>
                  <a:pt x="774124" y="184445"/>
                </a:lnTo>
                <a:lnTo>
                  <a:pt x="773254" y="186460"/>
                </a:lnTo>
                <a:lnTo>
                  <a:pt x="770558" y="187802"/>
                </a:lnTo>
                <a:lnTo>
                  <a:pt x="755266" y="190136"/>
                </a:lnTo>
                <a:lnTo>
                  <a:pt x="742473" y="197982"/>
                </a:lnTo>
                <a:lnTo>
                  <a:pt x="739453" y="198659"/>
                </a:lnTo>
                <a:lnTo>
                  <a:pt x="723849" y="207375"/>
                </a:lnTo>
                <a:lnTo>
                  <a:pt x="720687" y="208096"/>
                </a:lnTo>
                <a:lnTo>
                  <a:pt x="706719" y="217613"/>
                </a:lnTo>
                <a:lnTo>
                  <a:pt x="697607" y="225323"/>
                </a:lnTo>
                <a:lnTo>
                  <a:pt x="687555" y="228159"/>
                </a:lnTo>
                <a:lnTo>
                  <a:pt x="686967" y="229361"/>
                </a:lnTo>
                <a:lnTo>
                  <a:pt x="685790" y="2476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4" name="SMARTInkShape-870"/>
          <p:cNvSpPr/>
          <p:nvPr>
            <p:custDataLst>
              <p:tags r:id="rId28"/>
            </p:custDataLst>
          </p:nvPr>
        </p:nvSpPr>
        <p:spPr>
          <a:xfrm>
            <a:off x="8048635" y="5848350"/>
            <a:ext cx="133341" cy="113861"/>
          </a:xfrm>
          <a:custGeom>
            <a:avLst/>
            <a:gdLst/>
            <a:ahLst/>
            <a:cxnLst/>
            <a:rect l="0" t="0" r="0" b="0"/>
            <a:pathLst>
              <a:path w="133341" h="113861">
                <a:moveTo>
                  <a:pt x="28565" y="0"/>
                </a:moveTo>
                <a:lnTo>
                  <a:pt x="28565" y="0"/>
                </a:lnTo>
                <a:lnTo>
                  <a:pt x="28565" y="5056"/>
                </a:lnTo>
                <a:lnTo>
                  <a:pt x="27507" y="6545"/>
                </a:lnTo>
                <a:lnTo>
                  <a:pt x="25743" y="7539"/>
                </a:lnTo>
                <a:lnTo>
                  <a:pt x="20365" y="9132"/>
                </a:lnTo>
                <a:lnTo>
                  <a:pt x="19628" y="12173"/>
                </a:lnTo>
                <a:lnTo>
                  <a:pt x="19050" y="32188"/>
                </a:lnTo>
                <a:lnTo>
                  <a:pt x="16222" y="38295"/>
                </a:lnTo>
                <a:lnTo>
                  <a:pt x="12496" y="44536"/>
                </a:lnTo>
                <a:lnTo>
                  <a:pt x="10104" y="57167"/>
                </a:lnTo>
                <a:lnTo>
                  <a:pt x="9631" y="69853"/>
                </a:lnTo>
                <a:lnTo>
                  <a:pt x="8534" y="71968"/>
                </a:lnTo>
                <a:lnTo>
                  <a:pt x="6744" y="73380"/>
                </a:lnTo>
                <a:lnTo>
                  <a:pt x="4493" y="74319"/>
                </a:lnTo>
                <a:lnTo>
                  <a:pt x="2992" y="76004"/>
                </a:lnTo>
                <a:lnTo>
                  <a:pt x="1324" y="80699"/>
                </a:lnTo>
                <a:lnTo>
                  <a:pt x="0" y="109284"/>
                </a:lnTo>
                <a:lnTo>
                  <a:pt x="1056" y="110956"/>
                </a:lnTo>
                <a:lnTo>
                  <a:pt x="2817" y="112071"/>
                </a:lnTo>
                <a:lnTo>
                  <a:pt x="8192" y="113860"/>
                </a:lnTo>
                <a:lnTo>
                  <a:pt x="19702" y="106702"/>
                </a:lnTo>
                <a:lnTo>
                  <a:pt x="22656" y="106061"/>
                </a:lnTo>
                <a:lnTo>
                  <a:pt x="38148" y="97406"/>
                </a:lnTo>
                <a:lnTo>
                  <a:pt x="41304" y="96687"/>
                </a:lnTo>
                <a:lnTo>
                  <a:pt x="47632" y="90244"/>
                </a:lnTo>
                <a:lnTo>
                  <a:pt x="85715" y="44838"/>
                </a:lnTo>
                <a:lnTo>
                  <a:pt x="104765" y="19642"/>
                </a:lnTo>
                <a:lnTo>
                  <a:pt x="110057" y="12962"/>
                </a:lnTo>
                <a:lnTo>
                  <a:pt x="112409" y="6467"/>
                </a:lnTo>
                <a:lnTo>
                  <a:pt x="114094" y="4311"/>
                </a:lnTo>
                <a:lnTo>
                  <a:pt x="123684" y="50"/>
                </a:lnTo>
                <a:lnTo>
                  <a:pt x="123777" y="15"/>
                </a:lnTo>
                <a:lnTo>
                  <a:pt x="118746" y="4"/>
                </a:lnTo>
                <a:lnTo>
                  <a:pt x="117261" y="1061"/>
                </a:lnTo>
                <a:lnTo>
                  <a:pt x="116270" y="2824"/>
                </a:lnTo>
                <a:lnTo>
                  <a:pt x="113492" y="16247"/>
                </a:lnTo>
                <a:lnTo>
                  <a:pt x="107821" y="26569"/>
                </a:lnTo>
                <a:lnTo>
                  <a:pt x="103975" y="53102"/>
                </a:lnTo>
                <a:lnTo>
                  <a:pt x="97279" y="66503"/>
                </a:lnTo>
                <a:lnTo>
                  <a:pt x="95251" y="102893"/>
                </a:lnTo>
                <a:lnTo>
                  <a:pt x="96306" y="103520"/>
                </a:lnTo>
                <a:lnTo>
                  <a:pt x="114538" y="104702"/>
                </a:lnTo>
                <a:lnTo>
                  <a:pt x="133340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7" name="SMARTInkShape-Group243"/>
          <p:cNvGrpSpPr/>
          <p:nvPr/>
        </p:nvGrpSpPr>
        <p:grpSpPr>
          <a:xfrm>
            <a:off x="8591550" y="5543678"/>
            <a:ext cx="819151" cy="580731"/>
            <a:chOff x="8591550" y="5543678"/>
            <a:chExt cx="819151" cy="580731"/>
          </a:xfrm>
        </p:grpSpPr>
        <p:sp>
          <p:nvSpPr>
            <p:cNvPr id="355" name="SMARTInkShape-871"/>
            <p:cNvSpPr/>
            <p:nvPr>
              <p:custDataLst>
                <p:tags r:id="rId33"/>
              </p:custDataLst>
            </p:nvPr>
          </p:nvSpPr>
          <p:spPr>
            <a:xfrm>
              <a:off x="9010650" y="5543678"/>
              <a:ext cx="400051" cy="361775"/>
            </a:xfrm>
            <a:custGeom>
              <a:avLst/>
              <a:gdLst/>
              <a:ahLst/>
              <a:cxnLst/>
              <a:rect l="0" t="0" r="0" b="0"/>
              <a:pathLst>
                <a:path w="400051" h="361775">
                  <a:moveTo>
                    <a:pt x="0" y="333247"/>
                  </a:moveTo>
                  <a:lnTo>
                    <a:pt x="0" y="333247"/>
                  </a:lnTo>
                  <a:lnTo>
                    <a:pt x="5057" y="333247"/>
                  </a:lnTo>
                  <a:lnTo>
                    <a:pt x="6546" y="334305"/>
                  </a:lnTo>
                  <a:lnTo>
                    <a:pt x="7540" y="336069"/>
                  </a:lnTo>
                  <a:lnTo>
                    <a:pt x="9134" y="341448"/>
                  </a:lnTo>
                  <a:lnTo>
                    <a:pt x="12173" y="342184"/>
                  </a:lnTo>
                  <a:lnTo>
                    <a:pt x="36650" y="342772"/>
                  </a:lnTo>
                  <a:lnTo>
                    <a:pt x="45418" y="336227"/>
                  </a:lnTo>
                  <a:lnTo>
                    <a:pt x="54263" y="333071"/>
                  </a:lnTo>
                  <a:lnTo>
                    <a:pt x="63584" y="326962"/>
                  </a:lnTo>
                  <a:lnTo>
                    <a:pt x="73051" y="323624"/>
                  </a:lnTo>
                  <a:lnTo>
                    <a:pt x="79387" y="319092"/>
                  </a:lnTo>
                  <a:lnTo>
                    <a:pt x="82907" y="313550"/>
                  </a:lnTo>
                  <a:lnTo>
                    <a:pt x="85532" y="307560"/>
                  </a:lnTo>
                  <a:lnTo>
                    <a:pt x="98818" y="291934"/>
                  </a:lnTo>
                  <a:lnTo>
                    <a:pt x="104949" y="288427"/>
                  </a:lnTo>
                  <a:lnTo>
                    <a:pt x="108067" y="287492"/>
                  </a:lnTo>
                  <a:lnTo>
                    <a:pt x="110144" y="285810"/>
                  </a:lnTo>
                  <a:lnTo>
                    <a:pt x="130703" y="256995"/>
                  </a:lnTo>
                  <a:lnTo>
                    <a:pt x="133117" y="245531"/>
                  </a:lnTo>
                  <a:lnTo>
                    <a:pt x="133346" y="229927"/>
                  </a:lnTo>
                  <a:lnTo>
                    <a:pt x="132289" y="229442"/>
                  </a:lnTo>
                  <a:lnTo>
                    <a:pt x="101169" y="228472"/>
                  </a:lnTo>
                  <a:lnTo>
                    <a:pt x="95059" y="231294"/>
                  </a:lnTo>
                  <a:lnTo>
                    <a:pt x="81214" y="242661"/>
                  </a:lnTo>
                  <a:lnTo>
                    <a:pt x="78429" y="248184"/>
                  </a:lnTo>
                  <a:lnTo>
                    <a:pt x="77685" y="251138"/>
                  </a:lnTo>
                  <a:lnTo>
                    <a:pt x="68857" y="266630"/>
                  </a:lnTo>
                  <a:lnTo>
                    <a:pt x="68129" y="269786"/>
                  </a:lnTo>
                  <a:lnTo>
                    <a:pt x="60417" y="283512"/>
                  </a:lnTo>
                  <a:lnTo>
                    <a:pt x="57188" y="326781"/>
                  </a:lnTo>
                  <a:lnTo>
                    <a:pt x="58234" y="328936"/>
                  </a:lnTo>
                  <a:lnTo>
                    <a:pt x="59989" y="330373"/>
                  </a:lnTo>
                  <a:lnTo>
                    <a:pt x="64762" y="333028"/>
                  </a:lnTo>
                  <a:lnTo>
                    <a:pt x="73399" y="339414"/>
                  </a:lnTo>
                  <a:lnTo>
                    <a:pt x="82659" y="341777"/>
                  </a:lnTo>
                  <a:lnTo>
                    <a:pt x="98440" y="342641"/>
                  </a:lnTo>
                  <a:lnTo>
                    <a:pt x="143124" y="323469"/>
                  </a:lnTo>
                  <a:lnTo>
                    <a:pt x="187340" y="301482"/>
                  </a:lnTo>
                  <a:lnTo>
                    <a:pt x="211670" y="287735"/>
                  </a:lnTo>
                  <a:lnTo>
                    <a:pt x="230587" y="268558"/>
                  </a:lnTo>
                  <a:lnTo>
                    <a:pt x="268110" y="244463"/>
                  </a:lnTo>
                  <a:lnTo>
                    <a:pt x="272618" y="238049"/>
                  </a:lnTo>
                  <a:lnTo>
                    <a:pt x="275680" y="231670"/>
                  </a:lnTo>
                  <a:lnTo>
                    <a:pt x="284214" y="220832"/>
                  </a:lnTo>
                  <a:lnTo>
                    <a:pt x="287890" y="219785"/>
                  </a:lnTo>
                  <a:lnTo>
                    <a:pt x="294843" y="218995"/>
                  </a:lnTo>
                  <a:lnTo>
                    <a:pt x="290090" y="218961"/>
                  </a:lnTo>
                  <a:lnTo>
                    <a:pt x="288644" y="220016"/>
                  </a:lnTo>
                  <a:lnTo>
                    <a:pt x="278381" y="238245"/>
                  </a:lnTo>
                  <a:lnTo>
                    <a:pt x="277661" y="241337"/>
                  </a:lnTo>
                  <a:lnTo>
                    <a:pt x="268876" y="257069"/>
                  </a:lnTo>
                  <a:lnTo>
                    <a:pt x="268150" y="260237"/>
                  </a:lnTo>
                  <a:lnTo>
                    <a:pt x="247459" y="293161"/>
                  </a:lnTo>
                  <a:lnTo>
                    <a:pt x="234912" y="312512"/>
                  </a:lnTo>
                  <a:lnTo>
                    <a:pt x="230470" y="325457"/>
                  </a:lnTo>
                  <a:lnTo>
                    <a:pt x="228615" y="359929"/>
                  </a:lnTo>
                  <a:lnTo>
                    <a:pt x="229667" y="360560"/>
                  </a:lnTo>
                  <a:lnTo>
                    <a:pt x="245935" y="361774"/>
                  </a:lnTo>
                  <a:lnTo>
                    <a:pt x="288935" y="320532"/>
                  </a:lnTo>
                  <a:lnTo>
                    <a:pt x="292457" y="314190"/>
                  </a:lnTo>
                  <a:lnTo>
                    <a:pt x="303808" y="279096"/>
                  </a:lnTo>
                  <a:lnTo>
                    <a:pt x="304762" y="239717"/>
                  </a:lnTo>
                  <a:lnTo>
                    <a:pt x="301961" y="230647"/>
                  </a:lnTo>
                  <a:lnTo>
                    <a:pt x="298246" y="223089"/>
                  </a:lnTo>
                  <a:lnTo>
                    <a:pt x="296595" y="216202"/>
                  </a:lnTo>
                  <a:lnTo>
                    <a:pt x="290217" y="209613"/>
                  </a:lnTo>
                  <a:lnTo>
                    <a:pt x="282444" y="203157"/>
                  </a:lnTo>
                  <a:lnTo>
                    <a:pt x="244447" y="158622"/>
                  </a:lnTo>
                  <a:lnTo>
                    <a:pt x="214576" y="128723"/>
                  </a:lnTo>
                  <a:lnTo>
                    <a:pt x="211783" y="123109"/>
                  </a:lnTo>
                  <a:lnTo>
                    <a:pt x="209746" y="104595"/>
                  </a:lnTo>
                  <a:lnTo>
                    <a:pt x="209588" y="96993"/>
                  </a:lnTo>
                  <a:lnTo>
                    <a:pt x="216104" y="87887"/>
                  </a:lnTo>
                  <a:lnTo>
                    <a:pt x="219254" y="78985"/>
                  </a:lnTo>
                  <a:lnTo>
                    <a:pt x="241431" y="53837"/>
                  </a:lnTo>
                  <a:lnTo>
                    <a:pt x="283374" y="23155"/>
                  </a:lnTo>
                  <a:lnTo>
                    <a:pt x="302763" y="16936"/>
                  </a:lnTo>
                  <a:lnTo>
                    <a:pt x="310245" y="12747"/>
                  </a:lnTo>
                  <a:lnTo>
                    <a:pt x="351821" y="519"/>
                  </a:lnTo>
                  <a:lnTo>
                    <a:pt x="365005" y="0"/>
                  </a:lnTo>
                  <a:lnTo>
                    <a:pt x="367162" y="1016"/>
                  </a:lnTo>
                  <a:lnTo>
                    <a:pt x="368600" y="2751"/>
                  </a:lnTo>
                  <a:lnTo>
                    <a:pt x="369558" y="4966"/>
                  </a:lnTo>
                  <a:lnTo>
                    <a:pt x="371255" y="6444"/>
                  </a:lnTo>
                  <a:lnTo>
                    <a:pt x="375962" y="8084"/>
                  </a:lnTo>
                  <a:lnTo>
                    <a:pt x="377642" y="9580"/>
                  </a:lnTo>
                  <a:lnTo>
                    <a:pt x="388342" y="28643"/>
                  </a:lnTo>
                  <a:lnTo>
                    <a:pt x="389070" y="31753"/>
                  </a:lnTo>
                  <a:lnTo>
                    <a:pt x="400050" y="47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872"/>
            <p:cNvSpPr/>
            <p:nvPr>
              <p:custDataLst>
                <p:tags r:id="rId34"/>
              </p:custDataLst>
            </p:nvPr>
          </p:nvSpPr>
          <p:spPr>
            <a:xfrm>
              <a:off x="8591550" y="5791211"/>
              <a:ext cx="409573" cy="333198"/>
            </a:xfrm>
            <a:custGeom>
              <a:avLst/>
              <a:gdLst/>
              <a:ahLst/>
              <a:cxnLst/>
              <a:rect l="0" t="0" r="0" b="0"/>
              <a:pathLst>
                <a:path w="409573" h="333198">
                  <a:moveTo>
                    <a:pt x="28575" y="19039"/>
                  </a:moveTo>
                  <a:lnTo>
                    <a:pt x="28575" y="19039"/>
                  </a:lnTo>
                  <a:lnTo>
                    <a:pt x="28575" y="9514"/>
                  </a:lnTo>
                  <a:lnTo>
                    <a:pt x="28575" y="53990"/>
                  </a:lnTo>
                  <a:lnTo>
                    <a:pt x="28575" y="69842"/>
                  </a:lnTo>
                  <a:lnTo>
                    <a:pt x="25753" y="76190"/>
                  </a:lnTo>
                  <a:lnTo>
                    <a:pt x="22030" y="82539"/>
                  </a:lnTo>
                  <a:lnTo>
                    <a:pt x="19638" y="95239"/>
                  </a:lnTo>
                  <a:lnTo>
                    <a:pt x="19166" y="102883"/>
                  </a:lnTo>
                  <a:lnTo>
                    <a:pt x="12527" y="111997"/>
                  </a:lnTo>
                  <a:lnTo>
                    <a:pt x="10859" y="117857"/>
                  </a:lnTo>
                  <a:lnTo>
                    <a:pt x="9356" y="119843"/>
                  </a:lnTo>
                  <a:lnTo>
                    <a:pt x="126" y="123769"/>
                  </a:lnTo>
                  <a:lnTo>
                    <a:pt x="0" y="86600"/>
                  </a:lnTo>
                  <a:lnTo>
                    <a:pt x="2822" y="77994"/>
                  </a:lnTo>
                  <a:lnTo>
                    <a:pt x="15188" y="59494"/>
                  </a:lnTo>
                  <a:lnTo>
                    <a:pt x="21110" y="40123"/>
                  </a:lnTo>
                  <a:lnTo>
                    <a:pt x="41396" y="15983"/>
                  </a:lnTo>
                  <a:lnTo>
                    <a:pt x="47678" y="12389"/>
                  </a:lnTo>
                  <a:lnTo>
                    <a:pt x="53999" y="9734"/>
                  </a:lnTo>
                  <a:lnTo>
                    <a:pt x="63507" y="3347"/>
                  </a:lnTo>
                  <a:lnTo>
                    <a:pt x="74319" y="431"/>
                  </a:lnTo>
                  <a:lnTo>
                    <a:pt x="89293" y="27"/>
                  </a:lnTo>
                  <a:lnTo>
                    <a:pt x="91277" y="1073"/>
                  </a:lnTo>
                  <a:lnTo>
                    <a:pt x="92602" y="2828"/>
                  </a:lnTo>
                  <a:lnTo>
                    <a:pt x="95131" y="7601"/>
                  </a:lnTo>
                  <a:lnTo>
                    <a:pt x="101447" y="16238"/>
                  </a:lnTo>
                  <a:lnTo>
                    <a:pt x="104337" y="26731"/>
                  </a:lnTo>
                  <a:lnTo>
                    <a:pt x="104775" y="74310"/>
                  </a:lnTo>
                  <a:lnTo>
                    <a:pt x="104775" y="85583"/>
                  </a:lnTo>
                  <a:lnTo>
                    <a:pt x="104775" y="80619"/>
                  </a:lnTo>
                  <a:lnTo>
                    <a:pt x="105833" y="79142"/>
                  </a:lnTo>
                  <a:lnTo>
                    <a:pt x="109832" y="77501"/>
                  </a:lnTo>
                  <a:lnTo>
                    <a:pt x="111321" y="76005"/>
                  </a:lnTo>
                  <a:lnTo>
                    <a:pt x="116535" y="66000"/>
                  </a:lnTo>
                  <a:lnTo>
                    <a:pt x="129410" y="50702"/>
                  </a:lnTo>
                  <a:lnTo>
                    <a:pt x="135394" y="38072"/>
                  </a:lnTo>
                  <a:lnTo>
                    <a:pt x="137888" y="34903"/>
                  </a:lnTo>
                  <a:lnTo>
                    <a:pt x="143480" y="31381"/>
                  </a:lnTo>
                  <a:lnTo>
                    <a:pt x="149495" y="28758"/>
                  </a:lnTo>
                  <a:lnTo>
                    <a:pt x="155695" y="24064"/>
                  </a:lnTo>
                  <a:lnTo>
                    <a:pt x="159156" y="18450"/>
                  </a:lnTo>
                  <a:lnTo>
                    <a:pt x="160079" y="15471"/>
                  </a:lnTo>
                  <a:lnTo>
                    <a:pt x="161752" y="13485"/>
                  </a:lnTo>
                  <a:lnTo>
                    <a:pt x="171319" y="9559"/>
                  </a:lnTo>
                  <a:lnTo>
                    <a:pt x="171450" y="52151"/>
                  </a:lnTo>
                  <a:lnTo>
                    <a:pt x="172508" y="53814"/>
                  </a:lnTo>
                  <a:lnTo>
                    <a:pt x="174272" y="54922"/>
                  </a:lnTo>
                  <a:lnTo>
                    <a:pt x="176507" y="55661"/>
                  </a:lnTo>
                  <a:lnTo>
                    <a:pt x="177996" y="57212"/>
                  </a:lnTo>
                  <a:lnTo>
                    <a:pt x="179651" y="61758"/>
                  </a:lnTo>
                  <a:lnTo>
                    <a:pt x="181151" y="63393"/>
                  </a:lnTo>
                  <a:lnTo>
                    <a:pt x="185641" y="65210"/>
                  </a:lnTo>
                  <a:lnTo>
                    <a:pt x="194116" y="66233"/>
                  </a:lnTo>
                  <a:lnTo>
                    <a:pt x="200221" y="63651"/>
                  </a:lnTo>
                  <a:lnTo>
                    <a:pt x="206463" y="60033"/>
                  </a:lnTo>
                  <a:lnTo>
                    <a:pt x="219093" y="57711"/>
                  </a:lnTo>
                  <a:lnTo>
                    <a:pt x="222262" y="57520"/>
                  </a:lnTo>
                  <a:lnTo>
                    <a:pt x="228605" y="54486"/>
                  </a:lnTo>
                  <a:lnTo>
                    <a:pt x="262644" y="32694"/>
                  </a:lnTo>
                  <a:lnTo>
                    <a:pt x="293237" y="18444"/>
                  </a:lnTo>
                  <a:lnTo>
                    <a:pt x="300720" y="13483"/>
                  </a:lnTo>
                  <a:lnTo>
                    <a:pt x="307573" y="11278"/>
                  </a:lnTo>
                  <a:lnTo>
                    <a:pt x="309824" y="9631"/>
                  </a:lnTo>
                  <a:lnTo>
                    <a:pt x="311324" y="7476"/>
                  </a:lnTo>
                  <a:lnTo>
                    <a:pt x="312324" y="4980"/>
                  </a:lnTo>
                  <a:lnTo>
                    <a:pt x="314049" y="3317"/>
                  </a:lnTo>
                  <a:lnTo>
                    <a:pt x="323810" y="0"/>
                  </a:lnTo>
                  <a:lnTo>
                    <a:pt x="323850" y="45687"/>
                  </a:lnTo>
                  <a:lnTo>
                    <a:pt x="322792" y="54166"/>
                  </a:lnTo>
                  <a:lnTo>
                    <a:pt x="315649" y="82984"/>
                  </a:lnTo>
                  <a:lnTo>
                    <a:pt x="313343" y="127015"/>
                  </a:lnTo>
                  <a:lnTo>
                    <a:pt x="302571" y="174262"/>
                  </a:lnTo>
                  <a:lnTo>
                    <a:pt x="293093" y="218476"/>
                  </a:lnTo>
                  <a:lnTo>
                    <a:pt x="287926" y="237939"/>
                  </a:lnTo>
                  <a:lnTo>
                    <a:pt x="283118" y="276198"/>
                  </a:lnTo>
                  <a:lnTo>
                    <a:pt x="277586" y="296554"/>
                  </a:lnTo>
                  <a:lnTo>
                    <a:pt x="275245" y="320554"/>
                  </a:lnTo>
                  <a:lnTo>
                    <a:pt x="266817" y="333197"/>
                  </a:lnTo>
                  <a:lnTo>
                    <a:pt x="266700" y="287846"/>
                  </a:lnTo>
                  <a:lnTo>
                    <a:pt x="266700" y="241124"/>
                  </a:lnTo>
                  <a:lnTo>
                    <a:pt x="266700" y="196829"/>
                  </a:lnTo>
                  <a:lnTo>
                    <a:pt x="267758" y="177786"/>
                  </a:lnTo>
                  <a:lnTo>
                    <a:pt x="275637" y="140878"/>
                  </a:lnTo>
                  <a:lnTo>
                    <a:pt x="277207" y="111911"/>
                  </a:lnTo>
                  <a:lnTo>
                    <a:pt x="297333" y="67321"/>
                  </a:lnTo>
                  <a:lnTo>
                    <a:pt x="320756" y="35802"/>
                  </a:lnTo>
                  <a:lnTo>
                    <a:pt x="349252" y="13564"/>
                  </a:lnTo>
                  <a:lnTo>
                    <a:pt x="358775" y="10714"/>
                  </a:lnTo>
                  <a:lnTo>
                    <a:pt x="365125" y="10047"/>
                  </a:lnTo>
                  <a:lnTo>
                    <a:pt x="367242" y="8811"/>
                  </a:lnTo>
                  <a:lnTo>
                    <a:pt x="368653" y="6928"/>
                  </a:lnTo>
                  <a:lnTo>
                    <a:pt x="369593" y="4615"/>
                  </a:lnTo>
                  <a:lnTo>
                    <a:pt x="371279" y="4131"/>
                  </a:lnTo>
                  <a:lnTo>
                    <a:pt x="373460" y="4867"/>
                  </a:lnTo>
                  <a:lnTo>
                    <a:pt x="378708" y="7449"/>
                  </a:lnTo>
                  <a:lnTo>
                    <a:pt x="393815" y="9243"/>
                  </a:lnTo>
                  <a:lnTo>
                    <a:pt x="395894" y="10391"/>
                  </a:lnTo>
                  <a:lnTo>
                    <a:pt x="397279" y="12216"/>
                  </a:lnTo>
                  <a:lnTo>
                    <a:pt x="399877" y="17065"/>
                  </a:lnTo>
                  <a:lnTo>
                    <a:pt x="406230" y="25744"/>
                  </a:lnTo>
                  <a:lnTo>
                    <a:pt x="408585" y="35019"/>
                  </a:lnTo>
                  <a:lnTo>
                    <a:pt x="409572" y="79364"/>
                  </a:lnTo>
                  <a:lnTo>
                    <a:pt x="406751" y="85714"/>
                  </a:lnTo>
                  <a:lnTo>
                    <a:pt x="403029" y="92064"/>
                  </a:lnTo>
                  <a:lnTo>
                    <a:pt x="401374" y="98414"/>
                  </a:lnTo>
                  <a:lnTo>
                    <a:pt x="399874" y="100531"/>
                  </a:lnTo>
                  <a:lnTo>
                    <a:pt x="397815" y="101942"/>
                  </a:lnTo>
                  <a:lnTo>
                    <a:pt x="395384" y="102883"/>
                  </a:lnTo>
                  <a:lnTo>
                    <a:pt x="393765" y="104568"/>
                  </a:lnTo>
                  <a:lnTo>
                    <a:pt x="388343" y="114877"/>
                  </a:lnTo>
                  <a:lnTo>
                    <a:pt x="382450" y="122049"/>
                  </a:lnTo>
                  <a:lnTo>
                    <a:pt x="378823" y="123030"/>
                  </a:lnTo>
                  <a:lnTo>
                    <a:pt x="371602" y="123800"/>
                  </a:lnTo>
                  <a:lnTo>
                    <a:pt x="38100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8" name="SMARTInkShape-873"/>
          <p:cNvSpPr/>
          <p:nvPr>
            <p:custDataLst>
              <p:tags r:id="rId29"/>
            </p:custDataLst>
          </p:nvPr>
        </p:nvSpPr>
        <p:spPr>
          <a:xfrm>
            <a:off x="9363075" y="5572257"/>
            <a:ext cx="1400161" cy="342603"/>
          </a:xfrm>
          <a:custGeom>
            <a:avLst/>
            <a:gdLst/>
            <a:ahLst/>
            <a:cxnLst/>
            <a:rect l="0" t="0" r="0" b="0"/>
            <a:pathLst>
              <a:path w="1400161" h="342603">
                <a:moveTo>
                  <a:pt x="19050" y="237993"/>
                </a:moveTo>
                <a:lnTo>
                  <a:pt x="19050" y="237993"/>
                </a:lnTo>
                <a:lnTo>
                  <a:pt x="19050" y="243049"/>
                </a:lnTo>
                <a:lnTo>
                  <a:pt x="17992" y="244538"/>
                </a:lnTo>
                <a:lnTo>
                  <a:pt x="16228" y="245532"/>
                </a:lnTo>
                <a:lnTo>
                  <a:pt x="13993" y="246194"/>
                </a:lnTo>
                <a:lnTo>
                  <a:pt x="12504" y="247694"/>
                </a:lnTo>
                <a:lnTo>
                  <a:pt x="9916" y="255603"/>
                </a:lnTo>
                <a:lnTo>
                  <a:pt x="9640" y="261673"/>
                </a:lnTo>
                <a:lnTo>
                  <a:pt x="6754" y="267215"/>
                </a:lnTo>
                <a:lnTo>
                  <a:pt x="3002" y="273205"/>
                </a:lnTo>
                <a:lnTo>
                  <a:pt x="395" y="283774"/>
                </a:lnTo>
                <a:lnTo>
                  <a:pt x="0" y="322232"/>
                </a:lnTo>
                <a:lnTo>
                  <a:pt x="5057" y="328335"/>
                </a:lnTo>
                <a:lnTo>
                  <a:pt x="10361" y="331061"/>
                </a:lnTo>
                <a:lnTo>
                  <a:pt x="17335" y="332812"/>
                </a:lnTo>
                <a:lnTo>
                  <a:pt x="29185" y="325647"/>
                </a:lnTo>
                <a:lnTo>
                  <a:pt x="32157" y="325004"/>
                </a:lnTo>
                <a:lnTo>
                  <a:pt x="34137" y="323517"/>
                </a:lnTo>
                <a:lnTo>
                  <a:pt x="63905" y="285601"/>
                </a:lnTo>
                <a:lnTo>
                  <a:pt x="65854" y="273266"/>
                </a:lnTo>
                <a:lnTo>
                  <a:pt x="66669" y="228520"/>
                </a:lnTo>
                <a:lnTo>
                  <a:pt x="66671" y="225327"/>
                </a:lnTo>
                <a:lnTo>
                  <a:pt x="65614" y="223199"/>
                </a:lnTo>
                <a:lnTo>
                  <a:pt x="63851" y="221780"/>
                </a:lnTo>
                <a:lnTo>
                  <a:pt x="59070" y="220205"/>
                </a:lnTo>
                <a:lnTo>
                  <a:pt x="53418" y="219504"/>
                </a:lnTo>
                <a:lnTo>
                  <a:pt x="47378" y="216370"/>
                </a:lnTo>
                <a:lnTo>
                  <a:pt x="39933" y="210791"/>
                </a:lnTo>
                <a:lnTo>
                  <a:pt x="38264" y="211392"/>
                </a:lnTo>
                <a:lnTo>
                  <a:pt x="30857" y="216235"/>
                </a:lnTo>
                <a:lnTo>
                  <a:pt x="25003" y="217739"/>
                </a:lnTo>
                <a:lnTo>
                  <a:pt x="23019" y="219199"/>
                </a:lnTo>
                <a:lnTo>
                  <a:pt x="21696" y="221230"/>
                </a:lnTo>
                <a:lnTo>
                  <a:pt x="20814" y="223642"/>
                </a:lnTo>
                <a:lnTo>
                  <a:pt x="19168" y="225251"/>
                </a:lnTo>
                <a:lnTo>
                  <a:pt x="14516" y="227037"/>
                </a:lnTo>
                <a:lnTo>
                  <a:pt x="12853" y="228572"/>
                </a:lnTo>
                <a:lnTo>
                  <a:pt x="9963" y="236543"/>
                </a:lnTo>
                <a:lnTo>
                  <a:pt x="9563" y="246067"/>
                </a:lnTo>
                <a:lnTo>
                  <a:pt x="10609" y="246551"/>
                </a:lnTo>
                <a:lnTo>
                  <a:pt x="14592" y="247088"/>
                </a:lnTo>
                <a:lnTo>
                  <a:pt x="16079" y="248290"/>
                </a:lnTo>
                <a:lnTo>
                  <a:pt x="17730" y="252448"/>
                </a:lnTo>
                <a:lnTo>
                  <a:pt x="19229" y="253979"/>
                </a:lnTo>
                <a:lnTo>
                  <a:pt x="23716" y="255681"/>
                </a:lnTo>
                <a:lnTo>
                  <a:pt x="59441" y="245231"/>
                </a:lnTo>
                <a:lnTo>
                  <a:pt x="95451" y="231090"/>
                </a:lnTo>
                <a:lnTo>
                  <a:pt x="109097" y="227516"/>
                </a:lnTo>
                <a:lnTo>
                  <a:pt x="155759" y="202623"/>
                </a:lnTo>
                <a:lnTo>
                  <a:pt x="203299" y="174371"/>
                </a:lnTo>
                <a:lnTo>
                  <a:pt x="249858" y="140337"/>
                </a:lnTo>
                <a:lnTo>
                  <a:pt x="295218" y="104038"/>
                </a:lnTo>
                <a:lnTo>
                  <a:pt x="340664" y="59236"/>
                </a:lnTo>
                <a:lnTo>
                  <a:pt x="351762" y="45328"/>
                </a:lnTo>
                <a:lnTo>
                  <a:pt x="358932" y="30623"/>
                </a:lnTo>
                <a:lnTo>
                  <a:pt x="361667" y="23062"/>
                </a:lnTo>
                <a:lnTo>
                  <a:pt x="369974" y="11402"/>
                </a:lnTo>
                <a:lnTo>
                  <a:pt x="369416" y="9674"/>
                </a:lnTo>
                <a:lnTo>
                  <a:pt x="363141" y="1369"/>
                </a:lnTo>
                <a:lnTo>
                  <a:pt x="359658" y="536"/>
                </a:lnTo>
                <a:lnTo>
                  <a:pt x="348797" y="0"/>
                </a:lnTo>
                <a:lnTo>
                  <a:pt x="342699" y="2750"/>
                </a:lnTo>
                <a:lnTo>
                  <a:pt x="336461" y="6440"/>
                </a:lnTo>
                <a:lnTo>
                  <a:pt x="310946" y="16738"/>
                </a:lnTo>
                <a:lnTo>
                  <a:pt x="287434" y="36806"/>
                </a:lnTo>
                <a:lnTo>
                  <a:pt x="254088" y="79361"/>
                </a:lnTo>
                <a:lnTo>
                  <a:pt x="221252" y="126522"/>
                </a:lnTo>
                <a:lnTo>
                  <a:pt x="200216" y="170730"/>
                </a:lnTo>
                <a:lnTo>
                  <a:pt x="180993" y="216906"/>
                </a:lnTo>
                <a:lnTo>
                  <a:pt x="174277" y="237389"/>
                </a:lnTo>
                <a:lnTo>
                  <a:pt x="169466" y="256864"/>
                </a:lnTo>
                <a:lnTo>
                  <a:pt x="163414" y="277351"/>
                </a:lnTo>
                <a:lnTo>
                  <a:pt x="162368" y="293281"/>
                </a:lnTo>
                <a:lnTo>
                  <a:pt x="164943" y="302429"/>
                </a:lnTo>
                <a:lnTo>
                  <a:pt x="168558" y="310023"/>
                </a:lnTo>
                <a:lnTo>
                  <a:pt x="171652" y="320248"/>
                </a:lnTo>
                <a:lnTo>
                  <a:pt x="177742" y="329981"/>
                </a:lnTo>
                <a:lnTo>
                  <a:pt x="179539" y="336379"/>
                </a:lnTo>
                <a:lnTo>
                  <a:pt x="181077" y="338509"/>
                </a:lnTo>
                <a:lnTo>
                  <a:pt x="183159" y="339929"/>
                </a:lnTo>
                <a:lnTo>
                  <a:pt x="191147" y="341927"/>
                </a:lnTo>
                <a:lnTo>
                  <a:pt x="203328" y="342602"/>
                </a:lnTo>
                <a:lnTo>
                  <a:pt x="205401" y="341599"/>
                </a:lnTo>
                <a:lnTo>
                  <a:pt x="206784" y="339872"/>
                </a:lnTo>
                <a:lnTo>
                  <a:pt x="207706" y="337662"/>
                </a:lnTo>
                <a:lnTo>
                  <a:pt x="209379" y="336190"/>
                </a:lnTo>
                <a:lnTo>
                  <a:pt x="219668" y="331003"/>
                </a:lnTo>
                <a:lnTo>
                  <a:pt x="231892" y="320101"/>
                </a:lnTo>
                <a:lnTo>
                  <a:pt x="235355" y="311174"/>
                </a:lnTo>
                <a:lnTo>
                  <a:pt x="237952" y="301209"/>
                </a:lnTo>
                <a:lnTo>
                  <a:pt x="245421" y="286190"/>
                </a:lnTo>
                <a:lnTo>
                  <a:pt x="247624" y="241436"/>
                </a:lnTo>
                <a:lnTo>
                  <a:pt x="247647" y="225328"/>
                </a:lnTo>
                <a:lnTo>
                  <a:pt x="246590" y="223200"/>
                </a:lnTo>
                <a:lnTo>
                  <a:pt x="244826" y="221781"/>
                </a:lnTo>
                <a:lnTo>
                  <a:pt x="242593" y="220836"/>
                </a:lnTo>
                <a:lnTo>
                  <a:pt x="241104" y="219146"/>
                </a:lnTo>
                <a:lnTo>
                  <a:pt x="238128" y="209429"/>
                </a:lnTo>
                <a:lnTo>
                  <a:pt x="243182" y="209421"/>
                </a:lnTo>
                <a:lnTo>
                  <a:pt x="248486" y="206598"/>
                </a:lnTo>
                <a:lnTo>
                  <a:pt x="255460" y="201217"/>
                </a:lnTo>
                <a:lnTo>
                  <a:pt x="264440" y="200155"/>
                </a:lnTo>
                <a:lnTo>
                  <a:pt x="289200" y="198857"/>
                </a:lnTo>
                <a:lnTo>
                  <a:pt x="307050" y="192359"/>
                </a:lnTo>
                <a:lnTo>
                  <a:pt x="324517" y="188136"/>
                </a:lnTo>
                <a:lnTo>
                  <a:pt x="365194" y="176213"/>
                </a:lnTo>
                <a:lnTo>
                  <a:pt x="411510" y="171605"/>
                </a:lnTo>
                <a:lnTo>
                  <a:pt x="454085" y="171326"/>
                </a:lnTo>
                <a:lnTo>
                  <a:pt x="477970" y="171318"/>
                </a:lnTo>
                <a:lnTo>
                  <a:pt x="485128" y="174140"/>
                </a:lnTo>
                <a:lnTo>
                  <a:pt x="504381" y="189941"/>
                </a:lnTo>
                <a:lnTo>
                  <a:pt x="512988" y="190330"/>
                </a:lnTo>
                <a:lnTo>
                  <a:pt x="513442" y="191402"/>
                </a:lnTo>
                <a:lnTo>
                  <a:pt x="514314" y="199500"/>
                </a:lnTo>
                <a:lnTo>
                  <a:pt x="505216" y="199883"/>
                </a:lnTo>
                <a:lnTo>
                  <a:pt x="504940" y="194833"/>
                </a:lnTo>
                <a:lnTo>
                  <a:pt x="503843" y="193345"/>
                </a:lnTo>
                <a:lnTo>
                  <a:pt x="496636" y="190760"/>
                </a:lnTo>
                <a:lnTo>
                  <a:pt x="495893" y="187719"/>
                </a:lnTo>
                <a:lnTo>
                  <a:pt x="495695" y="185428"/>
                </a:lnTo>
                <a:lnTo>
                  <a:pt x="494506" y="183899"/>
                </a:lnTo>
                <a:lnTo>
                  <a:pt x="490361" y="182201"/>
                </a:lnTo>
                <a:lnTo>
                  <a:pt x="482077" y="181246"/>
                </a:lnTo>
                <a:lnTo>
                  <a:pt x="480135" y="180053"/>
                </a:lnTo>
                <a:lnTo>
                  <a:pt x="478839" y="178200"/>
                </a:lnTo>
                <a:lnTo>
                  <a:pt x="477976" y="175906"/>
                </a:lnTo>
                <a:lnTo>
                  <a:pt x="476342" y="174377"/>
                </a:lnTo>
                <a:lnTo>
                  <a:pt x="471705" y="172677"/>
                </a:lnTo>
                <a:lnTo>
                  <a:pt x="443164" y="171328"/>
                </a:lnTo>
                <a:lnTo>
                  <a:pt x="437557" y="174145"/>
                </a:lnTo>
                <a:lnTo>
                  <a:pt x="434579" y="176378"/>
                </a:lnTo>
                <a:lnTo>
                  <a:pt x="425627" y="178859"/>
                </a:lnTo>
                <a:lnTo>
                  <a:pt x="415651" y="181019"/>
                </a:lnTo>
                <a:lnTo>
                  <a:pt x="404085" y="188186"/>
                </a:lnTo>
                <a:lnTo>
                  <a:pt x="387464" y="203199"/>
                </a:lnTo>
                <a:lnTo>
                  <a:pt x="352426" y="250167"/>
                </a:lnTo>
                <a:lnTo>
                  <a:pt x="336197" y="275489"/>
                </a:lnTo>
                <a:lnTo>
                  <a:pt x="333746" y="291889"/>
                </a:lnTo>
                <a:lnTo>
                  <a:pt x="333424" y="307832"/>
                </a:lnTo>
                <a:lnTo>
                  <a:pt x="334466" y="309953"/>
                </a:lnTo>
                <a:lnTo>
                  <a:pt x="336219" y="311366"/>
                </a:lnTo>
                <a:lnTo>
                  <a:pt x="338447" y="312308"/>
                </a:lnTo>
                <a:lnTo>
                  <a:pt x="339930" y="313995"/>
                </a:lnTo>
                <a:lnTo>
                  <a:pt x="341580" y="318691"/>
                </a:lnTo>
                <a:lnTo>
                  <a:pt x="343079" y="320366"/>
                </a:lnTo>
                <a:lnTo>
                  <a:pt x="347566" y="322229"/>
                </a:lnTo>
                <a:lnTo>
                  <a:pt x="393660" y="313370"/>
                </a:lnTo>
                <a:lnTo>
                  <a:pt x="440556" y="288689"/>
                </a:lnTo>
                <a:lnTo>
                  <a:pt x="485120" y="257041"/>
                </a:lnTo>
                <a:lnTo>
                  <a:pt x="490775" y="250692"/>
                </a:lnTo>
                <a:lnTo>
                  <a:pt x="494704" y="239874"/>
                </a:lnTo>
                <a:lnTo>
                  <a:pt x="495296" y="228599"/>
                </a:lnTo>
                <a:lnTo>
                  <a:pt x="490242" y="228506"/>
                </a:lnTo>
                <a:lnTo>
                  <a:pt x="488754" y="229552"/>
                </a:lnTo>
                <a:lnTo>
                  <a:pt x="487762" y="231307"/>
                </a:lnTo>
                <a:lnTo>
                  <a:pt x="487098" y="233536"/>
                </a:lnTo>
                <a:lnTo>
                  <a:pt x="478410" y="247767"/>
                </a:lnTo>
                <a:lnTo>
                  <a:pt x="477691" y="250859"/>
                </a:lnTo>
                <a:lnTo>
                  <a:pt x="471620" y="260266"/>
                </a:lnTo>
                <a:lnTo>
                  <a:pt x="461146" y="272928"/>
                </a:lnTo>
                <a:lnTo>
                  <a:pt x="455157" y="285620"/>
                </a:lnTo>
                <a:lnTo>
                  <a:pt x="451001" y="291969"/>
                </a:lnTo>
                <a:lnTo>
                  <a:pt x="448660" y="301493"/>
                </a:lnTo>
                <a:lnTo>
                  <a:pt x="447713" y="321837"/>
                </a:lnTo>
                <a:lnTo>
                  <a:pt x="448758" y="322464"/>
                </a:lnTo>
                <a:lnTo>
                  <a:pt x="452744" y="323160"/>
                </a:lnTo>
                <a:lnTo>
                  <a:pt x="454230" y="324405"/>
                </a:lnTo>
                <a:lnTo>
                  <a:pt x="455880" y="328610"/>
                </a:lnTo>
                <a:lnTo>
                  <a:pt x="457378" y="330154"/>
                </a:lnTo>
                <a:lnTo>
                  <a:pt x="461866" y="331871"/>
                </a:lnTo>
                <a:lnTo>
                  <a:pt x="475398" y="332837"/>
                </a:lnTo>
                <a:lnTo>
                  <a:pt x="483985" y="330240"/>
                </a:lnTo>
                <a:lnTo>
                  <a:pt x="492388" y="326617"/>
                </a:lnTo>
                <a:lnTo>
                  <a:pt x="507960" y="323518"/>
                </a:lnTo>
                <a:lnTo>
                  <a:pt x="554627" y="297907"/>
                </a:lnTo>
                <a:lnTo>
                  <a:pt x="565060" y="295312"/>
                </a:lnTo>
                <a:lnTo>
                  <a:pt x="580380" y="285025"/>
                </a:lnTo>
                <a:lnTo>
                  <a:pt x="587089" y="280063"/>
                </a:lnTo>
                <a:lnTo>
                  <a:pt x="600018" y="274055"/>
                </a:lnTo>
                <a:lnTo>
                  <a:pt x="609433" y="266698"/>
                </a:lnTo>
                <a:lnTo>
                  <a:pt x="617786" y="266579"/>
                </a:lnTo>
                <a:lnTo>
                  <a:pt x="610807" y="274770"/>
                </a:lnTo>
                <a:lnTo>
                  <a:pt x="609705" y="284178"/>
                </a:lnTo>
                <a:lnTo>
                  <a:pt x="609602" y="294713"/>
                </a:lnTo>
                <a:lnTo>
                  <a:pt x="636343" y="295140"/>
                </a:lnTo>
                <a:lnTo>
                  <a:pt x="660861" y="279954"/>
                </a:lnTo>
                <a:lnTo>
                  <a:pt x="672295" y="276178"/>
                </a:lnTo>
                <a:lnTo>
                  <a:pt x="716595" y="244642"/>
                </a:lnTo>
                <a:lnTo>
                  <a:pt x="761943" y="199945"/>
                </a:lnTo>
                <a:lnTo>
                  <a:pt x="767266" y="193566"/>
                </a:lnTo>
                <a:lnTo>
                  <a:pt x="773505" y="180848"/>
                </a:lnTo>
                <a:lnTo>
                  <a:pt x="781038" y="171332"/>
                </a:lnTo>
                <a:lnTo>
                  <a:pt x="781047" y="176379"/>
                </a:lnTo>
                <a:lnTo>
                  <a:pt x="778226" y="181681"/>
                </a:lnTo>
                <a:lnTo>
                  <a:pt x="774504" y="187565"/>
                </a:lnTo>
                <a:lnTo>
                  <a:pt x="771348" y="196828"/>
                </a:lnTo>
                <a:lnTo>
                  <a:pt x="765240" y="206276"/>
                </a:lnTo>
                <a:lnTo>
                  <a:pt x="761901" y="215778"/>
                </a:lnTo>
                <a:lnTo>
                  <a:pt x="746896" y="241365"/>
                </a:lnTo>
                <a:lnTo>
                  <a:pt x="743729" y="256455"/>
                </a:lnTo>
                <a:lnTo>
                  <a:pt x="742954" y="290114"/>
                </a:lnTo>
                <a:lnTo>
                  <a:pt x="744011" y="291790"/>
                </a:lnTo>
                <a:lnTo>
                  <a:pt x="745774" y="292907"/>
                </a:lnTo>
                <a:lnTo>
                  <a:pt x="753311" y="294481"/>
                </a:lnTo>
                <a:lnTo>
                  <a:pt x="774750" y="295105"/>
                </a:lnTo>
                <a:lnTo>
                  <a:pt x="781072" y="292304"/>
                </a:lnTo>
                <a:lnTo>
                  <a:pt x="826102" y="266495"/>
                </a:lnTo>
                <a:lnTo>
                  <a:pt x="873658" y="235169"/>
                </a:lnTo>
                <a:lnTo>
                  <a:pt x="898371" y="206635"/>
                </a:lnTo>
                <a:lnTo>
                  <a:pt x="916682" y="193620"/>
                </a:lnTo>
                <a:lnTo>
                  <a:pt x="922837" y="185099"/>
                </a:lnTo>
                <a:lnTo>
                  <a:pt x="933310" y="180891"/>
                </a:lnTo>
                <a:lnTo>
                  <a:pt x="913736" y="203378"/>
                </a:lnTo>
                <a:lnTo>
                  <a:pt x="895292" y="227938"/>
                </a:lnTo>
                <a:lnTo>
                  <a:pt x="873121" y="250662"/>
                </a:lnTo>
                <a:lnTo>
                  <a:pt x="869596" y="259852"/>
                </a:lnTo>
                <a:lnTo>
                  <a:pt x="866970" y="269933"/>
                </a:lnTo>
                <a:lnTo>
                  <a:pt x="858242" y="285159"/>
                </a:lnTo>
                <a:lnTo>
                  <a:pt x="857690" y="290000"/>
                </a:lnTo>
                <a:lnTo>
                  <a:pt x="858602" y="291715"/>
                </a:lnTo>
                <a:lnTo>
                  <a:pt x="860268" y="292857"/>
                </a:lnTo>
                <a:lnTo>
                  <a:pt x="862437" y="293619"/>
                </a:lnTo>
                <a:lnTo>
                  <a:pt x="863883" y="295185"/>
                </a:lnTo>
                <a:lnTo>
                  <a:pt x="865491" y="299749"/>
                </a:lnTo>
                <a:lnTo>
                  <a:pt x="866977" y="301389"/>
                </a:lnTo>
                <a:lnTo>
                  <a:pt x="871451" y="303210"/>
                </a:lnTo>
                <a:lnTo>
                  <a:pt x="874126" y="302638"/>
                </a:lnTo>
                <a:lnTo>
                  <a:pt x="886023" y="296937"/>
                </a:lnTo>
                <a:lnTo>
                  <a:pt x="901725" y="294321"/>
                </a:lnTo>
                <a:lnTo>
                  <a:pt x="948444" y="260187"/>
                </a:lnTo>
                <a:lnTo>
                  <a:pt x="965085" y="244339"/>
                </a:lnTo>
                <a:lnTo>
                  <a:pt x="968677" y="237991"/>
                </a:lnTo>
                <a:lnTo>
                  <a:pt x="970983" y="225293"/>
                </a:lnTo>
                <a:lnTo>
                  <a:pt x="971500" y="206243"/>
                </a:lnTo>
                <a:lnTo>
                  <a:pt x="968706" y="199893"/>
                </a:lnTo>
                <a:lnTo>
                  <a:pt x="963345" y="192249"/>
                </a:lnTo>
                <a:lnTo>
                  <a:pt x="959789" y="191204"/>
                </a:lnTo>
                <a:lnTo>
                  <a:pt x="948882" y="190533"/>
                </a:lnTo>
                <a:lnTo>
                  <a:pt x="942779" y="193264"/>
                </a:lnTo>
                <a:lnTo>
                  <a:pt x="898346" y="225326"/>
                </a:lnTo>
                <a:lnTo>
                  <a:pt x="860710" y="253869"/>
                </a:lnTo>
                <a:lnTo>
                  <a:pt x="843238" y="271067"/>
                </a:lnTo>
                <a:lnTo>
                  <a:pt x="840439" y="276681"/>
                </a:lnTo>
                <a:lnTo>
                  <a:pt x="838643" y="283853"/>
                </a:lnTo>
                <a:lnTo>
                  <a:pt x="839554" y="284441"/>
                </a:lnTo>
                <a:lnTo>
                  <a:pt x="860601" y="285573"/>
                </a:lnTo>
                <a:lnTo>
                  <a:pt x="875060" y="280548"/>
                </a:lnTo>
                <a:lnTo>
                  <a:pt x="922602" y="256969"/>
                </a:lnTo>
                <a:lnTo>
                  <a:pt x="964731" y="237986"/>
                </a:lnTo>
                <a:lnTo>
                  <a:pt x="1009051" y="218943"/>
                </a:lnTo>
                <a:lnTo>
                  <a:pt x="1055237" y="192354"/>
                </a:lnTo>
                <a:lnTo>
                  <a:pt x="1088756" y="175813"/>
                </a:lnTo>
                <a:lnTo>
                  <a:pt x="1111550" y="169384"/>
                </a:lnTo>
                <a:lnTo>
                  <a:pt x="1119497" y="165166"/>
                </a:lnTo>
                <a:lnTo>
                  <a:pt x="1133223" y="162459"/>
                </a:lnTo>
                <a:lnTo>
                  <a:pt x="1136482" y="162238"/>
                </a:lnTo>
                <a:lnTo>
                  <a:pt x="1142926" y="164813"/>
                </a:lnTo>
                <a:lnTo>
                  <a:pt x="1150628" y="170033"/>
                </a:lnTo>
                <a:lnTo>
                  <a:pt x="1157019" y="170937"/>
                </a:lnTo>
                <a:lnTo>
                  <a:pt x="1158697" y="172123"/>
                </a:lnTo>
                <a:lnTo>
                  <a:pt x="1159814" y="173971"/>
                </a:lnTo>
                <a:lnTo>
                  <a:pt x="1161755" y="180996"/>
                </a:lnTo>
                <a:lnTo>
                  <a:pt x="1162050" y="199766"/>
                </a:lnTo>
                <a:lnTo>
                  <a:pt x="1170252" y="199882"/>
                </a:lnTo>
                <a:lnTo>
                  <a:pt x="1170692" y="198828"/>
                </a:lnTo>
                <a:lnTo>
                  <a:pt x="1171575" y="163244"/>
                </a:lnTo>
                <a:lnTo>
                  <a:pt x="1162441" y="152698"/>
                </a:lnTo>
                <a:lnTo>
                  <a:pt x="1157110" y="152395"/>
                </a:lnTo>
                <a:lnTo>
                  <a:pt x="1155582" y="153412"/>
                </a:lnTo>
                <a:lnTo>
                  <a:pt x="1154563" y="155147"/>
                </a:lnTo>
                <a:lnTo>
                  <a:pt x="1153884" y="157362"/>
                </a:lnTo>
                <a:lnTo>
                  <a:pt x="1152373" y="158839"/>
                </a:lnTo>
                <a:lnTo>
                  <a:pt x="1142345" y="164032"/>
                </a:lnTo>
                <a:lnTo>
                  <a:pt x="1136358" y="170197"/>
                </a:lnTo>
                <a:lnTo>
                  <a:pt x="1098548" y="216757"/>
                </a:lnTo>
                <a:lnTo>
                  <a:pt x="1069624" y="256867"/>
                </a:lnTo>
                <a:lnTo>
                  <a:pt x="1067357" y="269709"/>
                </a:lnTo>
                <a:lnTo>
                  <a:pt x="1066849" y="288790"/>
                </a:lnTo>
                <a:lnTo>
                  <a:pt x="1067891" y="290908"/>
                </a:lnTo>
                <a:lnTo>
                  <a:pt x="1069644" y="292320"/>
                </a:lnTo>
                <a:lnTo>
                  <a:pt x="1074415" y="293888"/>
                </a:lnTo>
                <a:lnTo>
                  <a:pt x="1106800" y="295095"/>
                </a:lnTo>
                <a:lnTo>
                  <a:pt x="1152723" y="283382"/>
                </a:lnTo>
                <a:lnTo>
                  <a:pt x="1196987" y="263262"/>
                </a:lnTo>
                <a:lnTo>
                  <a:pt x="1243277" y="244332"/>
                </a:lnTo>
                <a:lnTo>
                  <a:pt x="1288972" y="213475"/>
                </a:lnTo>
                <a:lnTo>
                  <a:pt x="1333496" y="182880"/>
                </a:lnTo>
                <a:lnTo>
                  <a:pt x="1371354" y="155143"/>
                </a:lnTo>
                <a:lnTo>
                  <a:pt x="1377841" y="152488"/>
                </a:lnTo>
                <a:lnTo>
                  <a:pt x="1390601" y="142782"/>
                </a:lnTo>
                <a:lnTo>
                  <a:pt x="1365138" y="167196"/>
                </a:lnTo>
                <a:lnTo>
                  <a:pt x="1358850" y="169486"/>
                </a:lnTo>
                <a:lnTo>
                  <a:pt x="1352528" y="176148"/>
                </a:lnTo>
                <a:lnTo>
                  <a:pt x="1318683" y="222259"/>
                </a:lnTo>
                <a:lnTo>
                  <a:pt x="1314646" y="233919"/>
                </a:lnTo>
                <a:lnTo>
                  <a:pt x="1308276" y="244076"/>
                </a:lnTo>
                <a:lnTo>
                  <a:pt x="1305918" y="253789"/>
                </a:lnTo>
                <a:lnTo>
                  <a:pt x="1305056" y="269732"/>
                </a:lnTo>
                <a:lnTo>
                  <a:pt x="1307806" y="276088"/>
                </a:lnTo>
                <a:lnTo>
                  <a:pt x="1311498" y="282441"/>
                </a:lnTo>
                <a:lnTo>
                  <a:pt x="1313138" y="288792"/>
                </a:lnTo>
                <a:lnTo>
                  <a:pt x="1314634" y="290909"/>
                </a:lnTo>
                <a:lnTo>
                  <a:pt x="1316689" y="292321"/>
                </a:lnTo>
                <a:lnTo>
                  <a:pt x="1321796" y="294947"/>
                </a:lnTo>
                <a:lnTo>
                  <a:pt x="1330620" y="301318"/>
                </a:lnTo>
                <a:lnTo>
                  <a:pt x="1339937" y="303676"/>
                </a:lnTo>
                <a:lnTo>
                  <a:pt x="1355737" y="304537"/>
                </a:lnTo>
                <a:lnTo>
                  <a:pt x="1362079" y="301788"/>
                </a:lnTo>
                <a:lnTo>
                  <a:pt x="1368427" y="298096"/>
                </a:lnTo>
                <a:lnTo>
                  <a:pt x="1381125" y="295726"/>
                </a:lnTo>
                <a:lnTo>
                  <a:pt x="1384300" y="295532"/>
                </a:lnTo>
                <a:lnTo>
                  <a:pt x="1390650" y="292494"/>
                </a:lnTo>
                <a:lnTo>
                  <a:pt x="1398294" y="286976"/>
                </a:lnTo>
                <a:lnTo>
                  <a:pt x="1399339" y="283400"/>
                </a:lnTo>
                <a:lnTo>
                  <a:pt x="1400160" y="262030"/>
                </a:lnTo>
                <a:lnTo>
                  <a:pt x="1399108" y="260368"/>
                </a:lnTo>
                <a:lnTo>
                  <a:pt x="1397346" y="259259"/>
                </a:lnTo>
                <a:lnTo>
                  <a:pt x="1389812" y="257700"/>
                </a:lnTo>
                <a:lnTo>
                  <a:pt x="1377785" y="257173"/>
                </a:lnTo>
                <a:lnTo>
                  <a:pt x="1371526" y="259923"/>
                </a:lnTo>
                <a:lnTo>
                  <a:pt x="1365217" y="263615"/>
                </a:lnTo>
                <a:lnTo>
                  <a:pt x="1355716" y="266751"/>
                </a:lnTo>
                <a:lnTo>
                  <a:pt x="1330129" y="281679"/>
                </a:lnTo>
                <a:lnTo>
                  <a:pt x="1318506" y="285510"/>
                </a:lnTo>
                <a:lnTo>
                  <a:pt x="1311668" y="290156"/>
                </a:lnTo>
                <a:lnTo>
                  <a:pt x="1307921" y="295749"/>
                </a:lnTo>
                <a:lnTo>
                  <a:pt x="1306923" y="298722"/>
                </a:lnTo>
                <a:lnTo>
                  <a:pt x="1305198" y="300704"/>
                </a:lnTo>
                <a:lnTo>
                  <a:pt x="1295844" y="304514"/>
                </a:lnTo>
                <a:lnTo>
                  <a:pt x="1304925" y="31419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1" name="SMARTInkShape-Group245"/>
          <p:cNvGrpSpPr/>
          <p:nvPr/>
        </p:nvGrpSpPr>
        <p:grpSpPr>
          <a:xfrm>
            <a:off x="3219453" y="6438919"/>
            <a:ext cx="742948" cy="352396"/>
            <a:chOff x="3219453" y="6438919"/>
            <a:chExt cx="742948" cy="352396"/>
          </a:xfrm>
        </p:grpSpPr>
        <p:sp>
          <p:nvSpPr>
            <p:cNvPr id="359" name="SMARTInkShape-874"/>
            <p:cNvSpPr/>
            <p:nvPr>
              <p:custDataLst>
                <p:tags r:id="rId31"/>
              </p:custDataLst>
            </p:nvPr>
          </p:nvSpPr>
          <p:spPr>
            <a:xfrm>
              <a:off x="3781435" y="6515100"/>
              <a:ext cx="180966" cy="104656"/>
            </a:xfrm>
            <a:custGeom>
              <a:avLst/>
              <a:gdLst/>
              <a:ahLst/>
              <a:cxnLst/>
              <a:rect l="0" t="0" r="0" b="0"/>
              <a:pathLst>
                <a:path w="180966" h="104656">
                  <a:moveTo>
                    <a:pt x="19040" y="0"/>
                  </a:moveTo>
                  <a:lnTo>
                    <a:pt x="19040" y="0"/>
                  </a:lnTo>
                  <a:lnTo>
                    <a:pt x="13983" y="5056"/>
                  </a:lnTo>
                  <a:lnTo>
                    <a:pt x="11501" y="10361"/>
                  </a:lnTo>
                  <a:lnTo>
                    <a:pt x="8718" y="25510"/>
                  </a:lnTo>
                  <a:lnTo>
                    <a:pt x="3046" y="36016"/>
                  </a:lnTo>
                  <a:lnTo>
                    <a:pt x="0" y="79456"/>
                  </a:lnTo>
                  <a:lnTo>
                    <a:pt x="2817" y="85761"/>
                  </a:lnTo>
                  <a:lnTo>
                    <a:pt x="8192" y="93376"/>
                  </a:lnTo>
                  <a:lnTo>
                    <a:pt x="11749" y="94417"/>
                  </a:lnTo>
                  <a:lnTo>
                    <a:pt x="14179" y="94695"/>
                  </a:lnTo>
                  <a:lnTo>
                    <a:pt x="19702" y="97826"/>
                  </a:lnTo>
                  <a:lnTo>
                    <a:pt x="26814" y="103402"/>
                  </a:lnTo>
                  <a:lnTo>
                    <a:pt x="35823" y="104504"/>
                  </a:lnTo>
                  <a:lnTo>
                    <a:pt x="41669" y="104655"/>
                  </a:lnTo>
                  <a:lnTo>
                    <a:pt x="61023" y="99682"/>
                  </a:lnTo>
                  <a:lnTo>
                    <a:pt x="106430" y="69124"/>
                  </a:lnTo>
                  <a:lnTo>
                    <a:pt x="152609" y="35182"/>
                  </a:lnTo>
                  <a:lnTo>
                    <a:pt x="1809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875"/>
            <p:cNvSpPr/>
            <p:nvPr>
              <p:custDataLst>
                <p:tags r:id="rId32"/>
              </p:custDataLst>
            </p:nvPr>
          </p:nvSpPr>
          <p:spPr>
            <a:xfrm>
              <a:off x="3219453" y="6438919"/>
              <a:ext cx="666714" cy="352396"/>
            </a:xfrm>
            <a:custGeom>
              <a:avLst/>
              <a:gdLst/>
              <a:ahLst/>
              <a:cxnLst/>
              <a:rect l="0" t="0" r="0" b="0"/>
              <a:pathLst>
                <a:path w="666714" h="352396">
                  <a:moveTo>
                    <a:pt x="57147" y="19031"/>
                  </a:moveTo>
                  <a:lnTo>
                    <a:pt x="57147" y="19031"/>
                  </a:lnTo>
                  <a:lnTo>
                    <a:pt x="52090" y="24087"/>
                  </a:lnTo>
                  <a:lnTo>
                    <a:pt x="46786" y="26570"/>
                  </a:lnTo>
                  <a:lnTo>
                    <a:pt x="43890" y="27232"/>
                  </a:lnTo>
                  <a:lnTo>
                    <a:pt x="28733" y="37954"/>
                  </a:lnTo>
                  <a:lnTo>
                    <a:pt x="23564" y="43100"/>
                  </a:lnTo>
                  <a:lnTo>
                    <a:pt x="21054" y="48426"/>
                  </a:lnTo>
                  <a:lnTo>
                    <a:pt x="20385" y="51327"/>
                  </a:lnTo>
                  <a:lnTo>
                    <a:pt x="11684" y="66728"/>
                  </a:lnTo>
                  <a:lnTo>
                    <a:pt x="9649" y="88885"/>
                  </a:lnTo>
                  <a:lnTo>
                    <a:pt x="8548" y="91000"/>
                  </a:lnTo>
                  <a:lnTo>
                    <a:pt x="6756" y="92410"/>
                  </a:lnTo>
                  <a:lnTo>
                    <a:pt x="4503" y="93351"/>
                  </a:lnTo>
                  <a:lnTo>
                    <a:pt x="3001" y="95036"/>
                  </a:lnTo>
                  <a:lnTo>
                    <a:pt x="1332" y="99730"/>
                  </a:lnTo>
                  <a:lnTo>
                    <a:pt x="0" y="131845"/>
                  </a:lnTo>
                  <a:lnTo>
                    <a:pt x="1057" y="132340"/>
                  </a:lnTo>
                  <a:lnTo>
                    <a:pt x="5055" y="132891"/>
                  </a:lnTo>
                  <a:lnTo>
                    <a:pt x="10359" y="135957"/>
                  </a:lnTo>
                  <a:lnTo>
                    <a:pt x="17331" y="141493"/>
                  </a:lnTo>
                  <a:lnTo>
                    <a:pt x="57026" y="95491"/>
                  </a:lnTo>
                  <a:lnTo>
                    <a:pt x="71948" y="79390"/>
                  </a:lnTo>
                  <a:lnTo>
                    <a:pt x="76183" y="66705"/>
                  </a:lnTo>
                  <a:lnTo>
                    <a:pt x="76197" y="113002"/>
                  </a:lnTo>
                  <a:lnTo>
                    <a:pt x="79019" y="121826"/>
                  </a:lnTo>
                  <a:lnTo>
                    <a:pt x="82743" y="129276"/>
                  </a:lnTo>
                  <a:lnTo>
                    <a:pt x="84398" y="136115"/>
                  </a:lnTo>
                  <a:lnTo>
                    <a:pt x="76555" y="182404"/>
                  </a:lnTo>
                  <a:lnTo>
                    <a:pt x="85148" y="228761"/>
                  </a:lnTo>
                  <a:lnTo>
                    <a:pt x="85608" y="248960"/>
                  </a:lnTo>
                  <a:lnTo>
                    <a:pt x="76586" y="293522"/>
                  </a:lnTo>
                  <a:lnTo>
                    <a:pt x="76207" y="318677"/>
                  </a:lnTo>
                  <a:lnTo>
                    <a:pt x="73379" y="324363"/>
                  </a:lnTo>
                  <a:lnTo>
                    <a:pt x="52517" y="347499"/>
                  </a:lnTo>
                  <a:lnTo>
                    <a:pt x="46975" y="350226"/>
                  </a:lnTo>
                  <a:lnTo>
                    <a:pt x="33560" y="352279"/>
                  </a:lnTo>
                  <a:lnTo>
                    <a:pt x="20809" y="352395"/>
                  </a:lnTo>
                  <a:lnTo>
                    <a:pt x="1360" y="334715"/>
                  </a:lnTo>
                  <a:lnTo>
                    <a:pt x="401" y="328702"/>
                  </a:lnTo>
                  <a:lnTo>
                    <a:pt x="32" y="311002"/>
                  </a:lnTo>
                  <a:lnTo>
                    <a:pt x="2835" y="304724"/>
                  </a:lnTo>
                  <a:lnTo>
                    <a:pt x="47055" y="257744"/>
                  </a:lnTo>
                  <a:lnTo>
                    <a:pt x="92620" y="217215"/>
                  </a:lnTo>
                  <a:lnTo>
                    <a:pt x="135354" y="187711"/>
                  </a:lnTo>
                  <a:lnTo>
                    <a:pt x="177680" y="155820"/>
                  </a:lnTo>
                  <a:lnTo>
                    <a:pt x="193520" y="147167"/>
                  </a:lnTo>
                  <a:lnTo>
                    <a:pt x="205386" y="143075"/>
                  </a:lnTo>
                  <a:lnTo>
                    <a:pt x="217061" y="134823"/>
                  </a:lnTo>
                  <a:lnTo>
                    <a:pt x="223533" y="133774"/>
                  </a:lnTo>
                  <a:lnTo>
                    <a:pt x="252156" y="133334"/>
                  </a:lnTo>
                  <a:lnTo>
                    <a:pt x="253828" y="134391"/>
                  </a:lnTo>
                  <a:lnTo>
                    <a:pt x="254943" y="136155"/>
                  </a:lnTo>
                  <a:lnTo>
                    <a:pt x="255686" y="138388"/>
                  </a:lnTo>
                  <a:lnTo>
                    <a:pt x="265242" y="150666"/>
                  </a:lnTo>
                  <a:lnTo>
                    <a:pt x="267468" y="159646"/>
                  </a:lnTo>
                  <a:lnTo>
                    <a:pt x="274860" y="169670"/>
                  </a:lnTo>
                  <a:lnTo>
                    <a:pt x="276102" y="179478"/>
                  </a:lnTo>
                  <a:lnTo>
                    <a:pt x="281243" y="185574"/>
                  </a:lnTo>
                  <a:lnTo>
                    <a:pt x="286567" y="188301"/>
                  </a:lnTo>
                  <a:lnTo>
                    <a:pt x="299819" y="190354"/>
                  </a:lnTo>
                  <a:lnTo>
                    <a:pt x="331134" y="154879"/>
                  </a:lnTo>
                  <a:lnTo>
                    <a:pt x="332377" y="150669"/>
                  </a:lnTo>
                  <a:lnTo>
                    <a:pt x="341976" y="104142"/>
                  </a:lnTo>
                  <a:lnTo>
                    <a:pt x="342886" y="86201"/>
                  </a:lnTo>
                  <a:lnTo>
                    <a:pt x="337837" y="85854"/>
                  </a:lnTo>
                  <a:lnTo>
                    <a:pt x="332534" y="82949"/>
                  </a:lnTo>
                  <a:lnTo>
                    <a:pt x="329638" y="80693"/>
                  </a:lnTo>
                  <a:lnTo>
                    <a:pt x="327708" y="80247"/>
                  </a:lnTo>
                  <a:lnTo>
                    <a:pt x="326421" y="81009"/>
                  </a:lnTo>
                  <a:lnTo>
                    <a:pt x="325563" y="82574"/>
                  </a:lnTo>
                  <a:lnTo>
                    <a:pt x="323933" y="83619"/>
                  </a:lnTo>
                  <a:lnTo>
                    <a:pt x="316582" y="86146"/>
                  </a:lnTo>
                  <a:lnTo>
                    <a:pt x="291694" y="108365"/>
                  </a:lnTo>
                  <a:lnTo>
                    <a:pt x="288391" y="114474"/>
                  </a:lnTo>
                  <a:lnTo>
                    <a:pt x="276660" y="146967"/>
                  </a:lnTo>
                  <a:lnTo>
                    <a:pt x="276225" y="179082"/>
                  </a:lnTo>
                  <a:lnTo>
                    <a:pt x="277283" y="179706"/>
                  </a:lnTo>
                  <a:lnTo>
                    <a:pt x="281279" y="180401"/>
                  </a:lnTo>
                  <a:lnTo>
                    <a:pt x="282768" y="181644"/>
                  </a:lnTo>
                  <a:lnTo>
                    <a:pt x="284423" y="185848"/>
                  </a:lnTo>
                  <a:lnTo>
                    <a:pt x="286981" y="186334"/>
                  </a:lnTo>
                  <a:lnTo>
                    <a:pt x="307089" y="181873"/>
                  </a:lnTo>
                  <a:lnTo>
                    <a:pt x="348403" y="146320"/>
                  </a:lnTo>
                  <a:lnTo>
                    <a:pt x="395474" y="102900"/>
                  </a:lnTo>
                  <a:lnTo>
                    <a:pt x="437994" y="60700"/>
                  </a:lnTo>
                  <a:lnTo>
                    <a:pt x="460080" y="27297"/>
                  </a:lnTo>
                  <a:lnTo>
                    <a:pt x="466592" y="22705"/>
                  </a:lnTo>
                  <a:lnTo>
                    <a:pt x="476080" y="19095"/>
                  </a:lnTo>
                  <a:lnTo>
                    <a:pt x="484433" y="27237"/>
                  </a:lnTo>
                  <a:lnTo>
                    <a:pt x="485654" y="36641"/>
                  </a:lnTo>
                  <a:lnTo>
                    <a:pt x="479203" y="46460"/>
                  </a:lnTo>
                  <a:lnTo>
                    <a:pt x="473476" y="93088"/>
                  </a:lnTo>
                  <a:lnTo>
                    <a:pt x="469724" y="101686"/>
                  </a:lnTo>
                  <a:lnTo>
                    <a:pt x="466745" y="148063"/>
                  </a:lnTo>
                  <a:lnTo>
                    <a:pt x="466722" y="180409"/>
                  </a:lnTo>
                  <a:lnTo>
                    <a:pt x="471779" y="180793"/>
                  </a:lnTo>
                  <a:lnTo>
                    <a:pt x="485036" y="170795"/>
                  </a:lnTo>
                  <a:lnTo>
                    <a:pt x="507129" y="131992"/>
                  </a:lnTo>
                  <a:lnTo>
                    <a:pt x="530677" y="89910"/>
                  </a:lnTo>
                  <a:lnTo>
                    <a:pt x="562032" y="48995"/>
                  </a:lnTo>
                  <a:lnTo>
                    <a:pt x="598224" y="8293"/>
                  </a:lnTo>
                  <a:lnTo>
                    <a:pt x="611284" y="2444"/>
                  </a:lnTo>
                  <a:lnTo>
                    <a:pt x="642660" y="0"/>
                  </a:lnTo>
                  <a:lnTo>
                    <a:pt x="648280" y="2812"/>
                  </a:lnTo>
                  <a:lnTo>
                    <a:pt x="655456" y="8184"/>
                  </a:lnTo>
                  <a:lnTo>
                    <a:pt x="656437" y="11740"/>
                  </a:lnTo>
                  <a:lnTo>
                    <a:pt x="657067" y="17591"/>
                  </a:lnTo>
                  <a:lnTo>
                    <a:pt x="665409" y="27105"/>
                  </a:lnTo>
                  <a:lnTo>
                    <a:pt x="666630" y="36630"/>
                  </a:lnTo>
                  <a:lnTo>
                    <a:pt x="666713" y="42707"/>
                  </a:lnTo>
                  <a:lnTo>
                    <a:pt x="663910" y="48251"/>
                  </a:lnTo>
                  <a:lnTo>
                    <a:pt x="658543" y="55377"/>
                  </a:lnTo>
                  <a:lnTo>
                    <a:pt x="654987" y="56351"/>
                  </a:lnTo>
                  <a:lnTo>
                    <a:pt x="647697" y="571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2" name="SMARTInkShape-876"/>
          <p:cNvSpPr/>
          <p:nvPr>
            <p:custDataLst>
              <p:tags r:id="rId30"/>
            </p:custDataLst>
          </p:nvPr>
        </p:nvSpPr>
        <p:spPr>
          <a:xfrm>
            <a:off x="3981453" y="6391286"/>
            <a:ext cx="885787" cy="342879"/>
          </a:xfrm>
          <a:custGeom>
            <a:avLst/>
            <a:gdLst/>
            <a:ahLst/>
            <a:cxnLst/>
            <a:rect l="0" t="0" r="0" b="0"/>
            <a:pathLst>
              <a:path w="885787" h="342879">
                <a:moveTo>
                  <a:pt x="95247" y="85714"/>
                </a:moveTo>
                <a:lnTo>
                  <a:pt x="95247" y="85714"/>
                </a:lnTo>
                <a:lnTo>
                  <a:pt x="86115" y="85714"/>
                </a:lnTo>
                <a:lnTo>
                  <a:pt x="85732" y="71525"/>
                </a:lnTo>
                <a:lnTo>
                  <a:pt x="84671" y="69904"/>
                </a:lnTo>
                <a:lnTo>
                  <a:pt x="82904" y="68824"/>
                </a:lnTo>
                <a:lnTo>
                  <a:pt x="80669" y="68104"/>
                </a:lnTo>
                <a:lnTo>
                  <a:pt x="79178" y="66566"/>
                </a:lnTo>
                <a:lnTo>
                  <a:pt x="77522" y="62034"/>
                </a:lnTo>
                <a:lnTo>
                  <a:pt x="76231" y="43077"/>
                </a:lnTo>
                <a:lnTo>
                  <a:pt x="75162" y="41414"/>
                </a:lnTo>
                <a:lnTo>
                  <a:pt x="73390" y="40306"/>
                </a:lnTo>
                <a:lnTo>
                  <a:pt x="71150" y="39567"/>
                </a:lnTo>
                <a:lnTo>
                  <a:pt x="69658" y="38016"/>
                </a:lnTo>
                <a:lnTo>
                  <a:pt x="67999" y="33470"/>
                </a:lnTo>
                <a:lnTo>
                  <a:pt x="66498" y="31835"/>
                </a:lnTo>
                <a:lnTo>
                  <a:pt x="62009" y="30018"/>
                </a:lnTo>
                <a:lnTo>
                  <a:pt x="60388" y="28475"/>
                </a:lnTo>
                <a:lnTo>
                  <a:pt x="58588" y="23938"/>
                </a:lnTo>
                <a:lnTo>
                  <a:pt x="57049" y="22305"/>
                </a:lnTo>
                <a:lnTo>
                  <a:pt x="52517" y="20490"/>
                </a:lnTo>
                <a:lnTo>
                  <a:pt x="49827" y="21065"/>
                </a:lnTo>
                <a:lnTo>
                  <a:pt x="44016" y="24525"/>
                </a:lnTo>
                <a:lnTo>
                  <a:pt x="42043" y="26930"/>
                </a:lnTo>
                <a:lnTo>
                  <a:pt x="33560" y="41467"/>
                </a:lnTo>
                <a:lnTo>
                  <a:pt x="20809" y="55276"/>
                </a:lnTo>
                <a:lnTo>
                  <a:pt x="19830" y="59133"/>
                </a:lnTo>
                <a:lnTo>
                  <a:pt x="18337" y="65434"/>
                </a:lnTo>
                <a:lnTo>
                  <a:pt x="10436" y="84713"/>
                </a:lnTo>
                <a:lnTo>
                  <a:pt x="8734" y="93766"/>
                </a:lnTo>
                <a:lnTo>
                  <a:pt x="400" y="121565"/>
                </a:lnTo>
                <a:lnTo>
                  <a:pt x="0" y="155596"/>
                </a:lnTo>
                <a:lnTo>
                  <a:pt x="1057" y="157702"/>
                </a:lnTo>
                <a:lnTo>
                  <a:pt x="2820" y="159106"/>
                </a:lnTo>
                <a:lnTo>
                  <a:pt x="5054" y="160042"/>
                </a:lnTo>
                <a:lnTo>
                  <a:pt x="7602" y="159608"/>
                </a:lnTo>
                <a:lnTo>
                  <a:pt x="17330" y="153549"/>
                </a:lnTo>
                <a:lnTo>
                  <a:pt x="28651" y="142620"/>
                </a:lnTo>
                <a:lnTo>
                  <a:pt x="50526" y="99438"/>
                </a:lnTo>
                <a:lnTo>
                  <a:pt x="63814" y="69621"/>
                </a:lnTo>
                <a:lnTo>
                  <a:pt x="66505" y="57869"/>
                </a:lnTo>
                <a:lnTo>
                  <a:pt x="72127" y="57283"/>
                </a:lnTo>
                <a:lnTo>
                  <a:pt x="67599" y="57158"/>
                </a:lnTo>
                <a:lnTo>
                  <a:pt x="67084" y="59970"/>
                </a:lnTo>
                <a:lnTo>
                  <a:pt x="66672" y="102733"/>
                </a:lnTo>
                <a:lnTo>
                  <a:pt x="66672" y="147621"/>
                </a:lnTo>
                <a:lnTo>
                  <a:pt x="66672" y="175856"/>
                </a:lnTo>
                <a:lnTo>
                  <a:pt x="69494" y="181516"/>
                </a:lnTo>
                <a:lnTo>
                  <a:pt x="73218" y="187560"/>
                </a:lnTo>
                <a:lnTo>
                  <a:pt x="74873" y="193773"/>
                </a:lnTo>
                <a:lnTo>
                  <a:pt x="76373" y="195853"/>
                </a:lnTo>
                <a:lnTo>
                  <a:pt x="78431" y="197240"/>
                </a:lnTo>
                <a:lnTo>
                  <a:pt x="83540" y="199840"/>
                </a:lnTo>
                <a:lnTo>
                  <a:pt x="89338" y="204523"/>
                </a:lnTo>
                <a:lnTo>
                  <a:pt x="93424" y="205136"/>
                </a:lnTo>
                <a:lnTo>
                  <a:pt x="103609" y="202996"/>
                </a:lnTo>
                <a:lnTo>
                  <a:pt x="127394" y="185395"/>
                </a:lnTo>
                <a:lnTo>
                  <a:pt x="165132" y="142500"/>
                </a:lnTo>
                <a:lnTo>
                  <a:pt x="187681" y="112022"/>
                </a:lnTo>
                <a:lnTo>
                  <a:pt x="206001" y="76086"/>
                </a:lnTo>
                <a:lnTo>
                  <a:pt x="217141" y="67905"/>
                </a:lnTo>
                <a:lnTo>
                  <a:pt x="228466" y="66674"/>
                </a:lnTo>
                <a:lnTo>
                  <a:pt x="228597" y="103877"/>
                </a:lnTo>
                <a:lnTo>
                  <a:pt x="219465" y="150598"/>
                </a:lnTo>
                <a:lnTo>
                  <a:pt x="218091" y="168341"/>
                </a:lnTo>
                <a:lnTo>
                  <a:pt x="210881" y="197268"/>
                </a:lnTo>
                <a:lnTo>
                  <a:pt x="209599" y="240117"/>
                </a:lnTo>
                <a:lnTo>
                  <a:pt x="209549" y="282446"/>
                </a:lnTo>
                <a:lnTo>
                  <a:pt x="208489" y="298286"/>
                </a:lnTo>
                <a:lnTo>
                  <a:pt x="200905" y="313826"/>
                </a:lnTo>
                <a:lnTo>
                  <a:pt x="200056" y="331588"/>
                </a:lnTo>
                <a:lnTo>
                  <a:pt x="190531" y="342851"/>
                </a:lnTo>
                <a:lnTo>
                  <a:pt x="185450" y="342878"/>
                </a:lnTo>
                <a:lnTo>
                  <a:pt x="180140" y="340062"/>
                </a:lnTo>
                <a:lnTo>
                  <a:pt x="173164" y="334687"/>
                </a:lnTo>
                <a:lnTo>
                  <a:pt x="172210" y="331129"/>
                </a:lnTo>
                <a:lnTo>
                  <a:pt x="171955" y="328699"/>
                </a:lnTo>
                <a:lnTo>
                  <a:pt x="168851" y="323177"/>
                </a:lnTo>
                <a:lnTo>
                  <a:pt x="163291" y="316065"/>
                </a:lnTo>
                <a:lnTo>
                  <a:pt x="162192" y="307055"/>
                </a:lnTo>
                <a:lnTo>
                  <a:pt x="163004" y="281230"/>
                </a:lnTo>
                <a:lnTo>
                  <a:pt x="169534" y="264178"/>
                </a:lnTo>
                <a:lnTo>
                  <a:pt x="200932" y="217616"/>
                </a:lnTo>
                <a:lnTo>
                  <a:pt x="232950" y="171248"/>
                </a:lnTo>
                <a:lnTo>
                  <a:pt x="270379" y="133301"/>
                </a:lnTo>
                <a:lnTo>
                  <a:pt x="316532" y="86768"/>
                </a:lnTo>
                <a:lnTo>
                  <a:pt x="364062" y="51356"/>
                </a:lnTo>
                <a:lnTo>
                  <a:pt x="396582" y="24298"/>
                </a:lnTo>
                <a:lnTo>
                  <a:pt x="416845" y="20078"/>
                </a:lnTo>
                <a:lnTo>
                  <a:pt x="420771" y="19732"/>
                </a:lnTo>
                <a:lnTo>
                  <a:pt x="427955" y="16524"/>
                </a:lnTo>
                <a:lnTo>
                  <a:pt x="436134" y="10899"/>
                </a:lnTo>
                <a:lnTo>
                  <a:pt x="437863" y="11496"/>
                </a:lnTo>
                <a:lnTo>
                  <a:pt x="447227" y="18684"/>
                </a:lnTo>
                <a:lnTo>
                  <a:pt x="447669" y="42633"/>
                </a:lnTo>
                <a:lnTo>
                  <a:pt x="446611" y="44294"/>
                </a:lnTo>
                <a:lnTo>
                  <a:pt x="444849" y="45401"/>
                </a:lnTo>
                <a:lnTo>
                  <a:pt x="439471" y="47177"/>
                </a:lnTo>
                <a:lnTo>
                  <a:pt x="438735" y="50242"/>
                </a:lnTo>
                <a:lnTo>
                  <a:pt x="438539" y="52541"/>
                </a:lnTo>
                <a:lnTo>
                  <a:pt x="437350" y="54074"/>
                </a:lnTo>
                <a:lnTo>
                  <a:pt x="429980" y="56735"/>
                </a:lnTo>
                <a:lnTo>
                  <a:pt x="429528" y="55812"/>
                </a:lnTo>
                <a:lnTo>
                  <a:pt x="429025" y="51963"/>
                </a:lnTo>
                <a:lnTo>
                  <a:pt x="427832" y="50513"/>
                </a:lnTo>
                <a:lnTo>
                  <a:pt x="419500" y="47727"/>
                </a:lnTo>
                <a:lnTo>
                  <a:pt x="391884" y="47614"/>
                </a:lnTo>
                <a:lnTo>
                  <a:pt x="383186" y="54159"/>
                </a:lnTo>
                <a:lnTo>
                  <a:pt x="377384" y="55815"/>
                </a:lnTo>
                <a:lnTo>
                  <a:pt x="375413" y="57315"/>
                </a:lnTo>
                <a:lnTo>
                  <a:pt x="371991" y="65224"/>
                </a:lnTo>
                <a:lnTo>
                  <a:pt x="371626" y="71294"/>
                </a:lnTo>
                <a:lnTo>
                  <a:pt x="368718" y="76836"/>
                </a:lnTo>
                <a:lnTo>
                  <a:pt x="363285" y="83961"/>
                </a:lnTo>
                <a:lnTo>
                  <a:pt x="362064" y="101963"/>
                </a:lnTo>
                <a:lnTo>
                  <a:pt x="354423" y="114756"/>
                </a:lnTo>
                <a:lnTo>
                  <a:pt x="352456" y="146048"/>
                </a:lnTo>
                <a:lnTo>
                  <a:pt x="355259" y="152393"/>
                </a:lnTo>
                <a:lnTo>
                  <a:pt x="358975" y="158741"/>
                </a:lnTo>
                <a:lnTo>
                  <a:pt x="361360" y="171439"/>
                </a:lnTo>
                <a:lnTo>
                  <a:pt x="361913" y="180407"/>
                </a:lnTo>
                <a:lnTo>
                  <a:pt x="366994" y="185856"/>
                </a:lnTo>
                <a:lnTo>
                  <a:pt x="372303" y="188429"/>
                </a:lnTo>
                <a:lnTo>
                  <a:pt x="375202" y="189116"/>
                </a:lnTo>
                <a:lnTo>
                  <a:pt x="384065" y="184234"/>
                </a:lnTo>
                <a:lnTo>
                  <a:pt x="394002" y="175009"/>
                </a:lnTo>
                <a:lnTo>
                  <a:pt x="425373" y="129209"/>
                </a:lnTo>
                <a:lnTo>
                  <a:pt x="433892" y="110831"/>
                </a:lnTo>
                <a:lnTo>
                  <a:pt x="438098" y="86041"/>
                </a:lnTo>
                <a:lnTo>
                  <a:pt x="429942" y="85743"/>
                </a:lnTo>
                <a:lnTo>
                  <a:pt x="429502" y="86792"/>
                </a:lnTo>
                <a:lnTo>
                  <a:pt x="428738" y="93918"/>
                </a:lnTo>
                <a:lnTo>
                  <a:pt x="422099" y="102582"/>
                </a:lnTo>
                <a:lnTo>
                  <a:pt x="419986" y="111408"/>
                </a:lnTo>
                <a:lnTo>
                  <a:pt x="419100" y="156772"/>
                </a:lnTo>
                <a:lnTo>
                  <a:pt x="419097" y="180416"/>
                </a:lnTo>
                <a:lnTo>
                  <a:pt x="427298" y="189117"/>
                </a:lnTo>
                <a:lnTo>
                  <a:pt x="438343" y="190083"/>
                </a:lnTo>
                <a:lnTo>
                  <a:pt x="455021" y="185312"/>
                </a:lnTo>
                <a:lnTo>
                  <a:pt x="464344" y="177252"/>
                </a:lnTo>
                <a:lnTo>
                  <a:pt x="493102" y="139716"/>
                </a:lnTo>
                <a:lnTo>
                  <a:pt x="506994" y="116178"/>
                </a:lnTo>
                <a:lnTo>
                  <a:pt x="540913" y="69136"/>
                </a:lnTo>
                <a:lnTo>
                  <a:pt x="550946" y="58680"/>
                </a:lnTo>
                <a:lnTo>
                  <a:pt x="554602" y="57824"/>
                </a:lnTo>
                <a:lnTo>
                  <a:pt x="561934" y="57142"/>
                </a:lnTo>
                <a:lnTo>
                  <a:pt x="567017" y="62196"/>
                </a:lnTo>
                <a:lnTo>
                  <a:pt x="569506" y="67501"/>
                </a:lnTo>
                <a:lnTo>
                  <a:pt x="571490" y="104571"/>
                </a:lnTo>
                <a:lnTo>
                  <a:pt x="571494" y="109265"/>
                </a:lnTo>
                <a:lnTo>
                  <a:pt x="574318" y="114878"/>
                </a:lnTo>
                <a:lnTo>
                  <a:pt x="578043" y="120901"/>
                </a:lnTo>
                <a:lnTo>
                  <a:pt x="580433" y="133391"/>
                </a:lnTo>
                <a:lnTo>
                  <a:pt x="581022" y="180768"/>
                </a:lnTo>
                <a:lnTo>
                  <a:pt x="581022" y="185463"/>
                </a:lnTo>
                <a:lnTo>
                  <a:pt x="582080" y="187139"/>
                </a:lnTo>
                <a:lnTo>
                  <a:pt x="583844" y="188256"/>
                </a:lnTo>
                <a:lnTo>
                  <a:pt x="589223" y="190048"/>
                </a:lnTo>
                <a:lnTo>
                  <a:pt x="595211" y="185302"/>
                </a:lnTo>
                <a:lnTo>
                  <a:pt x="597911" y="177247"/>
                </a:lnTo>
                <a:lnTo>
                  <a:pt x="607392" y="142179"/>
                </a:lnTo>
                <a:lnTo>
                  <a:pt x="625557" y="95262"/>
                </a:lnTo>
                <a:lnTo>
                  <a:pt x="644880" y="50624"/>
                </a:lnTo>
                <a:lnTo>
                  <a:pt x="645818" y="46445"/>
                </a:lnTo>
                <a:lnTo>
                  <a:pt x="647503" y="43660"/>
                </a:lnTo>
                <a:lnTo>
                  <a:pt x="649684" y="41802"/>
                </a:lnTo>
                <a:lnTo>
                  <a:pt x="655733" y="38823"/>
                </a:lnTo>
                <a:lnTo>
                  <a:pt x="665292" y="38154"/>
                </a:lnTo>
                <a:lnTo>
                  <a:pt x="665777" y="39191"/>
                </a:lnTo>
                <a:lnTo>
                  <a:pt x="666747" y="85781"/>
                </a:lnTo>
                <a:lnTo>
                  <a:pt x="666747" y="131047"/>
                </a:lnTo>
                <a:lnTo>
                  <a:pt x="666747" y="150542"/>
                </a:lnTo>
                <a:lnTo>
                  <a:pt x="667805" y="151157"/>
                </a:lnTo>
                <a:lnTo>
                  <a:pt x="671804" y="151842"/>
                </a:lnTo>
                <a:lnTo>
                  <a:pt x="673293" y="150966"/>
                </a:lnTo>
                <a:lnTo>
                  <a:pt x="674286" y="149323"/>
                </a:lnTo>
                <a:lnTo>
                  <a:pt x="674948" y="147170"/>
                </a:lnTo>
                <a:lnTo>
                  <a:pt x="701759" y="101182"/>
                </a:lnTo>
                <a:lnTo>
                  <a:pt x="720729" y="57966"/>
                </a:lnTo>
                <a:lnTo>
                  <a:pt x="740125" y="28984"/>
                </a:lnTo>
                <a:lnTo>
                  <a:pt x="741066" y="25669"/>
                </a:lnTo>
                <a:lnTo>
                  <a:pt x="742751" y="23459"/>
                </a:lnTo>
                <a:lnTo>
                  <a:pt x="752031" y="19211"/>
                </a:lnTo>
                <a:lnTo>
                  <a:pt x="752472" y="55271"/>
                </a:lnTo>
                <a:lnTo>
                  <a:pt x="745926" y="64375"/>
                </a:lnTo>
                <a:lnTo>
                  <a:pt x="743830" y="73277"/>
                </a:lnTo>
                <a:lnTo>
                  <a:pt x="742947" y="118788"/>
                </a:lnTo>
                <a:lnTo>
                  <a:pt x="742947" y="131574"/>
                </a:lnTo>
                <a:lnTo>
                  <a:pt x="744005" y="132162"/>
                </a:lnTo>
                <a:lnTo>
                  <a:pt x="756204" y="133184"/>
                </a:lnTo>
                <a:lnTo>
                  <a:pt x="762245" y="130448"/>
                </a:lnTo>
                <a:lnTo>
                  <a:pt x="774746" y="120068"/>
                </a:lnTo>
                <a:lnTo>
                  <a:pt x="793401" y="97150"/>
                </a:lnTo>
                <a:lnTo>
                  <a:pt x="803471" y="88680"/>
                </a:lnTo>
                <a:lnTo>
                  <a:pt x="821930" y="59869"/>
                </a:lnTo>
                <a:lnTo>
                  <a:pt x="837531" y="12993"/>
                </a:lnTo>
                <a:lnTo>
                  <a:pt x="838186" y="441"/>
                </a:lnTo>
                <a:lnTo>
                  <a:pt x="829064" y="0"/>
                </a:lnTo>
                <a:lnTo>
                  <a:pt x="828788" y="5049"/>
                </a:lnTo>
                <a:lnTo>
                  <a:pt x="827691" y="6537"/>
                </a:lnTo>
                <a:lnTo>
                  <a:pt x="823649" y="8191"/>
                </a:lnTo>
                <a:lnTo>
                  <a:pt x="822149" y="9690"/>
                </a:lnTo>
                <a:lnTo>
                  <a:pt x="820481" y="14179"/>
                </a:lnTo>
                <a:lnTo>
                  <a:pt x="818352" y="32229"/>
                </a:lnTo>
                <a:lnTo>
                  <a:pt x="811660" y="47084"/>
                </a:lnTo>
                <a:lnTo>
                  <a:pt x="809624" y="92086"/>
                </a:lnTo>
                <a:lnTo>
                  <a:pt x="809622" y="107942"/>
                </a:lnTo>
                <a:lnTo>
                  <a:pt x="812444" y="114290"/>
                </a:lnTo>
                <a:lnTo>
                  <a:pt x="816168" y="120639"/>
                </a:lnTo>
                <a:lnTo>
                  <a:pt x="818755" y="131458"/>
                </a:lnTo>
                <a:lnTo>
                  <a:pt x="825615" y="140572"/>
                </a:lnTo>
                <a:lnTo>
                  <a:pt x="827314" y="146432"/>
                </a:lnTo>
                <a:lnTo>
                  <a:pt x="828824" y="148418"/>
                </a:lnTo>
                <a:lnTo>
                  <a:pt x="834950" y="152270"/>
                </a:lnTo>
                <a:lnTo>
                  <a:pt x="836754" y="156923"/>
                </a:lnTo>
                <a:lnTo>
                  <a:pt x="838293" y="158586"/>
                </a:lnTo>
                <a:lnTo>
                  <a:pt x="842826" y="160436"/>
                </a:lnTo>
                <a:lnTo>
                  <a:pt x="885786" y="161914"/>
                </a:lnTo>
                <a:lnTo>
                  <a:pt x="880754" y="161914"/>
                </a:lnTo>
                <a:lnTo>
                  <a:pt x="879269" y="160856"/>
                </a:lnTo>
                <a:lnTo>
                  <a:pt x="878278" y="159092"/>
                </a:lnTo>
                <a:lnTo>
                  <a:pt x="877618" y="156858"/>
                </a:lnTo>
                <a:lnTo>
                  <a:pt x="876119" y="155369"/>
                </a:lnTo>
                <a:lnTo>
                  <a:pt x="871632" y="153714"/>
                </a:lnTo>
                <a:lnTo>
                  <a:pt x="868954" y="154330"/>
                </a:lnTo>
                <a:lnTo>
                  <a:pt x="858998" y="160706"/>
                </a:lnTo>
                <a:lnTo>
                  <a:pt x="849989" y="162733"/>
                </a:lnTo>
                <a:lnTo>
                  <a:pt x="844143" y="166863"/>
                </a:lnTo>
                <a:lnTo>
                  <a:pt x="840840" y="172228"/>
                </a:lnTo>
                <a:lnTo>
                  <a:pt x="838719" y="179239"/>
                </a:lnTo>
                <a:lnTo>
                  <a:pt x="837487" y="179814"/>
                </a:lnTo>
                <a:lnTo>
                  <a:pt x="828672" y="1809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0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3A3B1D-0FCC-3F39-DDC9-027D532A7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83" y="195209"/>
            <a:ext cx="11781034" cy="1495479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4. В окружность вписан прямоугольный треугольник АВС с гипотенузой АВ. На большем катете ВС взята точка </a:t>
            </a:r>
            <a:r>
              <a:rPr lang="en-US" sz="3200" dirty="0">
                <a:latin typeface="Arial Narrow" panose="020B0606020202030204" pitchFamily="34" charset="0"/>
              </a:rPr>
              <a:t>D </a:t>
            </a:r>
            <a:r>
              <a:rPr lang="ru-RU" sz="3200" dirty="0">
                <a:latin typeface="Arial Narrow" panose="020B0606020202030204" pitchFamily="34" charset="0"/>
              </a:rPr>
              <a:t> так, что АС = </a:t>
            </a:r>
            <a:r>
              <a:rPr lang="en-US" sz="3200" dirty="0">
                <a:latin typeface="Arial Narrow" panose="020B0606020202030204" pitchFamily="34" charset="0"/>
              </a:rPr>
              <a:t>BD</a:t>
            </a:r>
            <a:r>
              <a:rPr lang="ru-RU" sz="3200" dirty="0">
                <a:latin typeface="Arial Narrow" panose="020B0606020202030204" pitchFamily="34" charset="0"/>
              </a:rPr>
              <a:t>, а точка Е – середина дуги АВ, содержащей точку С. Найдите угол </a:t>
            </a:r>
            <a:r>
              <a:rPr lang="en-US" sz="3200" dirty="0">
                <a:latin typeface="Arial Narrow" panose="020B0606020202030204" pitchFamily="34" charset="0"/>
              </a:rPr>
              <a:t>DEC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353BC4B-3080-93D7-77CA-B5F625B0C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51" t="35653" b="9425"/>
          <a:stretch/>
        </p:blipFill>
        <p:spPr bwMode="auto">
          <a:xfrm>
            <a:off x="205483" y="1690687"/>
            <a:ext cx="2889654" cy="25422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SMARTInkShape-Group247"/>
          <p:cNvGrpSpPr/>
          <p:nvPr/>
        </p:nvGrpSpPr>
        <p:grpSpPr>
          <a:xfrm>
            <a:off x="1505066" y="2372129"/>
            <a:ext cx="313817" cy="628247"/>
            <a:chOff x="1505066" y="2372129"/>
            <a:chExt cx="313817" cy="628247"/>
          </a:xfrm>
        </p:grpSpPr>
        <p:sp>
          <p:nvSpPr>
            <p:cNvPr id="3" name="SMARTInkShape-877"/>
            <p:cNvSpPr/>
            <p:nvPr>
              <p:custDataLst>
                <p:tags r:id="rId264"/>
              </p:custDataLst>
            </p:nvPr>
          </p:nvSpPr>
          <p:spPr>
            <a:xfrm>
              <a:off x="1505066" y="2971810"/>
              <a:ext cx="37985" cy="28566"/>
            </a:xfrm>
            <a:custGeom>
              <a:avLst/>
              <a:gdLst/>
              <a:ahLst/>
              <a:cxnLst/>
              <a:rect l="0" t="0" r="0" b="0"/>
              <a:pathLst>
                <a:path w="37985" h="28566">
                  <a:moveTo>
                    <a:pt x="37984" y="28565"/>
                  </a:moveTo>
                  <a:lnTo>
                    <a:pt x="37984" y="28565"/>
                  </a:lnTo>
                  <a:lnTo>
                    <a:pt x="37984" y="20364"/>
                  </a:lnTo>
                  <a:lnTo>
                    <a:pt x="36926" y="19923"/>
                  </a:lnTo>
                  <a:lnTo>
                    <a:pt x="32928" y="19432"/>
                  </a:lnTo>
                  <a:lnTo>
                    <a:pt x="31438" y="18243"/>
                  </a:lnTo>
                  <a:lnTo>
                    <a:pt x="28852" y="10873"/>
                  </a:lnTo>
                  <a:lnTo>
                    <a:pt x="25811" y="10119"/>
                  </a:lnTo>
                  <a:lnTo>
                    <a:pt x="19053" y="9525"/>
                  </a:lnTo>
                  <a:lnTo>
                    <a:pt x="9804" y="383"/>
                  </a:lnTo>
                  <a:lnTo>
                    <a:pt x="9444" y="8226"/>
                  </a:lnTo>
                  <a:lnTo>
                    <a:pt x="6602" y="8942"/>
                  </a:lnTo>
                  <a:lnTo>
                    <a:pt x="0" y="9506"/>
                  </a:lnTo>
                  <a:lnTo>
                    <a:pt x="9294" y="18924"/>
                  </a:lnTo>
                  <a:lnTo>
                    <a:pt x="14431" y="19005"/>
                  </a:lnTo>
                  <a:lnTo>
                    <a:pt x="15932" y="20075"/>
                  </a:lnTo>
                  <a:lnTo>
                    <a:pt x="16933" y="21847"/>
                  </a:lnTo>
                  <a:lnTo>
                    <a:pt x="18817" y="28172"/>
                  </a:lnTo>
                  <a:lnTo>
                    <a:pt x="33120" y="28555"/>
                  </a:lnTo>
                  <a:lnTo>
                    <a:pt x="34741" y="27500"/>
                  </a:lnTo>
                  <a:lnTo>
                    <a:pt x="35822" y="25738"/>
                  </a:lnTo>
                  <a:lnTo>
                    <a:pt x="37947" y="19156"/>
                  </a:lnTo>
                  <a:lnTo>
                    <a:pt x="37984" y="4469"/>
                  </a:lnTo>
                  <a:lnTo>
                    <a:pt x="36926" y="2976"/>
                  </a:lnTo>
                  <a:lnTo>
                    <a:pt x="35162" y="1981"/>
                  </a:lnTo>
                  <a:lnTo>
                    <a:pt x="28852" y="106"/>
                  </a:lnTo>
                  <a:lnTo>
                    <a:pt x="20292" y="0"/>
                  </a:lnTo>
                  <a:lnTo>
                    <a:pt x="19840" y="1055"/>
                  </a:lnTo>
                  <a:lnTo>
                    <a:pt x="19053" y="8192"/>
                  </a:lnTo>
                  <a:lnTo>
                    <a:pt x="16165" y="8927"/>
                  </a:lnTo>
                  <a:lnTo>
                    <a:pt x="10744" y="9399"/>
                  </a:lnTo>
                  <a:lnTo>
                    <a:pt x="10002" y="12286"/>
                  </a:lnTo>
                  <a:lnTo>
                    <a:pt x="9409" y="19040"/>
                  </a:lnTo>
                  <a:lnTo>
                    <a:pt x="17610" y="19040"/>
                  </a:lnTo>
                  <a:lnTo>
                    <a:pt x="18051" y="17982"/>
                  </a:lnTo>
                  <a:lnTo>
                    <a:pt x="18934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878"/>
            <p:cNvSpPr/>
            <p:nvPr>
              <p:custDataLst>
                <p:tags r:id="rId265"/>
              </p:custDataLst>
            </p:nvPr>
          </p:nvSpPr>
          <p:spPr>
            <a:xfrm>
              <a:off x="1600200" y="2372129"/>
              <a:ext cx="218683" cy="447237"/>
            </a:xfrm>
            <a:custGeom>
              <a:avLst/>
              <a:gdLst/>
              <a:ahLst/>
              <a:cxnLst/>
              <a:rect l="0" t="0" r="0" b="0"/>
              <a:pathLst>
                <a:path w="218683" h="447237">
                  <a:moveTo>
                    <a:pt x="0" y="313921"/>
                  </a:moveTo>
                  <a:lnTo>
                    <a:pt x="0" y="313921"/>
                  </a:lnTo>
                  <a:lnTo>
                    <a:pt x="0" y="358451"/>
                  </a:lnTo>
                  <a:lnTo>
                    <a:pt x="0" y="404145"/>
                  </a:lnTo>
                  <a:lnTo>
                    <a:pt x="2822" y="409760"/>
                  </a:lnTo>
                  <a:lnTo>
                    <a:pt x="17610" y="426742"/>
                  </a:lnTo>
                  <a:lnTo>
                    <a:pt x="18623" y="432839"/>
                  </a:lnTo>
                  <a:lnTo>
                    <a:pt x="19824" y="434475"/>
                  </a:lnTo>
                  <a:lnTo>
                    <a:pt x="23980" y="436292"/>
                  </a:lnTo>
                  <a:lnTo>
                    <a:pt x="35271" y="438517"/>
                  </a:lnTo>
                  <a:lnTo>
                    <a:pt x="45789" y="445909"/>
                  </a:lnTo>
                  <a:lnTo>
                    <a:pt x="54867" y="447002"/>
                  </a:lnTo>
                  <a:lnTo>
                    <a:pt x="64911" y="447236"/>
                  </a:lnTo>
                  <a:lnTo>
                    <a:pt x="73931" y="440718"/>
                  </a:lnTo>
                  <a:lnTo>
                    <a:pt x="82818" y="437568"/>
                  </a:lnTo>
                  <a:lnTo>
                    <a:pt x="92154" y="431461"/>
                  </a:lnTo>
                  <a:lnTo>
                    <a:pt x="101624" y="428123"/>
                  </a:lnTo>
                  <a:lnTo>
                    <a:pt x="107960" y="423591"/>
                  </a:lnTo>
                  <a:lnTo>
                    <a:pt x="111482" y="418049"/>
                  </a:lnTo>
                  <a:lnTo>
                    <a:pt x="114106" y="412058"/>
                  </a:lnTo>
                  <a:lnTo>
                    <a:pt x="149593" y="371069"/>
                  </a:lnTo>
                  <a:lnTo>
                    <a:pt x="152211" y="364720"/>
                  </a:lnTo>
                  <a:lnTo>
                    <a:pt x="158576" y="355196"/>
                  </a:lnTo>
                  <a:lnTo>
                    <a:pt x="169235" y="329600"/>
                  </a:lnTo>
                  <a:lnTo>
                    <a:pt x="177026" y="317979"/>
                  </a:lnTo>
                  <a:lnTo>
                    <a:pt x="192665" y="273603"/>
                  </a:lnTo>
                  <a:lnTo>
                    <a:pt x="196754" y="262135"/>
                  </a:lnTo>
                  <a:lnTo>
                    <a:pt x="206486" y="214588"/>
                  </a:lnTo>
                  <a:lnTo>
                    <a:pt x="209430" y="169717"/>
                  </a:lnTo>
                  <a:lnTo>
                    <a:pt x="209515" y="158893"/>
                  </a:lnTo>
                  <a:lnTo>
                    <a:pt x="218682" y="120653"/>
                  </a:lnTo>
                  <a:lnTo>
                    <a:pt x="216078" y="114077"/>
                  </a:lnTo>
                  <a:lnTo>
                    <a:pt x="212451" y="107626"/>
                  </a:lnTo>
                  <a:lnTo>
                    <a:pt x="210123" y="94862"/>
                  </a:lnTo>
                  <a:lnTo>
                    <a:pt x="209584" y="69478"/>
                  </a:lnTo>
                  <a:lnTo>
                    <a:pt x="206743" y="64874"/>
                  </a:lnTo>
                  <a:lnTo>
                    <a:pt x="203011" y="59300"/>
                  </a:lnTo>
                  <a:lnTo>
                    <a:pt x="199851" y="50212"/>
                  </a:lnTo>
                  <a:lnTo>
                    <a:pt x="183601" y="28160"/>
                  </a:lnTo>
                  <a:lnTo>
                    <a:pt x="182726" y="24989"/>
                  </a:lnTo>
                  <a:lnTo>
                    <a:pt x="181084" y="22875"/>
                  </a:lnTo>
                  <a:lnTo>
                    <a:pt x="163687" y="10610"/>
                  </a:lnTo>
                  <a:lnTo>
                    <a:pt x="154669" y="8357"/>
                  </a:lnTo>
                  <a:lnTo>
                    <a:pt x="144637" y="959"/>
                  </a:lnTo>
                  <a:lnTo>
                    <a:pt x="138341" y="0"/>
                  </a:lnTo>
                  <a:lnTo>
                    <a:pt x="132746" y="2598"/>
                  </a:lnTo>
                  <a:lnTo>
                    <a:pt x="125587" y="7833"/>
                  </a:lnTo>
                  <a:lnTo>
                    <a:pt x="115779" y="9008"/>
                  </a:lnTo>
                  <a:lnTo>
                    <a:pt x="90624" y="32800"/>
                  </a:lnTo>
                  <a:lnTo>
                    <a:pt x="87902" y="38342"/>
                  </a:lnTo>
                  <a:lnTo>
                    <a:pt x="87176" y="41302"/>
                  </a:lnTo>
                  <a:lnTo>
                    <a:pt x="78377" y="56803"/>
                  </a:lnTo>
                  <a:lnTo>
                    <a:pt x="76630" y="64401"/>
                  </a:lnTo>
                  <a:lnTo>
                    <a:pt x="69739" y="73506"/>
                  </a:lnTo>
                  <a:lnTo>
                    <a:pt x="67583" y="82409"/>
                  </a:lnTo>
                  <a:lnTo>
                    <a:pt x="66710" y="107556"/>
                  </a:lnTo>
                  <a:lnTo>
                    <a:pt x="63869" y="113901"/>
                  </a:lnTo>
                  <a:lnTo>
                    <a:pt x="60136" y="120248"/>
                  </a:lnTo>
                  <a:lnTo>
                    <a:pt x="56976" y="129772"/>
                  </a:lnTo>
                  <a:lnTo>
                    <a:pt x="50866" y="139296"/>
                  </a:lnTo>
                  <a:lnTo>
                    <a:pt x="48052" y="150115"/>
                  </a:lnTo>
                  <a:lnTo>
                    <a:pt x="47636" y="174337"/>
                  </a:lnTo>
                  <a:lnTo>
                    <a:pt x="44808" y="180623"/>
                  </a:lnTo>
                  <a:lnTo>
                    <a:pt x="41081" y="186944"/>
                  </a:lnTo>
                  <a:lnTo>
                    <a:pt x="38689" y="199626"/>
                  </a:lnTo>
                  <a:lnTo>
                    <a:pt x="38110" y="231371"/>
                  </a:lnTo>
                  <a:lnTo>
                    <a:pt x="40927" y="237721"/>
                  </a:lnTo>
                  <a:lnTo>
                    <a:pt x="44648" y="244071"/>
                  </a:lnTo>
                  <a:lnTo>
                    <a:pt x="47037" y="256771"/>
                  </a:lnTo>
                  <a:lnTo>
                    <a:pt x="47624" y="304396"/>
                  </a:lnTo>
                  <a:lnTo>
                    <a:pt x="47625" y="3520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SMARTInkShape-Group248"/>
          <p:cNvGrpSpPr/>
          <p:nvPr/>
        </p:nvGrpSpPr>
        <p:grpSpPr>
          <a:xfrm>
            <a:off x="3476626" y="1676439"/>
            <a:ext cx="342769" cy="380831"/>
            <a:chOff x="3476626" y="1676439"/>
            <a:chExt cx="342769" cy="380831"/>
          </a:xfrm>
        </p:grpSpPr>
        <p:sp>
          <p:nvSpPr>
            <p:cNvPr id="7" name="SMARTInkShape-879"/>
            <p:cNvSpPr/>
            <p:nvPr>
              <p:custDataLst>
                <p:tags r:id="rId262"/>
              </p:custDataLst>
            </p:nvPr>
          </p:nvSpPr>
          <p:spPr>
            <a:xfrm>
              <a:off x="3476626" y="1695450"/>
              <a:ext cx="247650" cy="361820"/>
            </a:xfrm>
            <a:custGeom>
              <a:avLst/>
              <a:gdLst/>
              <a:ahLst/>
              <a:cxnLst/>
              <a:rect l="0" t="0" r="0" b="0"/>
              <a:pathLst>
                <a:path w="247650" h="361820">
                  <a:moveTo>
                    <a:pt x="247649" y="0"/>
                  </a:moveTo>
                  <a:lnTo>
                    <a:pt x="247649" y="0"/>
                  </a:lnTo>
                  <a:lnTo>
                    <a:pt x="239448" y="8201"/>
                  </a:lnTo>
                  <a:lnTo>
                    <a:pt x="237327" y="16868"/>
                  </a:lnTo>
                  <a:lnTo>
                    <a:pt x="231655" y="25694"/>
                  </a:lnTo>
                  <a:lnTo>
                    <a:pt x="229957" y="31881"/>
                  </a:lnTo>
                  <a:lnTo>
                    <a:pt x="228446" y="33954"/>
                  </a:lnTo>
                  <a:lnTo>
                    <a:pt x="226381" y="35336"/>
                  </a:lnTo>
                  <a:lnTo>
                    <a:pt x="223945" y="36257"/>
                  </a:lnTo>
                  <a:lnTo>
                    <a:pt x="222321" y="38988"/>
                  </a:lnTo>
                  <a:lnTo>
                    <a:pt x="218301" y="62881"/>
                  </a:lnTo>
                  <a:lnTo>
                    <a:pt x="212612" y="73900"/>
                  </a:lnTo>
                  <a:lnTo>
                    <a:pt x="199928" y="120559"/>
                  </a:lnTo>
                  <a:lnTo>
                    <a:pt x="184239" y="166063"/>
                  </a:lnTo>
                  <a:lnTo>
                    <a:pt x="176347" y="196977"/>
                  </a:lnTo>
                  <a:lnTo>
                    <a:pt x="164555" y="228617"/>
                  </a:lnTo>
                  <a:lnTo>
                    <a:pt x="159881" y="247655"/>
                  </a:lnTo>
                  <a:lnTo>
                    <a:pt x="154616" y="266702"/>
                  </a:lnTo>
                  <a:lnTo>
                    <a:pt x="150234" y="285751"/>
                  </a:lnTo>
                  <a:lnTo>
                    <a:pt x="140698" y="313489"/>
                  </a:lnTo>
                  <a:lnTo>
                    <a:pt x="111086" y="346060"/>
                  </a:lnTo>
                  <a:lnTo>
                    <a:pt x="104757" y="349596"/>
                  </a:lnTo>
                  <a:lnTo>
                    <a:pt x="101588" y="350539"/>
                  </a:lnTo>
                  <a:lnTo>
                    <a:pt x="99475" y="352226"/>
                  </a:lnTo>
                  <a:lnTo>
                    <a:pt x="95443" y="358599"/>
                  </a:lnTo>
                  <a:lnTo>
                    <a:pt x="90749" y="360461"/>
                  </a:lnTo>
                  <a:lnTo>
                    <a:pt x="72908" y="361819"/>
                  </a:lnTo>
                  <a:lnTo>
                    <a:pt x="66622" y="359070"/>
                  </a:lnTo>
                  <a:lnTo>
                    <a:pt x="60301" y="355378"/>
                  </a:lnTo>
                  <a:lnTo>
                    <a:pt x="53964" y="353738"/>
                  </a:lnTo>
                  <a:lnTo>
                    <a:pt x="51850" y="352242"/>
                  </a:lnTo>
                  <a:lnTo>
                    <a:pt x="50442" y="350186"/>
                  </a:lnTo>
                  <a:lnTo>
                    <a:pt x="49503" y="347757"/>
                  </a:lnTo>
                  <a:lnTo>
                    <a:pt x="47818" y="346138"/>
                  </a:lnTo>
                  <a:lnTo>
                    <a:pt x="37510" y="340717"/>
                  </a:lnTo>
                  <a:lnTo>
                    <a:pt x="31487" y="336638"/>
                  </a:lnTo>
                  <a:lnTo>
                    <a:pt x="25283" y="334825"/>
                  </a:lnTo>
                  <a:lnTo>
                    <a:pt x="23205" y="333284"/>
                  </a:lnTo>
                  <a:lnTo>
                    <a:pt x="21819" y="331197"/>
                  </a:lnTo>
                  <a:lnTo>
                    <a:pt x="20896" y="328748"/>
                  </a:lnTo>
                  <a:lnTo>
                    <a:pt x="19222" y="327115"/>
                  </a:lnTo>
                  <a:lnTo>
                    <a:pt x="11010" y="324280"/>
                  </a:lnTo>
                  <a:lnTo>
                    <a:pt x="1454" y="323888"/>
                  </a:lnTo>
                  <a:lnTo>
                    <a:pt x="969" y="324934"/>
                  </a:lnTo>
                  <a:lnTo>
                    <a:pt x="0" y="341566"/>
                  </a:lnTo>
                  <a:lnTo>
                    <a:pt x="9524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880"/>
            <p:cNvSpPr/>
            <p:nvPr>
              <p:custDataLst>
                <p:tags r:id="rId263"/>
              </p:custDataLst>
            </p:nvPr>
          </p:nvSpPr>
          <p:spPr>
            <a:xfrm>
              <a:off x="3543706" y="1676439"/>
              <a:ext cx="275689" cy="228562"/>
            </a:xfrm>
            <a:custGeom>
              <a:avLst/>
              <a:gdLst/>
              <a:ahLst/>
              <a:cxnLst/>
              <a:rect l="0" t="0" r="0" b="0"/>
              <a:pathLst>
                <a:path w="275689" h="228562">
                  <a:moveTo>
                    <a:pt x="132944" y="161886"/>
                  </a:moveTo>
                  <a:lnTo>
                    <a:pt x="132944" y="161886"/>
                  </a:lnTo>
                  <a:lnTo>
                    <a:pt x="124743" y="170087"/>
                  </a:lnTo>
                  <a:lnTo>
                    <a:pt x="118755" y="171019"/>
                  </a:lnTo>
                  <a:lnTo>
                    <a:pt x="117135" y="172208"/>
                  </a:lnTo>
                  <a:lnTo>
                    <a:pt x="115334" y="176351"/>
                  </a:lnTo>
                  <a:lnTo>
                    <a:pt x="113796" y="177879"/>
                  </a:lnTo>
                  <a:lnTo>
                    <a:pt x="103722" y="183154"/>
                  </a:lnTo>
                  <a:lnTo>
                    <a:pt x="86797" y="198535"/>
                  </a:lnTo>
                  <a:lnTo>
                    <a:pt x="77248" y="199858"/>
                  </a:lnTo>
                  <a:lnTo>
                    <a:pt x="43916" y="199986"/>
                  </a:lnTo>
                  <a:lnTo>
                    <a:pt x="41842" y="198928"/>
                  </a:lnTo>
                  <a:lnTo>
                    <a:pt x="40459" y="197163"/>
                  </a:lnTo>
                  <a:lnTo>
                    <a:pt x="39538" y="194929"/>
                  </a:lnTo>
                  <a:lnTo>
                    <a:pt x="37865" y="193440"/>
                  </a:lnTo>
                  <a:lnTo>
                    <a:pt x="33184" y="191785"/>
                  </a:lnTo>
                  <a:lnTo>
                    <a:pt x="31512" y="190285"/>
                  </a:lnTo>
                  <a:lnTo>
                    <a:pt x="29655" y="185797"/>
                  </a:lnTo>
                  <a:lnTo>
                    <a:pt x="28101" y="184176"/>
                  </a:lnTo>
                  <a:lnTo>
                    <a:pt x="15042" y="176306"/>
                  </a:lnTo>
                  <a:lnTo>
                    <a:pt x="11751" y="170764"/>
                  </a:lnTo>
                  <a:lnTo>
                    <a:pt x="8407" y="155451"/>
                  </a:lnTo>
                  <a:lnTo>
                    <a:pt x="2676" y="145986"/>
                  </a:lnTo>
                  <a:lnTo>
                    <a:pt x="203" y="133306"/>
                  </a:lnTo>
                  <a:lnTo>
                    <a:pt x="0" y="130133"/>
                  </a:lnTo>
                  <a:lnTo>
                    <a:pt x="9319" y="99269"/>
                  </a:lnTo>
                  <a:lnTo>
                    <a:pt x="24232" y="72867"/>
                  </a:lnTo>
                  <a:lnTo>
                    <a:pt x="26419" y="64819"/>
                  </a:lnTo>
                  <a:lnTo>
                    <a:pt x="33036" y="57715"/>
                  </a:lnTo>
                  <a:lnTo>
                    <a:pt x="77564" y="25371"/>
                  </a:lnTo>
                  <a:lnTo>
                    <a:pt x="93134" y="15839"/>
                  </a:lnTo>
                  <a:lnTo>
                    <a:pt x="140656" y="1450"/>
                  </a:lnTo>
                  <a:lnTo>
                    <a:pt x="188278" y="0"/>
                  </a:lnTo>
                  <a:lnTo>
                    <a:pt x="206041" y="1027"/>
                  </a:lnTo>
                  <a:lnTo>
                    <a:pt x="237073" y="11720"/>
                  </a:lnTo>
                  <a:lnTo>
                    <a:pt x="259906" y="31842"/>
                  </a:lnTo>
                  <a:lnTo>
                    <a:pt x="263455" y="38119"/>
                  </a:lnTo>
                  <a:lnTo>
                    <a:pt x="266091" y="44437"/>
                  </a:lnTo>
                  <a:lnTo>
                    <a:pt x="272466" y="53944"/>
                  </a:lnTo>
                  <a:lnTo>
                    <a:pt x="274826" y="63463"/>
                  </a:lnTo>
                  <a:lnTo>
                    <a:pt x="275688" y="79336"/>
                  </a:lnTo>
                  <a:lnTo>
                    <a:pt x="261626" y="122100"/>
                  </a:lnTo>
                  <a:lnTo>
                    <a:pt x="247048" y="142196"/>
                  </a:lnTo>
                  <a:lnTo>
                    <a:pt x="212317" y="187017"/>
                  </a:lnTo>
                  <a:lnTo>
                    <a:pt x="193269" y="205254"/>
                  </a:lnTo>
                  <a:lnTo>
                    <a:pt x="180569" y="211492"/>
                  </a:lnTo>
                  <a:lnTo>
                    <a:pt x="177394" y="214007"/>
                  </a:lnTo>
                  <a:lnTo>
                    <a:pt x="173866" y="219623"/>
                  </a:lnTo>
                  <a:lnTo>
                    <a:pt x="172926" y="222602"/>
                  </a:lnTo>
                  <a:lnTo>
                    <a:pt x="171240" y="224589"/>
                  </a:lnTo>
                  <a:lnTo>
                    <a:pt x="161519" y="2285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SMARTInkShape-881"/>
          <p:cNvSpPr/>
          <p:nvPr>
            <p:custDataLst>
              <p:tags r:id="rId1"/>
            </p:custDataLst>
          </p:nvPr>
        </p:nvSpPr>
        <p:spPr>
          <a:xfrm>
            <a:off x="3714750" y="1743209"/>
            <a:ext cx="2047876" cy="275961"/>
          </a:xfrm>
          <a:custGeom>
            <a:avLst/>
            <a:gdLst/>
            <a:ahLst/>
            <a:cxnLst/>
            <a:rect l="0" t="0" r="0" b="0"/>
            <a:pathLst>
              <a:path w="2047876" h="275961">
                <a:moveTo>
                  <a:pt x="0" y="266566"/>
                </a:moveTo>
                <a:lnTo>
                  <a:pt x="0" y="266566"/>
                </a:lnTo>
                <a:lnTo>
                  <a:pt x="23322" y="266566"/>
                </a:lnTo>
                <a:lnTo>
                  <a:pt x="29063" y="263744"/>
                </a:lnTo>
                <a:lnTo>
                  <a:pt x="35142" y="260020"/>
                </a:lnTo>
                <a:lnTo>
                  <a:pt x="45772" y="257433"/>
                </a:lnTo>
                <a:lnTo>
                  <a:pt x="52132" y="252101"/>
                </a:lnTo>
                <a:lnTo>
                  <a:pt x="60565" y="249554"/>
                </a:lnTo>
                <a:lnTo>
                  <a:pt x="70309" y="247363"/>
                </a:lnTo>
                <a:lnTo>
                  <a:pt x="85189" y="240156"/>
                </a:lnTo>
                <a:lnTo>
                  <a:pt x="88542" y="239434"/>
                </a:lnTo>
                <a:lnTo>
                  <a:pt x="135580" y="214076"/>
                </a:lnTo>
                <a:lnTo>
                  <a:pt x="145982" y="206195"/>
                </a:lnTo>
                <a:lnTo>
                  <a:pt x="174536" y="191782"/>
                </a:lnTo>
                <a:lnTo>
                  <a:pt x="197622" y="165787"/>
                </a:lnTo>
                <a:lnTo>
                  <a:pt x="231372" y="139598"/>
                </a:lnTo>
                <a:lnTo>
                  <a:pt x="268684" y="93182"/>
                </a:lnTo>
                <a:lnTo>
                  <a:pt x="271198" y="90651"/>
                </a:lnTo>
                <a:lnTo>
                  <a:pt x="273991" y="85018"/>
                </a:lnTo>
                <a:lnTo>
                  <a:pt x="275784" y="72778"/>
                </a:lnTo>
                <a:lnTo>
                  <a:pt x="274873" y="70699"/>
                </a:lnTo>
                <a:lnTo>
                  <a:pt x="273207" y="69313"/>
                </a:lnTo>
                <a:lnTo>
                  <a:pt x="267986" y="67088"/>
                </a:lnTo>
                <a:lnTo>
                  <a:pt x="267272" y="63962"/>
                </a:lnTo>
                <a:lnTo>
                  <a:pt x="267081" y="61647"/>
                </a:lnTo>
                <a:lnTo>
                  <a:pt x="265896" y="60103"/>
                </a:lnTo>
                <a:lnTo>
                  <a:pt x="258533" y="57423"/>
                </a:lnTo>
                <a:lnTo>
                  <a:pt x="252521" y="57137"/>
                </a:lnTo>
                <a:lnTo>
                  <a:pt x="250897" y="58155"/>
                </a:lnTo>
                <a:lnTo>
                  <a:pt x="249815" y="59892"/>
                </a:lnTo>
                <a:lnTo>
                  <a:pt x="249093" y="62108"/>
                </a:lnTo>
                <a:lnTo>
                  <a:pt x="247553" y="63586"/>
                </a:lnTo>
                <a:lnTo>
                  <a:pt x="238034" y="67340"/>
                </a:lnTo>
                <a:lnTo>
                  <a:pt x="233498" y="71482"/>
                </a:lnTo>
                <a:lnTo>
                  <a:pt x="230777" y="76851"/>
                </a:lnTo>
                <a:lnTo>
                  <a:pt x="230051" y="79764"/>
                </a:lnTo>
                <a:lnTo>
                  <a:pt x="221252" y="95185"/>
                </a:lnTo>
                <a:lnTo>
                  <a:pt x="220526" y="98337"/>
                </a:lnTo>
                <a:lnTo>
                  <a:pt x="202656" y="131232"/>
                </a:lnTo>
                <a:lnTo>
                  <a:pt x="191157" y="178215"/>
                </a:lnTo>
                <a:lnTo>
                  <a:pt x="189528" y="202916"/>
                </a:lnTo>
                <a:lnTo>
                  <a:pt x="182978" y="221107"/>
                </a:lnTo>
                <a:lnTo>
                  <a:pt x="181371" y="239712"/>
                </a:lnTo>
                <a:lnTo>
                  <a:pt x="183973" y="246870"/>
                </a:lnTo>
                <a:lnTo>
                  <a:pt x="187599" y="253579"/>
                </a:lnTo>
                <a:lnTo>
                  <a:pt x="189211" y="260088"/>
                </a:lnTo>
                <a:lnTo>
                  <a:pt x="190699" y="262248"/>
                </a:lnTo>
                <a:lnTo>
                  <a:pt x="192749" y="263687"/>
                </a:lnTo>
                <a:lnTo>
                  <a:pt x="197850" y="266345"/>
                </a:lnTo>
                <a:lnTo>
                  <a:pt x="206671" y="272733"/>
                </a:lnTo>
                <a:lnTo>
                  <a:pt x="215988" y="275096"/>
                </a:lnTo>
                <a:lnTo>
                  <a:pt x="236843" y="275960"/>
                </a:lnTo>
                <a:lnTo>
                  <a:pt x="245669" y="273211"/>
                </a:lnTo>
                <a:lnTo>
                  <a:pt x="270869" y="260895"/>
                </a:lnTo>
                <a:lnTo>
                  <a:pt x="289220" y="256066"/>
                </a:lnTo>
                <a:lnTo>
                  <a:pt x="333392" y="228874"/>
                </a:lnTo>
                <a:lnTo>
                  <a:pt x="352430" y="216239"/>
                </a:lnTo>
                <a:lnTo>
                  <a:pt x="393348" y="180604"/>
                </a:lnTo>
                <a:lnTo>
                  <a:pt x="414292" y="161721"/>
                </a:lnTo>
                <a:lnTo>
                  <a:pt x="424371" y="150118"/>
                </a:lnTo>
                <a:lnTo>
                  <a:pt x="471875" y="107750"/>
                </a:lnTo>
                <a:lnTo>
                  <a:pt x="504814" y="66553"/>
                </a:lnTo>
                <a:lnTo>
                  <a:pt x="504822" y="71601"/>
                </a:lnTo>
                <a:lnTo>
                  <a:pt x="503764" y="73089"/>
                </a:lnTo>
                <a:lnTo>
                  <a:pt x="502001" y="74082"/>
                </a:lnTo>
                <a:lnTo>
                  <a:pt x="499768" y="74743"/>
                </a:lnTo>
                <a:lnTo>
                  <a:pt x="498279" y="76243"/>
                </a:lnTo>
                <a:lnTo>
                  <a:pt x="496624" y="80731"/>
                </a:lnTo>
                <a:lnTo>
                  <a:pt x="492652" y="98134"/>
                </a:lnTo>
                <a:lnTo>
                  <a:pt x="484991" y="112238"/>
                </a:lnTo>
                <a:lnTo>
                  <a:pt x="482077" y="116056"/>
                </a:lnTo>
                <a:lnTo>
                  <a:pt x="478840" y="125942"/>
                </a:lnTo>
                <a:lnTo>
                  <a:pt x="473655" y="154450"/>
                </a:lnTo>
                <a:lnTo>
                  <a:pt x="468778" y="171963"/>
                </a:lnTo>
                <a:lnTo>
                  <a:pt x="466579" y="183245"/>
                </a:lnTo>
                <a:lnTo>
                  <a:pt x="460449" y="196605"/>
                </a:lnTo>
                <a:lnTo>
                  <a:pt x="457284" y="241070"/>
                </a:lnTo>
                <a:lnTo>
                  <a:pt x="457238" y="249237"/>
                </a:lnTo>
                <a:lnTo>
                  <a:pt x="458283" y="251838"/>
                </a:lnTo>
                <a:lnTo>
                  <a:pt x="460039" y="253573"/>
                </a:lnTo>
                <a:lnTo>
                  <a:pt x="462268" y="254729"/>
                </a:lnTo>
                <a:lnTo>
                  <a:pt x="463753" y="256558"/>
                </a:lnTo>
                <a:lnTo>
                  <a:pt x="465404" y="261412"/>
                </a:lnTo>
                <a:lnTo>
                  <a:pt x="466903" y="263130"/>
                </a:lnTo>
                <a:lnTo>
                  <a:pt x="474810" y="266114"/>
                </a:lnTo>
                <a:lnTo>
                  <a:pt x="484629" y="259931"/>
                </a:lnTo>
                <a:lnTo>
                  <a:pt x="498958" y="256839"/>
                </a:lnTo>
                <a:lnTo>
                  <a:pt x="513819" y="246849"/>
                </a:lnTo>
                <a:lnTo>
                  <a:pt x="560280" y="201565"/>
                </a:lnTo>
                <a:lnTo>
                  <a:pt x="588148" y="158528"/>
                </a:lnTo>
                <a:lnTo>
                  <a:pt x="613984" y="128113"/>
                </a:lnTo>
                <a:lnTo>
                  <a:pt x="627634" y="96227"/>
                </a:lnTo>
                <a:lnTo>
                  <a:pt x="628516" y="82144"/>
                </a:lnTo>
                <a:lnTo>
                  <a:pt x="629619" y="80118"/>
                </a:lnTo>
                <a:lnTo>
                  <a:pt x="631413" y="78767"/>
                </a:lnTo>
                <a:lnTo>
                  <a:pt x="638058" y="76113"/>
                </a:lnTo>
                <a:lnTo>
                  <a:pt x="633084" y="76080"/>
                </a:lnTo>
                <a:lnTo>
                  <a:pt x="631606" y="77134"/>
                </a:lnTo>
                <a:lnTo>
                  <a:pt x="629963" y="81126"/>
                </a:lnTo>
                <a:lnTo>
                  <a:pt x="627668" y="101576"/>
                </a:lnTo>
                <a:lnTo>
                  <a:pt x="621126" y="114188"/>
                </a:lnTo>
                <a:lnTo>
                  <a:pt x="616318" y="159805"/>
                </a:lnTo>
                <a:lnTo>
                  <a:pt x="612586" y="167258"/>
                </a:lnTo>
                <a:lnTo>
                  <a:pt x="610927" y="174099"/>
                </a:lnTo>
                <a:lnTo>
                  <a:pt x="611543" y="177404"/>
                </a:lnTo>
                <a:lnTo>
                  <a:pt x="617314" y="190314"/>
                </a:lnTo>
                <a:lnTo>
                  <a:pt x="620113" y="215764"/>
                </a:lnTo>
                <a:lnTo>
                  <a:pt x="624150" y="222115"/>
                </a:lnTo>
                <a:lnTo>
                  <a:pt x="629472" y="225643"/>
                </a:lnTo>
                <a:lnTo>
                  <a:pt x="641513" y="227909"/>
                </a:lnTo>
                <a:lnTo>
                  <a:pt x="655357" y="228417"/>
                </a:lnTo>
                <a:lnTo>
                  <a:pt x="698142" y="196667"/>
                </a:lnTo>
                <a:lnTo>
                  <a:pt x="717150" y="173296"/>
                </a:lnTo>
                <a:lnTo>
                  <a:pt x="727250" y="164788"/>
                </a:lnTo>
                <a:lnTo>
                  <a:pt x="745180" y="144901"/>
                </a:lnTo>
                <a:lnTo>
                  <a:pt x="755583" y="136293"/>
                </a:lnTo>
                <a:lnTo>
                  <a:pt x="774273" y="112441"/>
                </a:lnTo>
                <a:lnTo>
                  <a:pt x="778038" y="102463"/>
                </a:lnTo>
                <a:lnTo>
                  <a:pt x="780770" y="92031"/>
                </a:lnTo>
                <a:lnTo>
                  <a:pt x="791147" y="76711"/>
                </a:lnTo>
                <a:lnTo>
                  <a:pt x="798332" y="68550"/>
                </a:lnTo>
                <a:lnTo>
                  <a:pt x="799314" y="64611"/>
                </a:lnTo>
                <a:lnTo>
                  <a:pt x="800096" y="57055"/>
                </a:lnTo>
                <a:lnTo>
                  <a:pt x="800100" y="79683"/>
                </a:lnTo>
                <a:lnTo>
                  <a:pt x="797278" y="85787"/>
                </a:lnTo>
                <a:lnTo>
                  <a:pt x="793554" y="92028"/>
                </a:lnTo>
                <a:lnTo>
                  <a:pt x="791164" y="104658"/>
                </a:lnTo>
                <a:lnTo>
                  <a:pt x="789779" y="112057"/>
                </a:lnTo>
                <a:lnTo>
                  <a:pt x="782408" y="135068"/>
                </a:lnTo>
                <a:lnTo>
                  <a:pt x="780260" y="149888"/>
                </a:lnTo>
                <a:lnTo>
                  <a:pt x="772884" y="173133"/>
                </a:lnTo>
                <a:lnTo>
                  <a:pt x="771536" y="212581"/>
                </a:lnTo>
                <a:lnTo>
                  <a:pt x="774352" y="218936"/>
                </a:lnTo>
                <a:lnTo>
                  <a:pt x="779727" y="226584"/>
                </a:lnTo>
                <a:lnTo>
                  <a:pt x="783284" y="227629"/>
                </a:lnTo>
                <a:lnTo>
                  <a:pt x="785714" y="227908"/>
                </a:lnTo>
                <a:lnTo>
                  <a:pt x="787335" y="229152"/>
                </a:lnTo>
                <a:lnTo>
                  <a:pt x="789135" y="233357"/>
                </a:lnTo>
                <a:lnTo>
                  <a:pt x="790673" y="234902"/>
                </a:lnTo>
                <a:lnTo>
                  <a:pt x="795205" y="236618"/>
                </a:lnTo>
                <a:lnTo>
                  <a:pt x="803706" y="237584"/>
                </a:lnTo>
                <a:lnTo>
                  <a:pt x="809817" y="234988"/>
                </a:lnTo>
                <a:lnTo>
                  <a:pt x="816060" y="231365"/>
                </a:lnTo>
                <a:lnTo>
                  <a:pt x="825525" y="228267"/>
                </a:lnTo>
                <a:lnTo>
                  <a:pt x="851098" y="211236"/>
                </a:lnTo>
                <a:lnTo>
                  <a:pt x="869009" y="192293"/>
                </a:lnTo>
                <a:lnTo>
                  <a:pt x="911356" y="163197"/>
                </a:lnTo>
                <a:lnTo>
                  <a:pt x="950271" y="116919"/>
                </a:lnTo>
                <a:lnTo>
                  <a:pt x="964187" y="105457"/>
                </a:lnTo>
                <a:lnTo>
                  <a:pt x="974628" y="97595"/>
                </a:lnTo>
                <a:lnTo>
                  <a:pt x="985397" y="82327"/>
                </a:lnTo>
                <a:lnTo>
                  <a:pt x="992395" y="67151"/>
                </a:lnTo>
                <a:lnTo>
                  <a:pt x="996689" y="60462"/>
                </a:lnTo>
                <a:lnTo>
                  <a:pt x="999991" y="48059"/>
                </a:lnTo>
                <a:lnTo>
                  <a:pt x="1000114" y="39340"/>
                </a:lnTo>
                <a:lnTo>
                  <a:pt x="999059" y="38882"/>
                </a:lnTo>
                <a:lnTo>
                  <a:pt x="985936" y="38002"/>
                </a:lnTo>
                <a:lnTo>
                  <a:pt x="984315" y="39048"/>
                </a:lnTo>
                <a:lnTo>
                  <a:pt x="983235" y="40804"/>
                </a:lnTo>
                <a:lnTo>
                  <a:pt x="982515" y="43033"/>
                </a:lnTo>
                <a:lnTo>
                  <a:pt x="980977" y="44519"/>
                </a:lnTo>
                <a:lnTo>
                  <a:pt x="970903" y="49726"/>
                </a:lnTo>
                <a:lnTo>
                  <a:pt x="957488" y="61646"/>
                </a:lnTo>
                <a:lnTo>
                  <a:pt x="954717" y="67188"/>
                </a:lnTo>
                <a:lnTo>
                  <a:pt x="947881" y="84425"/>
                </a:lnTo>
                <a:lnTo>
                  <a:pt x="936082" y="104070"/>
                </a:lnTo>
                <a:lnTo>
                  <a:pt x="933796" y="126987"/>
                </a:lnTo>
                <a:lnTo>
                  <a:pt x="932495" y="139719"/>
                </a:lnTo>
                <a:lnTo>
                  <a:pt x="928439" y="150570"/>
                </a:lnTo>
                <a:lnTo>
                  <a:pt x="927993" y="155369"/>
                </a:lnTo>
                <a:lnTo>
                  <a:pt x="936150" y="202069"/>
                </a:lnTo>
                <a:lnTo>
                  <a:pt x="943135" y="223265"/>
                </a:lnTo>
                <a:lnTo>
                  <a:pt x="945198" y="224999"/>
                </a:lnTo>
                <a:lnTo>
                  <a:pt x="950313" y="227983"/>
                </a:lnTo>
                <a:lnTo>
                  <a:pt x="959143" y="234555"/>
                </a:lnTo>
                <a:lnTo>
                  <a:pt x="968462" y="236973"/>
                </a:lnTo>
                <a:lnTo>
                  <a:pt x="984261" y="237857"/>
                </a:lnTo>
                <a:lnTo>
                  <a:pt x="998835" y="232895"/>
                </a:lnTo>
                <a:lnTo>
                  <a:pt x="1016176" y="220678"/>
                </a:lnTo>
                <a:lnTo>
                  <a:pt x="1063756" y="182512"/>
                </a:lnTo>
                <a:lnTo>
                  <a:pt x="1108082" y="139478"/>
                </a:lnTo>
                <a:lnTo>
                  <a:pt x="1149703" y="95111"/>
                </a:lnTo>
                <a:lnTo>
                  <a:pt x="1158679" y="83472"/>
                </a:lnTo>
                <a:lnTo>
                  <a:pt x="1178866" y="64554"/>
                </a:lnTo>
                <a:lnTo>
                  <a:pt x="1193359" y="45805"/>
                </a:lnTo>
                <a:lnTo>
                  <a:pt x="1199954" y="41450"/>
                </a:lnTo>
                <a:lnTo>
                  <a:pt x="1206413" y="38456"/>
                </a:lnTo>
                <a:lnTo>
                  <a:pt x="1215999" y="31879"/>
                </a:lnTo>
                <a:lnTo>
                  <a:pt x="1228167" y="28575"/>
                </a:lnTo>
                <a:lnTo>
                  <a:pt x="1236877" y="28453"/>
                </a:lnTo>
                <a:lnTo>
                  <a:pt x="1237334" y="29507"/>
                </a:lnTo>
                <a:lnTo>
                  <a:pt x="1237843" y="33501"/>
                </a:lnTo>
                <a:lnTo>
                  <a:pt x="1239037" y="34989"/>
                </a:lnTo>
                <a:lnTo>
                  <a:pt x="1243186" y="36643"/>
                </a:lnTo>
                <a:lnTo>
                  <a:pt x="1243657" y="38143"/>
                </a:lnTo>
                <a:lnTo>
                  <a:pt x="1241359" y="42631"/>
                </a:lnTo>
                <a:lnTo>
                  <a:pt x="1241380" y="45309"/>
                </a:lnTo>
                <a:lnTo>
                  <a:pt x="1246724" y="60322"/>
                </a:lnTo>
                <a:lnTo>
                  <a:pt x="1247682" y="79252"/>
                </a:lnTo>
                <a:lnTo>
                  <a:pt x="1238366" y="126750"/>
                </a:lnTo>
                <a:lnTo>
                  <a:pt x="1238284" y="136357"/>
                </a:lnTo>
                <a:lnTo>
                  <a:pt x="1235443" y="142726"/>
                </a:lnTo>
                <a:lnTo>
                  <a:pt x="1231711" y="149084"/>
                </a:lnTo>
                <a:lnTo>
                  <a:pt x="1229314" y="161790"/>
                </a:lnTo>
                <a:lnTo>
                  <a:pt x="1228841" y="169434"/>
                </a:lnTo>
                <a:lnTo>
                  <a:pt x="1219210" y="180830"/>
                </a:lnTo>
                <a:lnTo>
                  <a:pt x="1219203" y="175781"/>
                </a:lnTo>
                <a:lnTo>
                  <a:pt x="1222023" y="170478"/>
                </a:lnTo>
                <a:lnTo>
                  <a:pt x="1225747" y="164594"/>
                </a:lnTo>
                <a:lnTo>
                  <a:pt x="1228137" y="152193"/>
                </a:lnTo>
                <a:lnTo>
                  <a:pt x="1228691" y="130037"/>
                </a:lnTo>
                <a:lnTo>
                  <a:pt x="1231532" y="123689"/>
                </a:lnTo>
                <a:lnTo>
                  <a:pt x="1235264" y="117340"/>
                </a:lnTo>
                <a:lnTo>
                  <a:pt x="1237661" y="104641"/>
                </a:lnTo>
                <a:lnTo>
                  <a:pt x="1238134" y="96997"/>
                </a:lnTo>
                <a:lnTo>
                  <a:pt x="1247658" y="85722"/>
                </a:lnTo>
                <a:lnTo>
                  <a:pt x="1252797" y="85630"/>
                </a:lnTo>
                <a:lnTo>
                  <a:pt x="1254297" y="86675"/>
                </a:lnTo>
                <a:lnTo>
                  <a:pt x="1255299" y="88430"/>
                </a:lnTo>
                <a:lnTo>
                  <a:pt x="1257036" y="95294"/>
                </a:lnTo>
                <a:lnTo>
                  <a:pt x="1257183" y="99781"/>
                </a:lnTo>
                <a:lnTo>
                  <a:pt x="1258280" y="101401"/>
                </a:lnTo>
                <a:lnTo>
                  <a:pt x="1260070" y="102481"/>
                </a:lnTo>
                <a:lnTo>
                  <a:pt x="1262322" y="103201"/>
                </a:lnTo>
                <a:lnTo>
                  <a:pt x="1263822" y="104739"/>
                </a:lnTo>
                <a:lnTo>
                  <a:pt x="1265491" y="109271"/>
                </a:lnTo>
                <a:lnTo>
                  <a:pt x="1266994" y="110902"/>
                </a:lnTo>
                <a:lnTo>
                  <a:pt x="1285765" y="122723"/>
                </a:lnTo>
                <a:lnTo>
                  <a:pt x="1309460" y="123680"/>
                </a:lnTo>
                <a:lnTo>
                  <a:pt x="1315054" y="120864"/>
                </a:lnTo>
                <a:lnTo>
                  <a:pt x="1331463" y="108502"/>
                </a:lnTo>
                <a:lnTo>
                  <a:pt x="1350580" y="102581"/>
                </a:lnTo>
                <a:lnTo>
                  <a:pt x="1393815" y="63355"/>
                </a:lnTo>
                <a:lnTo>
                  <a:pt x="1397348" y="57011"/>
                </a:lnTo>
                <a:lnTo>
                  <a:pt x="1399977" y="50664"/>
                </a:lnTo>
                <a:lnTo>
                  <a:pt x="1404673" y="44315"/>
                </a:lnTo>
                <a:lnTo>
                  <a:pt x="1410288" y="40788"/>
                </a:lnTo>
                <a:lnTo>
                  <a:pt x="1413267" y="39847"/>
                </a:lnTo>
                <a:lnTo>
                  <a:pt x="1415253" y="38162"/>
                </a:lnTo>
                <a:lnTo>
                  <a:pt x="1418702" y="29930"/>
                </a:lnTo>
                <a:lnTo>
                  <a:pt x="1421815" y="29103"/>
                </a:lnTo>
                <a:lnTo>
                  <a:pt x="1428714" y="28444"/>
                </a:lnTo>
                <a:lnTo>
                  <a:pt x="1428740" y="33498"/>
                </a:lnTo>
                <a:lnTo>
                  <a:pt x="1427685" y="34987"/>
                </a:lnTo>
                <a:lnTo>
                  <a:pt x="1425923" y="35980"/>
                </a:lnTo>
                <a:lnTo>
                  <a:pt x="1423690" y="36642"/>
                </a:lnTo>
                <a:lnTo>
                  <a:pt x="1422202" y="38142"/>
                </a:lnTo>
                <a:lnTo>
                  <a:pt x="1420548" y="42630"/>
                </a:lnTo>
                <a:lnTo>
                  <a:pt x="1418428" y="54135"/>
                </a:lnTo>
                <a:lnTo>
                  <a:pt x="1412756" y="63453"/>
                </a:lnTo>
                <a:lnTo>
                  <a:pt x="1410304" y="76083"/>
                </a:lnTo>
                <a:lnTo>
                  <a:pt x="1410103" y="79252"/>
                </a:lnTo>
                <a:lnTo>
                  <a:pt x="1407057" y="85596"/>
                </a:lnTo>
                <a:lnTo>
                  <a:pt x="1404763" y="88769"/>
                </a:lnTo>
                <a:lnTo>
                  <a:pt x="1401534" y="103348"/>
                </a:lnTo>
                <a:lnTo>
                  <a:pt x="1400183" y="149068"/>
                </a:lnTo>
                <a:lnTo>
                  <a:pt x="1400178" y="155431"/>
                </a:lnTo>
                <a:lnTo>
                  <a:pt x="1402998" y="161786"/>
                </a:lnTo>
                <a:lnTo>
                  <a:pt x="1405232" y="164963"/>
                </a:lnTo>
                <a:lnTo>
                  <a:pt x="1410537" y="168492"/>
                </a:lnTo>
                <a:lnTo>
                  <a:pt x="1413433" y="169434"/>
                </a:lnTo>
                <a:lnTo>
                  <a:pt x="1415364" y="171119"/>
                </a:lnTo>
                <a:lnTo>
                  <a:pt x="1417509" y="175815"/>
                </a:lnTo>
                <a:lnTo>
                  <a:pt x="1419140" y="177490"/>
                </a:lnTo>
                <a:lnTo>
                  <a:pt x="1423773" y="179352"/>
                </a:lnTo>
                <a:lnTo>
                  <a:pt x="1426490" y="178790"/>
                </a:lnTo>
                <a:lnTo>
                  <a:pt x="1438456" y="173106"/>
                </a:lnTo>
                <a:lnTo>
                  <a:pt x="1441571" y="172509"/>
                </a:lnTo>
                <a:lnTo>
                  <a:pt x="1474394" y="152065"/>
                </a:lnTo>
                <a:lnTo>
                  <a:pt x="1516292" y="112311"/>
                </a:lnTo>
                <a:lnTo>
                  <a:pt x="1546190" y="65117"/>
                </a:lnTo>
                <a:lnTo>
                  <a:pt x="1557860" y="51012"/>
                </a:lnTo>
                <a:lnTo>
                  <a:pt x="1570632" y="20004"/>
                </a:lnTo>
                <a:lnTo>
                  <a:pt x="1571625" y="9403"/>
                </a:lnTo>
                <a:lnTo>
                  <a:pt x="1566569" y="9395"/>
                </a:lnTo>
                <a:lnTo>
                  <a:pt x="1565080" y="10452"/>
                </a:lnTo>
                <a:lnTo>
                  <a:pt x="1564086" y="12215"/>
                </a:lnTo>
                <a:lnTo>
                  <a:pt x="1562492" y="17592"/>
                </a:lnTo>
                <a:lnTo>
                  <a:pt x="1557160" y="23580"/>
                </a:lnTo>
                <a:lnTo>
                  <a:pt x="1554612" y="31925"/>
                </a:lnTo>
                <a:lnTo>
                  <a:pt x="1552423" y="41631"/>
                </a:lnTo>
                <a:lnTo>
                  <a:pt x="1545215" y="56486"/>
                </a:lnTo>
                <a:lnTo>
                  <a:pt x="1528899" y="102946"/>
                </a:lnTo>
                <a:lnTo>
                  <a:pt x="1525451" y="115898"/>
                </a:lnTo>
                <a:lnTo>
                  <a:pt x="1524011" y="159782"/>
                </a:lnTo>
                <a:lnTo>
                  <a:pt x="1532202" y="169816"/>
                </a:lnTo>
                <a:lnTo>
                  <a:pt x="1535759" y="170649"/>
                </a:lnTo>
                <a:lnTo>
                  <a:pt x="1555881" y="171277"/>
                </a:lnTo>
                <a:lnTo>
                  <a:pt x="1562158" y="168476"/>
                </a:lnTo>
                <a:lnTo>
                  <a:pt x="1594048" y="144747"/>
                </a:lnTo>
                <a:lnTo>
                  <a:pt x="1626581" y="100470"/>
                </a:lnTo>
                <a:lnTo>
                  <a:pt x="1660130" y="58828"/>
                </a:lnTo>
                <a:lnTo>
                  <a:pt x="1684157" y="11703"/>
                </a:lnTo>
                <a:lnTo>
                  <a:pt x="1685770" y="1393"/>
                </a:lnTo>
                <a:lnTo>
                  <a:pt x="1686880" y="884"/>
                </a:lnTo>
                <a:lnTo>
                  <a:pt x="1694112" y="0"/>
                </a:lnTo>
                <a:lnTo>
                  <a:pt x="1694558" y="1014"/>
                </a:lnTo>
                <a:lnTo>
                  <a:pt x="1695333" y="8079"/>
                </a:lnTo>
                <a:lnTo>
                  <a:pt x="1688881" y="16736"/>
                </a:lnTo>
                <a:lnTo>
                  <a:pt x="1686801" y="25561"/>
                </a:lnTo>
                <a:lnTo>
                  <a:pt x="1686315" y="31747"/>
                </a:lnTo>
                <a:lnTo>
                  <a:pt x="1683276" y="38024"/>
                </a:lnTo>
                <a:lnTo>
                  <a:pt x="1680984" y="41180"/>
                </a:lnTo>
                <a:lnTo>
                  <a:pt x="1677758" y="55734"/>
                </a:lnTo>
                <a:lnTo>
                  <a:pt x="1675421" y="88701"/>
                </a:lnTo>
                <a:lnTo>
                  <a:pt x="1668209" y="107389"/>
                </a:lnTo>
                <a:lnTo>
                  <a:pt x="1666891" y="152087"/>
                </a:lnTo>
                <a:lnTo>
                  <a:pt x="1666885" y="155321"/>
                </a:lnTo>
                <a:lnTo>
                  <a:pt x="1669702" y="161738"/>
                </a:lnTo>
                <a:lnTo>
                  <a:pt x="1673423" y="168117"/>
                </a:lnTo>
                <a:lnTo>
                  <a:pt x="1675077" y="174481"/>
                </a:lnTo>
                <a:lnTo>
                  <a:pt x="1676576" y="176601"/>
                </a:lnTo>
                <a:lnTo>
                  <a:pt x="1678634" y="178014"/>
                </a:lnTo>
                <a:lnTo>
                  <a:pt x="1683743" y="180643"/>
                </a:lnTo>
                <a:lnTo>
                  <a:pt x="1693699" y="188877"/>
                </a:lnTo>
                <a:lnTo>
                  <a:pt x="1699988" y="189925"/>
                </a:lnTo>
                <a:lnTo>
                  <a:pt x="1732292" y="190355"/>
                </a:lnTo>
                <a:lnTo>
                  <a:pt x="1749994" y="185306"/>
                </a:lnTo>
                <a:lnTo>
                  <a:pt x="1767333" y="174119"/>
                </a:lnTo>
                <a:lnTo>
                  <a:pt x="1812209" y="136206"/>
                </a:lnTo>
                <a:lnTo>
                  <a:pt x="1830854" y="116325"/>
                </a:lnTo>
                <a:lnTo>
                  <a:pt x="1841354" y="107717"/>
                </a:lnTo>
                <a:lnTo>
                  <a:pt x="1859541" y="87766"/>
                </a:lnTo>
                <a:lnTo>
                  <a:pt x="1869979" y="79150"/>
                </a:lnTo>
                <a:lnTo>
                  <a:pt x="1900682" y="41428"/>
                </a:lnTo>
                <a:lnTo>
                  <a:pt x="1906970" y="28498"/>
                </a:lnTo>
                <a:lnTo>
                  <a:pt x="1913032" y="20809"/>
                </a:lnTo>
                <a:lnTo>
                  <a:pt x="1914083" y="14420"/>
                </a:lnTo>
                <a:lnTo>
                  <a:pt x="1913172" y="12744"/>
                </a:lnTo>
                <a:lnTo>
                  <a:pt x="1911506" y="11626"/>
                </a:lnTo>
                <a:lnTo>
                  <a:pt x="1906285" y="9833"/>
                </a:lnTo>
                <a:lnTo>
                  <a:pt x="1900324" y="9522"/>
                </a:lnTo>
                <a:lnTo>
                  <a:pt x="1894807" y="6627"/>
                </a:lnTo>
                <a:lnTo>
                  <a:pt x="1891855" y="4373"/>
                </a:lnTo>
                <a:lnTo>
                  <a:pt x="1888829" y="3929"/>
                </a:lnTo>
                <a:lnTo>
                  <a:pt x="1869185" y="10266"/>
                </a:lnTo>
                <a:lnTo>
                  <a:pt x="1860286" y="15883"/>
                </a:lnTo>
                <a:lnTo>
                  <a:pt x="1850947" y="19075"/>
                </a:lnTo>
                <a:lnTo>
                  <a:pt x="1825622" y="41271"/>
                </a:lnTo>
                <a:lnTo>
                  <a:pt x="1822095" y="47549"/>
                </a:lnTo>
                <a:lnTo>
                  <a:pt x="1819471" y="53867"/>
                </a:lnTo>
                <a:lnTo>
                  <a:pt x="1813100" y="63374"/>
                </a:lnTo>
                <a:lnTo>
                  <a:pt x="1809685" y="72893"/>
                </a:lnTo>
                <a:lnTo>
                  <a:pt x="1803498" y="83475"/>
                </a:lnTo>
                <a:lnTo>
                  <a:pt x="1800250" y="129963"/>
                </a:lnTo>
                <a:lnTo>
                  <a:pt x="1800228" y="150962"/>
                </a:lnTo>
                <a:lnTo>
                  <a:pt x="1803048" y="159801"/>
                </a:lnTo>
                <a:lnTo>
                  <a:pt x="1811984" y="173127"/>
                </a:lnTo>
                <a:lnTo>
                  <a:pt x="1814415" y="175698"/>
                </a:lnTo>
                <a:lnTo>
                  <a:pt x="1817115" y="181378"/>
                </a:lnTo>
                <a:lnTo>
                  <a:pt x="1817835" y="184374"/>
                </a:lnTo>
                <a:lnTo>
                  <a:pt x="1823905" y="193647"/>
                </a:lnTo>
                <a:lnTo>
                  <a:pt x="1829447" y="197116"/>
                </a:lnTo>
                <a:lnTo>
                  <a:pt x="1841628" y="199343"/>
                </a:lnTo>
                <a:lnTo>
                  <a:pt x="1870078" y="199877"/>
                </a:lnTo>
                <a:lnTo>
                  <a:pt x="1884657" y="194830"/>
                </a:lnTo>
                <a:lnTo>
                  <a:pt x="1930841" y="168092"/>
                </a:lnTo>
                <a:lnTo>
                  <a:pt x="1978098" y="135332"/>
                </a:lnTo>
                <a:lnTo>
                  <a:pt x="2005631" y="109757"/>
                </a:lnTo>
                <a:lnTo>
                  <a:pt x="2034092" y="95073"/>
                </a:lnTo>
                <a:lnTo>
                  <a:pt x="2035511" y="92971"/>
                </a:lnTo>
                <a:lnTo>
                  <a:pt x="2036457" y="90511"/>
                </a:lnTo>
                <a:lnTo>
                  <a:pt x="2038147" y="88871"/>
                </a:lnTo>
                <a:lnTo>
                  <a:pt x="2047867" y="85593"/>
                </a:lnTo>
                <a:lnTo>
                  <a:pt x="2047875" y="8559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SMARTInkShape-Group250"/>
          <p:cNvGrpSpPr/>
          <p:nvPr/>
        </p:nvGrpSpPr>
        <p:grpSpPr>
          <a:xfrm>
            <a:off x="6029325" y="1781175"/>
            <a:ext cx="19051" cy="142876"/>
            <a:chOff x="6029325" y="1781175"/>
            <a:chExt cx="19051" cy="142876"/>
          </a:xfrm>
        </p:grpSpPr>
        <p:sp>
          <p:nvSpPr>
            <p:cNvPr id="11" name="SMARTInkShape-882"/>
            <p:cNvSpPr/>
            <p:nvPr>
              <p:custDataLst>
                <p:tags r:id="rId260"/>
              </p:custDataLst>
            </p:nvPr>
          </p:nvSpPr>
          <p:spPr>
            <a:xfrm>
              <a:off x="6048375" y="17811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883"/>
            <p:cNvSpPr/>
            <p:nvPr>
              <p:custDataLst>
                <p:tags r:id="rId261"/>
              </p:custDataLst>
            </p:nvPr>
          </p:nvSpPr>
          <p:spPr>
            <a:xfrm>
              <a:off x="6029325" y="19145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251"/>
          <p:cNvGrpSpPr/>
          <p:nvPr/>
        </p:nvGrpSpPr>
        <p:grpSpPr>
          <a:xfrm>
            <a:off x="6477034" y="1800225"/>
            <a:ext cx="704817" cy="133313"/>
            <a:chOff x="6477034" y="1800225"/>
            <a:chExt cx="704817" cy="133313"/>
          </a:xfrm>
        </p:grpSpPr>
        <p:sp>
          <p:nvSpPr>
            <p:cNvPr id="14" name="SMARTInkShape-884"/>
            <p:cNvSpPr/>
            <p:nvPr>
              <p:custDataLst>
                <p:tags r:id="rId255"/>
              </p:custDataLst>
            </p:nvPr>
          </p:nvSpPr>
          <p:spPr>
            <a:xfrm>
              <a:off x="6477034" y="1800345"/>
              <a:ext cx="219042" cy="133193"/>
            </a:xfrm>
            <a:custGeom>
              <a:avLst/>
              <a:gdLst/>
              <a:ahLst/>
              <a:cxnLst/>
              <a:rect l="0" t="0" r="0" b="0"/>
              <a:pathLst>
                <a:path w="219042" h="133193">
                  <a:moveTo>
                    <a:pt x="38066" y="37980"/>
                  </a:moveTo>
                  <a:lnTo>
                    <a:pt x="38066" y="37980"/>
                  </a:lnTo>
                  <a:lnTo>
                    <a:pt x="33010" y="43036"/>
                  </a:lnTo>
                  <a:lnTo>
                    <a:pt x="30528" y="48341"/>
                  </a:lnTo>
                  <a:lnTo>
                    <a:pt x="27505" y="82440"/>
                  </a:lnTo>
                  <a:lnTo>
                    <a:pt x="21007" y="95132"/>
                  </a:lnTo>
                  <a:lnTo>
                    <a:pt x="19132" y="112299"/>
                  </a:lnTo>
                  <a:lnTo>
                    <a:pt x="10825" y="122216"/>
                  </a:lnTo>
                  <a:lnTo>
                    <a:pt x="9501" y="133102"/>
                  </a:lnTo>
                  <a:lnTo>
                    <a:pt x="4438" y="133192"/>
                  </a:lnTo>
                  <a:lnTo>
                    <a:pt x="2947" y="132146"/>
                  </a:lnTo>
                  <a:lnTo>
                    <a:pt x="1953" y="130391"/>
                  </a:lnTo>
                  <a:lnTo>
                    <a:pt x="228" y="123527"/>
                  </a:lnTo>
                  <a:lnTo>
                    <a:pt x="0" y="110564"/>
                  </a:lnTo>
                  <a:lnTo>
                    <a:pt x="2803" y="104459"/>
                  </a:lnTo>
                  <a:lnTo>
                    <a:pt x="6519" y="98218"/>
                  </a:lnTo>
                  <a:lnTo>
                    <a:pt x="8905" y="85588"/>
                  </a:lnTo>
                  <a:lnTo>
                    <a:pt x="9375" y="77958"/>
                  </a:lnTo>
                  <a:lnTo>
                    <a:pt x="18127" y="57847"/>
                  </a:lnTo>
                  <a:lnTo>
                    <a:pt x="18621" y="52807"/>
                  </a:lnTo>
                  <a:lnTo>
                    <a:pt x="21662" y="47039"/>
                  </a:lnTo>
                  <a:lnTo>
                    <a:pt x="55355" y="11170"/>
                  </a:lnTo>
                  <a:lnTo>
                    <a:pt x="59155" y="10189"/>
                  </a:lnTo>
                  <a:lnTo>
                    <a:pt x="61651" y="9928"/>
                  </a:lnTo>
                  <a:lnTo>
                    <a:pt x="67246" y="6815"/>
                  </a:lnTo>
                  <a:lnTo>
                    <a:pt x="73260" y="2962"/>
                  </a:lnTo>
                  <a:lnTo>
                    <a:pt x="82595" y="793"/>
                  </a:lnTo>
                  <a:lnTo>
                    <a:pt x="93345" y="0"/>
                  </a:lnTo>
                  <a:lnTo>
                    <a:pt x="93969" y="1018"/>
                  </a:lnTo>
                  <a:lnTo>
                    <a:pt x="94662" y="4972"/>
                  </a:lnTo>
                  <a:lnTo>
                    <a:pt x="95905" y="6450"/>
                  </a:lnTo>
                  <a:lnTo>
                    <a:pt x="104884" y="10204"/>
                  </a:lnTo>
                  <a:lnTo>
                    <a:pt x="112822" y="17572"/>
                  </a:lnTo>
                  <a:lnTo>
                    <a:pt x="113838" y="23584"/>
                  </a:lnTo>
                  <a:lnTo>
                    <a:pt x="114140" y="32068"/>
                  </a:lnTo>
                  <a:lnTo>
                    <a:pt x="115240" y="34039"/>
                  </a:lnTo>
                  <a:lnTo>
                    <a:pt x="117032" y="35352"/>
                  </a:lnTo>
                  <a:lnTo>
                    <a:pt x="119285" y="36228"/>
                  </a:lnTo>
                  <a:lnTo>
                    <a:pt x="120787" y="37871"/>
                  </a:lnTo>
                  <a:lnTo>
                    <a:pt x="122455" y="42518"/>
                  </a:lnTo>
                  <a:lnTo>
                    <a:pt x="123396" y="51084"/>
                  </a:lnTo>
                  <a:lnTo>
                    <a:pt x="122469" y="53066"/>
                  </a:lnTo>
                  <a:lnTo>
                    <a:pt x="120794" y="54387"/>
                  </a:lnTo>
                  <a:lnTo>
                    <a:pt x="118618" y="55268"/>
                  </a:lnTo>
                  <a:lnTo>
                    <a:pt x="117167" y="56914"/>
                  </a:lnTo>
                  <a:lnTo>
                    <a:pt x="114648" y="65076"/>
                  </a:lnTo>
                  <a:lnTo>
                    <a:pt x="114266" y="103169"/>
                  </a:lnTo>
                  <a:lnTo>
                    <a:pt x="113208" y="103664"/>
                  </a:lnTo>
                  <a:lnTo>
                    <a:pt x="109210" y="104215"/>
                  </a:lnTo>
                  <a:lnTo>
                    <a:pt x="107721" y="105420"/>
                  </a:lnTo>
                  <a:lnTo>
                    <a:pt x="104857" y="113776"/>
                  </a:lnTo>
                  <a:lnTo>
                    <a:pt x="112952" y="105943"/>
                  </a:lnTo>
                  <a:lnTo>
                    <a:pt x="115064" y="97305"/>
                  </a:lnTo>
                  <a:lnTo>
                    <a:pt x="120735" y="88484"/>
                  </a:lnTo>
                  <a:lnTo>
                    <a:pt x="123944" y="79167"/>
                  </a:lnTo>
                  <a:lnTo>
                    <a:pt x="140214" y="57025"/>
                  </a:lnTo>
                  <a:lnTo>
                    <a:pt x="142732" y="50678"/>
                  </a:lnTo>
                  <a:lnTo>
                    <a:pt x="168647" y="18930"/>
                  </a:lnTo>
                  <a:lnTo>
                    <a:pt x="169570" y="15755"/>
                  </a:lnTo>
                  <a:lnTo>
                    <a:pt x="171244" y="13638"/>
                  </a:lnTo>
                  <a:lnTo>
                    <a:pt x="189944" y="321"/>
                  </a:lnTo>
                  <a:lnTo>
                    <a:pt x="195367" y="11"/>
                  </a:lnTo>
                  <a:lnTo>
                    <a:pt x="196908" y="1025"/>
                  </a:lnTo>
                  <a:lnTo>
                    <a:pt x="197936" y="2760"/>
                  </a:lnTo>
                  <a:lnTo>
                    <a:pt x="199586" y="8092"/>
                  </a:lnTo>
                  <a:lnTo>
                    <a:pt x="202633" y="8822"/>
                  </a:lnTo>
                  <a:lnTo>
                    <a:pt x="204927" y="9016"/>
                  </a:lnTo>
                  <a:lnTo>
                    <a:pt x="206456" y="10204"/>
                  </a:lnTo>
                  <a:lnTo>
                    <a:pt x="209113" y="17572"/>
                  </a:lnTo>
                  <a:lnTo>
                    <a:pt x="209516" y="64341"/>
                  </a:lnTo>
                  <a:lnTo>
                    <a:pt x="209516" y="104536"/>
                  </a:lnTo>
                  <a:lnTo>
                    <a:pt x="219041" y="104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885"/>
            <p:cNvSpPr/>
            <p:nvPr>
              <p:custDataLst>
                <p:tags r:id="rId256"/>
              </p:custDataLst>
            </p:nvPr>
          </p:nvSpPr>
          <p:spPr>
            <a:xfrm>
              <a:off x="6791325" y="1914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886"/>
            <p:cNvSpPr/>
            <p:nvPr>
              <p:custDataLst>
                <p:tags r:id="rId257"/>
              </p:custDataLst>
            </p:nvPr>
          </p:nvSpPr>
          <p:spPr>
            <a:xfrm>
              <a:off x="6934200" y="1800225"/>
              <a:ext cx="133351" cy="114263"/>
            </a:xfrm>
            <a:custGeom>
              <a:avLst/>
              <a:gdLst/>
              <a:ahLst/>
              <a:cxnLst/>
              <a:rect l="0" t="0" r="0" b="0"/>
              <a:pathLst>
                <a:path w="133351" h="114263">
                  <a:moveTo>
                    <a:pt x="0" y="0"/>
                  </a:move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491" y="14189"/>
                  </a:lnTo>
                  <a:lnTo>
                    <a:pt x="10561" y="15810"/>
                  </a:lnTo>
                  <a:lnTo>
                    <a:pt x="12332" y="16890"/>
                  </a:lnTo>
                  <a:lnTo>
                    <a:pt x="14571" y="17610"/>
                  </a:lnTo>
                  <a:lnTo>
                    <a:pt x="16064" y="19148"/>
                  </a:lnTo>
                  <a:lnTo>
                    <a:pt x="17723" y="23680"/>
                  </a:lnTo>
                  <a:lnTo>
                    <a:pt x="19050" y="70253"/>
                  </a:lnTo>
                  <a:lnTo>
                    <a:pt x="19050" y="80734"/>
                  </a:lnTo>
                  <a:lnTo>
                    <a:pt x="16228" y="86329"/>
                  </a:lnTo>
                  <a:lnTo>
                    <a:pt x="10850" y="93488"/>
                  </a:lnTo>
                  <a:lnTo>
                    <a:pt x="9641" y="103296"/>
                  </a:lnTo>
                  <a:lnTo>
                    <a:pt x="9525" y="114262"/>
                  </a:lnTo>
                  <a:lnTo>
                    <a:pt x="9525" y="106096"/>
                  </a:lnTo>
                  <a:lnTo>
                    <a:pt x="16070" y="97432"/>
                  </a:lnTo>
                  <a:lnTo>
                    <a:pt x="18167" y="88606"/>
                  </a:lnTo>
                  <a:lnTo>
                    <a:pt x="18657" y="82419"/>
                  </a:lnTo>
                  <a:lnTo>
                    <a:pt x="21698" y="76142"/>
                  </a:lnTo>
                  <a:lnTo>
                    <a:pt x="25519" y="69824"/>
                  </a:lnTo>
                  <a:lnTo>
                    <a:pt x="28728" y="60317"/>
                  </a:lnTo>
                  <a:lnTo>
                    <a:pt x="33229" y="53972"/>
                  </a:lnTo>
                  <a:lnTo>
                    <a:pt x="38757" y="50446"/>
                  </a:lnTo>
                  <a:lnTo>
                    <a:pt x="44742" y="47820"/>
                  </a:lnTo>
                  <a:lnTo>
                    <a:pt x="61661" y="33485"/>
                  </a:lnTo>
                  <a:lnTo>
                    <a:pt x="64446" y="27935"/>
                  </a:lnTo>
                  <a:lnTo>
                    <a:pt x="65190" y="24973"/>
                  </a:lnTo>
                  <a:lnTo>
                    <a:pt x="66743" y="22999"/>
                  </a:lnTo>
                  <a:lnTo>
                    <a:pt x="85915" y="11742"/>
                  </a:lnTo>
                  <a:lnTo>
                    <a:pt x="112422" y="9563"/>
                  </a:lnTo>
                  <a:lnTo>
                    <a:pt x="118800" y="9536"/>
                  </a:lnTo>
                  <a:lnTo>
                    <a:pt x="120476" y="8474"/>
                  </a:lnTo>
                  <a:lnTo>
                    <a:pt x="121592" y="6708"/>
                  </a:lnTo>
                  <a:lnTo>
                    <a:pt x="122337" y="4472"/>
                  </a:lnTo>
                  <a:lnTo>
                    <a:pt x="123891" y="4039"/>
                  </a:lnTo>
                  <a:lnTo>
                    <a:pt x="133325" y="9509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887"/>
            <p:cNvSpPr/>
            <p:nvPr>
              <p:custDataLst>
                <p:tags r:id="rId258"/>
              </p:custDataLst>
            </p:nvPr>
          </p:nvSpPr>
          <p:spPr>
            <a:xfrm>
              <a:off x="7000875" y="1924050"/>
              <a:ext cx="28576" cy="5489"/>
            </a:xfrm>
            <a:custGeom>
              <a:avLst/>
              <a:gdLst/>
              <a:ahLst/>
              <a:cxnLst/>
              <a:rect l="0" t="0" r="0" b="0"/>
              <a:pathLst>
                <a:path w="28576" h="5489">
                  <a:moveTo>
                    <a:pt x="0" y="0"/>
                  </a:moveTo>
                  <a:lnTo>
                    <a:pt x="0" y="0"/>
                  </a:lnTo>
                  <a:lnTo>
                    <a:pt x="13257" y="0"/>
                  </a:lnTo>
                  <a:lnTo>
                    <a:pt x="19297" y="2822"/>
                  </a:lnTo>
                  <a:lnTo>
                    <a:pt x="22390" y="5056"/>
                  </a:lnTo>
                  <a:lnTo>
                    <a:pt x="24452" y="5488"/>
                  </a:lnTo>
                  <a:lnTo>
                    <a:pt x="25826" y="4717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888"/>
            <p:cNvSpPr/>
            <p:nvPr>
              <p:custDataLst>
                <p:tags r:id="rId259"/>
              </p:custDataLst>
            </p:nvPr>
          </p:nvSpPr>
          <p:spPr>
            <a:xfrm>
              <a:off x="7162800" y="19145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252"/>
          <p:cNvGrpSpPr/>
          <p:nvPr/>
        </p:nvGrpSpPr>
        <p:grpSpPr>
          <a:xfrm>
            <a:off x="7448586" y="1695451"/>
            <a:ext cx="495265" cy="247615"/>
            <a:chOff x="7448586" y="1695451"/>
            <a:chExt cx="495265" cy="247615"/>
          </a:xfrm>
        </p:grpSpPr>
        <p:sp>
          <p:nvSpPr>
            <p:cNvPr id="20" name="SMARTInkShape-889"/>
            <p:cNvSpPr/>
            <p:nvPr>
              <p:custDataLst>
                <p:tags r:id="rId253"/>
              </p:custDataLst>
            </p:nvPr>
          </p:nvSpPr>
          <p:spPr>
            <a:xfrm>
              <a:off x="7448586" y="1695451"/>
              <a:ext cx="171415" cy="247615"/>
            </a:xfrm>
            <a:custGeom>
              <a:avLst/>
              <a:gdLst/>
              <a:ahLst/>
              <a:cxnLst/>
              <a:rect l="0" t="0" r="0" b="0"/>
              <a:pathLst>
                <a:path w="171415" h="247615">
                  <a:moveTo>
                    <a:pt x="171414" y="28574"/>
                  </a:moveTo>
                  <a:lnTo>
                    <a:pt x="171414" y="28574"/>
                  </a:lnTo>
                  <a:lnTo>
                    <a:pt x="171414" y="14385"/>
                  </a:lnTo>
                  <a:lnTo>
                    <a:pt x="170356" y="12764"/>
                  </a:lnTo>
                  <a:lnTo>
                    <a:pt x="168592" y="11684"/>
                  </a:lnTo>
                  <a:lnTo>
                    <a:pt x="163214" y="9951"/>
                  </a:lnTo>
                  <a:lnTo>
                    <a:pt x="154546" y="3062"/>
                  </a:lnTo>
                  <a:lnTo>
                    <a:pt x="144590" y="402"/>
                  </a:lnTo>
                  <a:lnTo>
                    <a:pt x="115742" y="0"/>
                  </a:lnTo>
                  <a:lnTo>
                    <a:pt x="106952" y="6545"/>
                  </a:lnTo>
                  <a:lnTo>
                    <a:pt x="98104" y="9700"/>
                  </a:lnTo>
                  <a:lnTo>
                    <a:pt x="87533" y="17609"/>
                  </a:lnTo>
                  <a:lnTo>
                    <a:pt x="81178" y="18622"/>
                  </a:lnTo>
                  <a:lnTo>
                    <a:pt x="79507" y="19823"/>
                  </a:lnTo>
                  <a:lnTo>
                    <a:pt x="78393" y="21682"/>
                  </a:lnTo>
                  <a:lnTo>
                    <a:pt x="77649" y="23979"/>
                  </a:lnTo>
                  <a:lnTo>
                    <a:pt x="68094" y="36372"/>
                  </a:lnTo>
                  <a:lnTo>
                    <a:pt x="67071" y="42644"/>
                  </a:lnTo>
                  <a:lnTo>
                    <a:pt x="66640" y="83846"/>
                  </a:lnTo>
                  <a:lnTo>
                    <a:pt x="73184" y="92957"/>
                  </a:lnTo>
                  <a:lnTo>
                    <a:pt x="75771" y="103009"/>
                  </a:lnTo>
                  <a:lnTo>
                    <a:pt x="84330" y="112820"/>
                  </a:lnTo>
                  <a:lnTo>
                    <a:pt x="87907" y="113642"/>
                  </a:lnTo>
                  <a:lnTo>
                    <a:pt x="104346" y="114299"/>
                  </a:lnTo>
                  <a:lnTo>
                    <a:pt x="96504" y="114299"/>
                  </a:lnTo>
                  <a:lnTo>
                    <a:pt x="96074" y="115357"/>
                  </a:lnTo>
                  <a:lnTo>
                    <a:pt x="95326" y="122500"/>
                  </a:lnTo>
                  <a:lnTo>
                    <a:pt x="92442" y="123235"/>
                  </a:lnTo>
                  <a:lnTo>
                    <a:pt x="81028" y="123790"/>
                  </a:lnTo>
                  <a:lnTo>
                    <a:pt x="75504" y="126631"/>
                  </a:lnTo>
                  <a:lnTo>
                    <a:pt x="68390" y="132022"/>
                  </a:lnTo>
                  <a:lnTo>
                    <a:pt x="59380" y="134145"/>
                  </a:lnTo>
                  <a:lnTo>
                    <a:pt x="50495" y="139817"/>
                  </a:lnTo>
                  <a:lnTo>
                    <a:pt x="44294" y="141515"/>
                  </a:lnTo>
                  <a:lnTo>
                    <a:pt x="42217" y="143027"/>
                  </a:lnTo>
                  <a:lnTo>
                    <a:pt x="40833" y="145092"/>
                  </a:lnTo>
                  <a:lnTo>
                    <a:pt x="39910" y="147528"/>
                  </a:lnTo>
                  <a:lnTo>
                    <a:pt x="38236" y="149152"/>
                  </a:lnTo>
                  <a:lnTo>
                    <a:pt x="33555" y="150956"/>
                  </a:lnTo>
                  <a:lnTo>
                    <a:pt x="31883" y="152495"/>
                  </a:lnTo>
                  <a:lnTo>
                    <a:pt x="20469" y="169695"/>
                  </a:lnTo>
                  <a:lnTo>
                    <a:pt x="12755" y="178707"/>
                  </a:lnTo>
                  <a:lnTo>
                    <a:pt x="9919" y="188737"/>
                  </a:lnTo>
                  <a:lnTo>
                    <a:pt x="3028" y="197755"/>
                  </a:lnTo>
                  <a:lnTo>
                    <a:pt x="872" y="206642"/>
                  </a:lnTo>
                  <a:lnTo>
                    <a:pt x="0" y="223583"/>
                  </a:lnTo>
                  <a:lnTo>
                    <a:pt x="1047" y="225255"/>
                  </a:lnTo>
                  <a:lnTo>
                    <a:pt x="2802" y="226370"/>
                  </a:lnTo>
                  <a:lnTo>
                    <a:pt x="5031" y="227113"/>
                  </a:lnTo>
                  <a:lnTo>
                    <a:pt x="6517" y="228667"/>
                  </a:lnTo>
                  <a:lnTo>
                    <a:pt x="9098" y="236669"/>
                  </a:lnTo>
                  <a:lnTo>
                    <a:pt x="12138" y="237478"/>
                  </a:lnTo>
                  <a:lnTo>
                    <a:pt x="14429" y="237693"/>
                  </a:lnTo>
                  <a:lnTo>
                    <a:pt x="19798" y="240755"/>
                  </a:lnTo>
                  <a:lnTo>
                    <a:pt x="26813" y="246287"/>
                  </a:lnTo>
                  <a:lnTo>
                    <a:pt x="33084" y="247246"/>
                  </a:lnTo>
                  <a:lnTo>
                    <a:pt x="59085" y="247614"/>
                  </a:lnTo>
                  <a:lnTo>
                    <a:pt x="66103" y="244811"/>
                  </a:lnTo>
                  <a:lnTo>
                    <a:pt x="72751" y="241096"/>
                  </a:lnTo>
                  <a:lnTo>
                    <a:pt x="85642" y="238711"/>
                  </a:lnTo>
                  <a:lnTo>
                    <a:pt x="107912" y="238158"/>
                  </a:lnTo>
                  <a:lnTo>
                    <a:pt x="114263" y="235317"/>
                  </a:lnTo>
                  <a:lnTo>
                    <a:pt x="120613" y="231585"/>
                  </a:lnTo>
                  <a:lnTo>
                    <a:pt x="131433" y="228992"/>
                  </a:lnTo>
                  <a:lnTo>
                    <a:pt x="160411" y="228600"/>
                  </a:lnTo>
                  <a:lnTo>
                    <a:pt x="160903" y="227541"/>
                  </a:lnTo>
                  <a:lnTo>
                    <a:pt x="161451" y="223543"/>
                  </a:lnTo>
                  <a:lnTo>
                    <a:pt x="162656" y="222053"/>
                  </a:lnTo>
                  <a:lnTo>
                    <a:pt x="171414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890"/>
            <p:cNvSpPr/>
            <p:nvPr>
              <p:custDataLst>
                <p:tags r:id="rId254"/>
              </p:custDataLst>
            </p:nvPr>
          </p:nvSpPr>
          <p:spPr>
            <a:xfrm>
              <a:off x="7781925" y="1857375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5" y="17992"/>
                  </a:lnTo>
                  <a:lnTo>
                    <a:pt x="7538" y="16228"/>
                  </a:lnTo>
                  <a:lnTo>
                    <a:pt x="8200" y="13994"/>
                  </a:lnTo>
                  <a:lnTo>
                    <a:pt x="9701" y="12504"/>
                  </a:lnTo>
                  <a:lnTo>
                    <a:pt x="18623" y="9641"/>
                  </a:lnTo>
                  <a:lnTo>
                    <a:pt x="51238" y="9525"/>
                  </a:lnTo>
                  <a:lnTo>
                    <a:pt x="57345" y="6703"/>
                  </a:lnTo>
                  <a:lnTo>
                    <a:pt x="64832" y="1324"/>
                  </a:lnTo>
                  <a:lnTo>
                    <a:pt x="73916" y="262"/>
                  </a:lnTo>
                  <a:lnTo>
                    <a:pt x="121004" y="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253"/>
          <p:cNvGrpSpPr/>
          <p:nvPr/>
        </p:nvGrpSpPr>
        <p:grpSpPr>
          <a:xfrm>
            <a:off x="8183311" y="1724040"/>
            <a:ext cx="1703640" cy="342479"/>
            <a:chOff x="8183311" y="1724040"/>
            <a:chExt cx="1703640" cy="342479"/>
          </a:xfrm>
        </p:grpSpPr>
        <p:sp>
          <p:nvSpPr>
            <p:cNvPr id="23" name="SMARTInkShape-891"/>
            <p:cNvSpPr/>
            <p:nvPr>
              <p:custDataLst>
                <p:tags r:id="rId249"/>
              </p:custDataLst>
            </p:nvPr>
          </p:nvSpPr>
          <p:spPr>
            <a:xfrm>
              <a:off x="8183311" y="1724064"/>
              <a:ext cx="484440" cy="333288"/>
            </a:xfrm>
            <a:custGeom>
              <a:avLst/>
              <a:gdLst/>
              <a:ahLst/>
              <a:cxnLst/>
              <a:rect l="0" t="0" r="0" b="0"/>
              <a:pathLst>
                <a:path w="484440" h="333288">
                  <a:moveTo>
                    <a:pt x="112964" y="66636"/>
                  </a:moveTo>
                  <a:lnTo>
                    <a:pt x="112964" y="66636"/>
                  </a:lnTo>
                  <a:lnTo>
                    <a:pt x="103439" y="66636"/>
                  </a:lnTo>
                  <a:lnTo>
                    <a:pt x="103439" y="95200"/>
                  </a:lnTo>
                  <a:lnTo>
                    <a:pt x="103439" y="90151"/>
                  </a:lnTo>
                  <a:lnTo>
                    <a:pt x="104497" y="88663"/>
                  </a:lnTo>
                  <a:lnTo>
                    <a:pt x="106261" y="87671"/>
                  </a:lnTo>
                  <a:lnTo>
                    <a:pt x="111639" y="86078"/>
                  </a:lnTo>
                  <a:lnTo>
                    <a:pt x="112376" y="83038"/>
                  </a:lnTo>
                  <a:lnTo>
                    <a:pt x="112961" y="61731"/>
                  </a:lnTo>
                  <a:lnTo>
                    <a:pt x="111904" y="60191"/>
                  </a:lnTo>
                  <a:lnTo>
                    <a:pt x="110140" y="59165"/>
                  </a:lnTo>
                  <a:lnTo>
                    <a:pt x="104763" y="57517"/>
                  </a:lnTo>
                  <a:lnTo>
                    <a:pt x="104027" y="54469"/>
                  </a:lnTo>
                  <a:lnTo>
                    <a:pt x="103830" y="52175"/>
                  </a:lnTo>
                  <a:lnTo>
                    <a:pt x="102641" y="50645"/>
                  </a:lnTo>
                  <a:lnTo>
                    <a:pt x="94316" y="47706"/>
                  </a:lnTo>
                  <a:lnTo>
                    <a:pt x="84508" y="56996"/>
                  </a:lnTo>
                  <a:lnTo>
                    <a:pt x="74898" y="57111"/>
                  </a:lnTo>
                  <a:lnTo>
                    <a:pt x="74867" y="65312"/>
                  </a:lnTo>
                  <a:lnTo>
                    <a:pt x="75924" y="65753"/>
                  </a:lnTo>
                  <a:lnTo>
                    <a:pt x="83065" y="66520"/>
                  </a:lnTo>
                  <a:lnTo>
                    <a:pt x="83507" y="65500"/>
                  </a:lnTo>
                  <a:lnTo>
                    <a:pt x="84355" y="57500"/>
                  </a:lnTo>
                  <a:lnTo>
                    <a:pt x="93521" y="47988"/>
                  </a:lnTo>
                  <a:lnTo>
                    <a:pt x="85679" y="47621"/>
                  </a:lnTo>
                  <a:lnTo>
                    <a:pt x="84962" y="44779"/>
                  </a:lnTo>
                  <a:lnTo>
                    <a:pt x="84771" y="42540"/>
                  </a:lnTo>
                  <a:lnTo>
                    <a:pt x="83585" y="41047"/>
                  </a:lnTo>
                  <a:lnTo>
                    <a:pt x="76221" y="38454"/>
                  </a:lnTo>
                  <a:lnTo>
                    <a:pt x="66782" y="46297"/>
                  </a:lnTo>
                  <a:lnTo>
                    <a:pt x="60711" y="47204"/>
                  </a:lnTo>
                  <a:lnTo>
                    <a:pt x="59078" y="48390"/>
                  </a:lnTo>
                  <a:lnTo>
                    <a:pt x="57990" y="50238"/>
                  </a:lnTo>
                  <a:lnTo>
                    <a:pt x="57265" y="52529"/>
                  </a:lnTo>
                  <a:lnTo>
                    <a:pt x="55723" y="54057"/>
                  </a:lnTo>
                  <a:lnTo>
                    <a:pt x="51188" y="55754"/>
                  </a:lnTo>
                  <a:lnTo>
                    <a:pt x="49555" y="57264"/>
                  </a:lnTo>
                  <a:lnTo>
                    <a:pt x="38941" y="76356"/>
                  </a:lnTo>
                  <a:lnTo>
                    <a:pt x="38215" y="79466"/>
                  </a:lnTo>
                  <a:lnTo>
                    <a:pt x="36673" y="81539"/>
                  </a:lnTo>
                  <a:lnTo>
                    <a:pt x="34587" y="82921"/>
                  </a:lnTo>
                  <a:lnTo>
                    <a:pt x="29447" y="85515"/>
                  </a:lnTo>
                  <a:lnTo>
                    <a:pt x="23634" y="90196"/>
                  </a:lnTo>
                  <a:lnTo>
                    <a:pt x="20346" y="98627"/>
                  </a:lnTo>
                  <a:lnTo>
                    <a:pt x="17825" y="108371"/>
                  </a:lnTo>
                  <a:lnTo>
                    <a:pt x="9667" y="121547"/>
                  </a:lnTo>
                  <a:lnTo>
                    <a:pt x="8318" y="145048"/>
                  </a:lnTo>
                  <a:lnTo>
                    <a:pt x="7217" y="147486"/>
                  </a:lnTo>
                  <a:lnTo>
                    <a:pt x="5424" y="149111"/>
                  </a:lnTo>
                  <a:lnTo>
                    <a:pt x="3171" y="150194"/>
                  </a:lnTo>
                  <a:lnTo>
                    <a:pt x="1668" y="151975"/>
                  </a:lnTo>
                  <a:lnTo>
                    <a:pt x="0" y="156776"/>
                  </a:lnTo>
                  <a:lnTo>
                    <a:pt x="613" y="159537"/>
                  </a:lnTo>
                  <a:lnTo>
                    <a:pt x="6379" y="171574"/>
                  </a:lnTo>
                  <a:lnTo>
                    <a:pt x="6982" y="174695"/>
                  </a:lnTo>
                  <a:lnTo>
                    <a:pt x="8442" y="176775"/>
                  </a:lnTo>
                  <a:lnTo>
                    <a:pt x="10475" y="178162"/>
                  </a:lnTo>
                  <a:lnTo>
                    <a:pt x="15555" y="180761"/>
                  </a:lnTo>
                  <a:lnTo>
                    <a:pt x="24366" y="187117"/>
                  </a:lnTo>
                  <a:lnTo>
                    <a:pt x="30547" y="188975"/>
                  </a:lnTo>
                  <a:lnTo>
                    <a:pt x="45035" y="190021"/>
                  </a:lnTo>
                  <a:lnTo>
                    <a:pt x="53846" y="187443"/>
                  </a:lnTo>
                  <a:lnTo>
                    <a:pt x="62348" y="183828"/>
                  </a:lnTo>
                  <a:lnTo>
                    <a:pt x="91182" y="176260"/>
                  </a:lnTo>
                  <a:lnTo>
                    <a:pt x="138768" y="149147"/>
                  </a:lnTo>
                  <a:lnTo>
                    <a:pt x="186357" y="123784"/>
                  </a:lnTo>
                  <a:lnTo>
                    <a:pt x="229424" y="95211"/>
                  </a:lnTo>
                  <a:lnTo>
                    <a:pt x="238807" y="88861"/>
                  </a:lnTo>
                  <a:lnTo>
                    <a:pt x="250382" y="72986"/>
                  </a:lnTo>
                  <a:lnTo>
                    <a:pt x="256236" y="69458"/>
                  </a:lnTo>
                  <a:lnTo>
                    <a:pt x="262365" y="66832"/>
                  </a:lnTo>
                  <a:lnTo>
                    <a:pt x="268617" y="62137"/>
                  </a:lnTo>
                  <a:lnTo>
                    <a:pt x="272102" y="56522"/>
                  </a:lnTo>
                  <a:lnTo>
                    <a:pt x="273031" y="53544"/>
                  </a:lnTo>
                  <a:lnTo>
                    <a:pt x="274708" y="51558"/>
                  </a:lnTo>
                  <a:lnTo>
                    <a:pt x="279395" y="49351"/>
                  </a:lnTo>
                  <a:lnTo>
                    <a:pt x="281068" y="47704"/>
                  </a:lnTo>
                  <a:lnTo>
                    <a:pt x="283973" y="39540"/>
                  </a:lnTo>
                  <a:lnTo>
                    <a:pt x="283061" y="39047"/>
                  </a:lnTo>
                  <a:lnTo>
                    <a:pt x="248040" y="38061"/>
                  </a:lnTo>
                  <a:lnTo>
                    <a:pt x="223661" y="60727"/>
                  </a:lnTo>
                  <a:lnTo>
                    <a:pt x="220371" y="66832"/>
                  </a:lnTo>
                  <a:lnTo>
                    <a:pt x="217851" y="73073"/>
                  </a:lnTo>
                  <a:lnTo>
                    <a:pt x="211539" y="82537"/>
                  </a:lnTo>
                  <a:lnTo>
                    <a:pt x="209199" y="92044"/>
                  </a:lnTo>
                  <a:lnTo>
                    <a:pt x="208225" y="121905"/>
                  </a:lnTo>
                  <a:lnTo>
                    <a:pt x="221472" y="136878"/>
                  </a:lnTo>
                  <a:lnTo>
                    <a:pt x="227512" y="140188"/>
                  </a:lnTo>
                  <a:lnTo>
                    <a:pt x="230604" y="141071"/>
                  </a:lnTo>
                  <a:lnTo>
                    <a:pt x="232666" y="142718"/>
                  </a:lnTo>
                  <a:lnTo>
                    <a:pt x="236625" y="149033"/>
                  </a:lnTo>
                  <a:lnTo>
                    <a:pt x="241302" y="150882"/>
                  </a:lnTo>
                  <a:lnTo>
                    <a:pt x="254942" y="151923"/>
                  </a:lnTo>
                  <a:lnTo>
                    <a:pt x="263554" y="149344"/>
                  </a:lnTo>
                  <a:lnTo>
                    <a:pt x="271967" y="145729"/>
                  </a:lnTo>
                  <a:lnTo>
                    <a:pt x="319473" y="134748"/>
                  </a:lnTo>
                  <a:lnTo>
                    <a:pt x="329276" y="131127"/>
                  </a:lnTo>
                  <a:lnTo>
                    <a:pt x="372417" y="105902"/>
                  </a:lnTo>
                  <a:lnTo>
                    <a:pt x="418193" y="76330"/>
                  </a:lnTo>
                  <a:lnTo>
                    <a:pt x="429597" y="68828"/>
                  </a:lnTo>
                  <a:lnTo>
                    <a:pt x="470649" y="22264"/>
                  </a:lnTo>
                  <a:lnTo>
                    <a:pt x="473019" y="15871"/>
                  </a:lnTo>
                  <a:lnTo>
                    <a:pt x="474709" y="13743"/>
                  </a:lnTo>
                  <a:lnTo>
                    <a:pt x="481086" y="9689"/>
                  </a:lnTo>
                  <a:lnTo>
                    <a:pt x="484428" y="0"/>
                  </a:lnTo>
                  <a:lnTo>
                    <a:pt x="484439" y="31842"/>
                  </a:lnTo>
                  <a:lnTo>
                    <a:pt x="481617" y="38119"/>
                  </a:lnTo>
                  <a:lnTo>
                    <a:pt x="479383" y="41275"/>
                  </a:lnTo>
                  <a:lnTo>
                    <a:pt x="467572" y="78652"/>
                  </a:lnTo>
                  <a:lnTo>
                    <a:pt x="459803" y="91951"/>
                  </a:lnTo>
                  <a:lnTo>
                    <a:pt x="453820" y="112049"/>
                  </a:lnTo>
                  <a:lnTo>
                    <a:pt x="442760" y="131581"/>
                  </a:lnTo>
                  <a:lnTo>
                    <a:pt x="429558" y="174670"/>
                  </a:lnTo>
                  <a:lnTo>
                    <a:pt x="411009" y="219041"/>
                  </a:lnTo>
                  <a:lnTo>
                    <a:pt x="408412" y="230680"/>
                  </a:lnTo>
                  <a:lnTo>
                    <a:pt x="385897" y="273403"/>
                  </a:lnTo>
                  <a:lnTo>
                    <a:pt x="372946" y="294451"/>
                  </a:lnTo>
                  <a:lnTo>
                    <a:pt x="370329" y="301237"/>
                  </a:lnTo>
                  <a:lnTo>
                    <a:pt x="353737" y="323791"/>
                  </a:lnTo>
                  <a:lnTo>
                    <a:pt x="351103" y="333287"/>
                  </a:lnTo>
                  <a:lnTo>
                    <a:pt x="351093" y="328265"/>
                  </a:lnTo>
                  <a:lnTo>
                    <a:pt x="356146" y="315018"/>
                  </a:lnTo>
                  <a:lnTo>
                    <a:pt x="370139" y="2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892"/>
            <p:cNvSpPr/>
            <p:nvPr>
              <p:custDataLst>
                <p:tags r:id="rId250"/>
              </p:custDataLst>
            </p:nvPr>
          </p:nvSpPr>
          <p:spPr>
            <a:xfrm>
              <a:off x="8582025" y="1752600"/>
              <a:ext cx="381001" cy="180976"/>
            </a:xfrm>
            <a:custGeom>
              <a:avLst/>
              <a:gdLst/>
              <a:ahLst/>
              <a:cxnLst/>
              <a:rect l="0" t="0" r="0" b="0"/>
              <a:pathLst>
                <a:path w="381001" h="180976">
                  <a:moveTo>
                    <a:pt x="0" y="180975"/>
                  </a:moveTo>
                  <a:lnTo>
                    <a:pt x="0" y="180975"/>
                  </a:lnTo>
                  <a:lnTo>
                    <a:pt x="15188" y="148482"/>
                  </a:lnTo>
                  <a:lnTo>
                    <a:pt x="29185" y="104731"/>
                  </a:lnTo>
                  <a:lnTo>
                    <a:pt x="35458" y="88534"/>
                  </a:lnTo>
                  <a:lnTo>
                    <a:pt x="37985" y="80624"/>
                  </a:lnTo>
                  <a:lnTo>
                    <a:pt x="54507" y="57223"/>
                  </a:lnTo>
                  <a:lnTo>
                    <a:pt x="57033" y="50832"/>
                  </a:lnTo>
                  <a:lnTo>
                    <a:pt x="70252" y="34929"/>
                  </a:lnTo>
                  <a:lnTo>
                    <a:pt x="76379" y="31399"/>
                  </a:lnTo>
                  <a:lnTo>
                    <a:pt x="92099" y="27889"/>
                  </a:lnTo>
                  <a:lnTo>
                    <a:pt x="104780" y="21109"/>
                  </a:lnTo>
                  <a:lnTo>
                    <a:pt x="138242" y="19053"/>
                  </a:lnTo>
                  <a:lnTo>
                    <a:pt x="139786" y="20110"/>
                  </a:lnTo>
                  <a:lnTo>
                    <a:pt x="140816" y="21874"/>
                  </a:lnTo>
                  <a:lnTo>
                    <a:pt x="142469" y="27251"/>
                  </a:lnTo>
                  <a:lnTo>
                    <a:pt x="151041" y="36660"/>
                  </a:lnTo>
                  <a:lnTo>
                    <a:pt x="151998" y="42730"/>
                  </a:lnTo>
                  <a:lnTo>
                    <a:pt x="152365" y="55396"/>
                  </a:lnTo>
                  <a:lnTo>
                    <a:pt x="145848" y="64408"/>
                  </a:lnTo>
                  <a:lnTo>
                    <a:pt x="143756" y="73294"/>
                  </a:lnTo>
                  <a:lnTo>
                    <a:pt x="142909" y="98436"/>
                  </a:lnTo>
                  <a:lnTo>
                    <a:pt x="143956" y="100549"/>
                  </a:lnTo>
                  <a:lnTo>
                    <a:pt x="145712" y="101957"/>
                  </a:lnTo>
                  <a:lnTo>
                    <a:pt x="147941" y="102897"/>
                  </a:lnTo>
                  <a:lnTo>
                    <a:pt x="149427" y="104581"/>
                  </a:lnTo>
                  <a:lnTo>
                    <a:pt x="151078" y="109275"/>
                  </a:lnTo>
                  <a:lnTo>
                    <a:pt x="152009" y="117867"/>
                  </a:lnTo>
                  <a:lnTo>
                    <a:pt x="153198" y="119853"/>
                  </a:lnTo>
                  <a:lnTo>
                    <a:pt x="155048" y="121177"/>
                  </a:lnTo>
                  <a:lnTo>
                    <a:pt x="160566" y="123302"/>
                  </a:lnTo>
                  <a:lnTo>
                    <a:pt x="193715" y="123821"/>
                  </a:lnTo>
                  <a:lnTo>
                    <a:pt x="200043" y="121001"/>
                  </a:lnTo>
                  <a:lnTo>
                    <a:pt x="244652" y="88867"/>
                  </a:lnTo>
                  <a:lnTo>
                    <a:pt x="288382" y="57149"/>
                  </a:lnTo>
                  <a:lnTo>
                    <a:pt x="313720" y="38100"/>
                  </a:lnTo>
                  <a:lnTo>
                    <a:pt x="319349" y="31750"/>
                  </a:lnTo>
                  <a:lnTo>
                    <a:pt x="325782" y="19050"/>
                  </a:lnTo>
                  <a:lnTo>
                    <a:pt x="331875" y="11406"/>
                  </a:lnTo>
                  <a:lnTo>
                    <a:pt x="333363" y="131"/>
                  </a:lnTo>
                  <a:lnTo>
                    <a:pt x="309671" y="0"/>
                  </a:lnTo>
                  <a:lnTo>
                    <a:pt x="308047" y="1058"/>
                  </a:lnTo>
                  <a:lnTo>
                    <a:pt x="306965" y="2822"/>
                  </a:lnTo>
                  <a:lnTo>
                    <a:pt x="305442" y="10361"/>
                  </a:lnTo>
                  <a:lnTo>
                    <a:pt x="305228" y="13258"/>
                  </a:lnTo>
                  <a:lnTo>
                    <a:pt x="302168" y="19298"/>
                  </a:lnTo>
                  <a:lnTo>
                    <a:pt x="289636" y="34958"/>
                  </a:lnTo>
                  <a:lnTo>
                    <a:pt x="286903" y="44460"/>
                  </a:lnTo>
                  <a:lnTo>
                    <a:pt x="286262" y="50804"/>
                  </a:lnTo>
                  <a:lnTo>
                    <a:pt x="283156" y="57152"/>
                  </a:lnTo>
                  <a:lnTo>
                    <a:pt x="280846" y="60326"/>
                  </a:lnTo>
                  <a:lnTo>
                    <a:pt x="277595" y="74907"/>
                  </a:lnTo>
                  <a:lnTo>
                    <a:pt x="276261" y="107834"/>
                  </a:lnTo>
                  <a:lnTo>
                    <a:pt x="279063" y="114248"/>
                  </a:lnTo>
                  <a:lnTo>
                    <a:pt x="284429" y="121933"/>
                  </a:lnTo>
                  <a:lnTo>
                    <a:pt x="287986" y="122984"/>
                  </a:lnTo>
                  <a:lnTo>
                    <a:pt x="327037" y="123821"/>
                  </a:lnTo>
                  <a:lnTo>
                    <a:pt x="359334" y="110567"/>
                  </a:lnTo>
                  <a:lnTo>
                    <a:pt x="3810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893"/>
            <p:cNvSpPr/>
            <p:nvPr>
              <p:custDataLst>
                <p:tags r:id="rId251"/>
              </p:custDataLst>
            </p:nvPr>
          </p:nvSpPr>
          <p:spPr>
            <a:xfrm>
              <a:off x="8953503" y="1724040"/>
              <a:ext cx="695323" cy="342479"/>
            </a:xfrm>
            <a:custGeom>
              <a:avLst/>
              <a:gdLst/>
              <a:ahLst/>
              <a:cxnLst/>
              <a:rect l="0" t="0" r="0" b="0"/>
              <a:pathLst>
                <a:path w="695323" h="342479">
                  <a:moveTo>
                    <a:pt x="57147" y="85710"/>
                  </a:moveTo>
                  <a:lnTo>
                    <a:pt x="57147" y="85710"/>
                  </a:lnTo>
                  <a:lnTo>
                    <a:pt x="78605" y="72452"/>
                  </a:lnTo>
                  <a:lnTo>
                    <a:pt x="88670" y="63320"/>
                  </a:lnTo>
                  <a:lnTo>
                    <a:pt x="92324" y="57062"/>
                  </a:lnTo>
                  <a:lnTo>
                    <a:pt x="93298" y="53911"/>
                  </a:lnTo>
                  <a:lnTo>
                    <a:pt x="95006" y="51811"/>
                  </a:lnTo>
                  <a:lnTo>
                    <a:pt x="104732" y="47625"/>
                  </a:lnTo>
                  <a:lnTo>
                    <a:pt x="104769" y="60869"/>
                  </a:lnTo>
                  <a:lnTo>
                    <a:pt x="101948" y="66908"/>
                  </a:lnTo>
                  <a:lnTo>
                    <a:pt x="98226" y="73120"/>
                  </a:lnTo>
                  <a:lnTo>
                    <a:pt x="95835" y="85732"/>
                  </a:lnTo>
                  <a:lnTo>
                    <a:pt x="95250" y="121929"/>
                  </a:lnTo>
                  <a:lnTo>
                    <a:pt x="103448" y="131846"/>
                  </a:lnTo>
                  <a:lnTo>
                    <a:pt x="107007" y="132673"/>
                  </a:lnTo>
                  <a:lnTo>
                    <a:pt x="118926" y="133296"/>
                  </a:lnTo>
                  <a:lnTo>
                    <a:pt x="124469" y="130496"/>
                  </a:lnTo>
                  <a:lnTo>
                    <a:pt x="141028" y="116000"/>
                  </a:lnTo>
                  <a:lnTo>
                    <a:pt x="159275" y="86118"/>
                  </a:lnTo>
                  <a:lnTo>
                    <a:pt x="161572" y="69889"/>
                  </a:lnTo>
                  <a:lnTo>
                    <a:pt x="161921" y="33586"/>
                  </a:lnTo>
                  <a:lnTo>
                    <a:pt x="160862" y="31911"/>
                  </a:lnTo>
                  <a:lnTo>
                    <a:pt x="159100" y="30794"/>
                  </a:lnTo>
                  <a:lnTo>
                    <a:pt x="152221" y="28854"/>
                  </a:lnTo>
                  <a:lnTo>
                    <a:pt x="135098" y="28571"/>
                  </a:lnTo>
                  <a:lnTo>
                    <a:pt x="126089" y="35108"/>
                  </a:lnTo>
                  <a:lnTo>
                    <a:pt x="117202" y="38262"/>
                  </a:lnTo>
                  <a:lnTo>
                    <a:pt x="101561" y="51226"/>
                  </a:lnTo>
                  <a:lnTo>
                    <a:pt x="98053" y="57331"/>
                  </a:lnTo>
                  <a:lnTo>
                    <a:pt x="95436" y="63572"/>
                  </a:lnTo>
                  <a:lnTo>
                    <a:pt x="89071" y="73036"/>
                  </a:lnTo>
                  <a:lnTo>
                    <a:pt x="86714" y="82543"/>
                  </a:lnTo>
                  <a:lnTo>
                    <a:pt x="86163" y="88888"/>
                  </a:lnTo>
                  <a:lnTo>
                    <a:pt x="83096" y="95237"/>
                  </a:lnTo>
                  <a:lnTo>
                    <a:pt x="80796" y="98411"/>
                  </a:lnTo>
                  <a:lnTo>
                    <a:pt x="76601" y="120605"/>
                  </a:lnTo>
                  <a:lnTo>
                    <a:pt x="76200" y="164717"/>
                  </a:lnTo>
                  <a:lnTo>
                    <a:pt x="75139" y="184258"/>
                  </a:lnTo>
                  <a:lnTo>
                    <a:pt x="67996" y="202783"/>
                  </a:lnTo>
                  <a:lnTo>
                    <a:pt x="65690" y="240575"/>
                  </a:lnTo>
                  <a:lnTo>
                    <a:pt x="49063" y="287541"/>
                  </a:lnTo>
                  <a:lnTo>
                    <a:pt x="45440" y="294652"/>
                  </a:lnTo>
                  <a:lnTo>
                    <a:pt x="32518" y="311055"/>
                  </a:lnTo>
                  <a:lnTo>
                    <a:pt x="26529" y="323819"/>
                  </a:lnTo>
                  <a:lnTo>
                    <a:pt x="20525" y="331475"/>
                  </a:lnTo>
                  <a:lnTo>
                    <a:pt x="16882" y="332522"/>
                  </a:lnTo>
                  <a:lnTo>
                    <a:pt x="14429" y="332802"/>
                  </a:lnTo>
                  <a:lnTo>
                    <a:pt x="12793" y="334046"/>
                  </a:lnTo>
                  <a:lnTo>
                    <a:pt x="9953" y="341512"/>
                  </a:lnTo>
                  <a:lnTo>
                    <a:pt x="6890" y="342275"/>
                  </a:lnTo>
                  <a:lnTo>
                    <a:pt x="4593" y="342478"/>
                  </a:lnTo>
                  <a:lnTo>
                    <a:pt x="3060" y="341555"/>
                  </a:lnTo>
                  <a:lnTo>
                    <a:pt x="2040" y="339882"/>
                  </a:lnTo>
                  <a:lnTo>
                    <a:pt x="264" y="333161"/>
                  </a:lnTo>
                  <a:lnTo>
                    <a:pt x="0" y="301571"/>
                  </a:lnTo>
                  <a:lnTo>
                    <a:pt x="2821" y="295243"/>
                  </a:lnTo>
                  <a:lnTo>
                    <a:pt x="6543" y="288902"/>
                  </a:lnTo>
                  <a:lnTo>
                    <a:pt x="16865" y="263313"/>
                  </a:lnTo>
                  <a:lnTo>
                    <a:pt x="50461" y="216878"/>
                  </a:lnTo>
                  <a:lnTo>
                    <a:pt x="78433" y="191130"/>
                  </a:lnTo>
                  <a:lnTo>
                    <a:pt x="126026" y="156468"/>
                  </a:lnTo>
                  <a:lnTo>
                    <a:pt x="168668" y="125139"/>
                  </a:lnTo>
                  <a:lnTo>
                    <a:pt x="198206" y="101981"/>
                  </a:lnTo>
                  <a:lnTo>
                    <a:pt x="237338" y="76201"/>
                  </a:lnTo>
                  <a:lnTo>
                    <a:pt x="283745" y="39967"/>
                  </a:lnTo>
                  <a:lnTo>
                    <a:pt x="304680" y="19152"/>
                  </a:lnTo>
                  <a:lnTo>
                    <a:pt x="299706" y="19070"/>
                  </a:lnTo>
                  <a:lnTo>
                    <a:pt x="298228" y="20117"/>
                  </a:lnTo>
                  <a:lnTo>
                    <a:pt x="297243" y="21873"/>
                  </a:lnTo>
                  <a:lnTo>
                    <a:pt x="295532" y="28738"/>
                  </a:lnTo>
                  <a:lnTo>
                    <a:pt x="295387" y="33225"/>
                  </a:lnTo>
                  <a:lnTo>
                    <a:pt x="294290" y="34845"/>
                  </a:lnTo>
                  <a:lnTo>
                    <a:pt x="292501" y="35925"/>
                  </a:lnTo>
                  <a:lnTo>
                    <a:pt x="290250" y="36645"/>
                  </a:lnTo>
                  <a:lnTo>
                    <a:pt x="288749" y="38183"/>
                  </a:lnTo>
                  <a:lnTo>
                    <a:pt x="287083" y="42715"/>
                  </a:lnTo>
                  <a:lnTo>
                    <a:pt x="284952" y="54247"/>
                  </a:lnTo>
                  <a:lnTo>
                    <a:pt x="279279" y="63570"/>
                  </a:lnTo>
                  <a:lnTo>
                    <a:pt x="276070" y="73035"/>
                  </a:lnTo>
                  <a:lnTo>
                    <a:pt x="269944" y="82543"/>
                  </a:lnTo>
                  <a:lnTo>
                    <a:pt x="258139" y="119752"/>
                  </a:lnTo>
                  <a:lnTo>
                    <a:pt x="257210" y="137800"/>
                  </a:lnTo>
                  <a:lnTo>
                    <a:pt x="258256" y="139487"/>
                  </a:lnTo>
                  <a:lnTo>
                    <a:pt x="260011" y="140611"/>
                  </a:lnTo>
                  <a:lnTo>
                    <a:pt x="262239" y="141361"/>
                  </a:lnTo>
                  <a:lnTo>
                    <a:pt x="263726" y="142919"/>
                  </a:lnTo>
                  <a:lnTo>
                    <a:pt x="265377" y="147472"/>
                  </a:lnTo>
                  <a:lnTo>
                    <a:pt x="266876" y="149110"/>
                  </a:lnTo>
                  <a:lnTo>
                    <a:pt x="274783" y="151954"/>
                  </a:lnTo>
                  <a:lnTo>
                    <a:pt x="280852" y="152257"/>
                  </a:lnTo>
                  <a:lnTo>
                    <a:pt x="286394" y="149506"/>
                  </a:lnTo>
                  <a:lnTo>
                    <a:pt x="312231" y="127931"/>
                  </a:lnTo>
                  <a:lnTo>
                    <a:pt x="322564" y="125641"/>
                  </a:lnTo>
                  <a:lnTo>
                    <a:pt x="327226" y="122915"/>
                  </a:lnTo>
                  <a:lnTo>
                    <a:pt x="369434" y="78293"/>
                  </a:lnTo>
                  <a:lnTo>
                    <a:pt x="390343" y="54498"/>
                  </a:lnTo>
                  <a:lnTo>
                    <a:pt x="409370" y="29025"/>
                  </a:lnTo>
                  <a:lnTo>
                    <a:pt x="415744" y="21407"/>
                  </a:lnTo>
                  <a:lnTo>
                    <a:pt x="419094" y="9524"/>
                  </a:lnTo>
                  <a:lnTo>
                    <a:pt x="419097" y="41391"/>
                  </a:lnTo>
                  <a:lnTo>
                    <a:pt x="416275" y="47668"/>
                  </a:lnTo>
                  <a:lnTo>
                    <a:pt x="412551" y="53986"/>
                  </a:lnTo>
                  <a:lnTo>
                    <a:pt x="410160" y="66665"/>
                  </a:lnTo>
                  <a:lnTo>
                    <a:pt x="409574" y="113206"/>
                  </a:lnTo>
                  <a:lnTo>
                    <a:pt x="409572" y="127261"/>
                  </a:lnTo>
                  <a:lnTo>
                    <a:pt x="410630" y="129286"/>
                  </a:lnTo>
                  <a:lnTo>
                    <a:pt x="412394" y="130635"/>
                  </a:lnTo>
                  <a:lnTo>
                    <a:pt x="414629" y="131535"/>
                  </a:lnTo>
                  <a:lnTo>
                    <a:pt x="416118" y="133194"/>
                  </a:lnTo>
                  <a:lnTo>
                    <a:pt x="417773" y="137858"/>
                  </a:lnTo>
                  <a:lnTo>
                    <a:pt x="419273" y="139526"/>
                  </a:lnTo>
                  <a:lnTo>
                    <a:pt x="427183" y="142421"/>
                  </a:lnTo>
                  <a:lnTo>
                    <a:pt x="433251" y="142730"/>
                  </a:lnTo>
                  <a:lnTo>
                    <a:pt x="438794" y="139980"/>
                  </a:lnTo>
                  <a:lnTo>
                    <a:pt x="485602" y="104738"/>
                  </a:lnTo>
                  <a:lnTo>
                    <a:pt x="498069" y="95228"/>
                  </a:lnTo>
                  <a:lnTo>
                    <a:pt x="508171" y="87824"/>
                  </a:lnTo>
                  <a:lnTo>
                    <a:pt x="539669" y="42404"/>
                  </a:lnTo>
                  <a:lnTo>
                    <a:pt x="548191" y="32074"/>
                  </a:lnTo>
                  <a:lnTo>
                    <a:pt x="554429" y="19102"/>
                  </a:lnTo>
                  <a:lnTo>
                    <a:pt x="558620" y="12715"/>
                  </a:lnTo>
                  <a:lnTo>
                    <a:pt x="561969" y="0"/>
                  </a:lnTo>
                  <a:lnTo>
                    <a:pt x="561972" y="45682"/>
                  </a:lnTo>
                  <a:lnTo>
                    <a:pt x="560914" y="54162"/>
                  </a:lnTo>
                  <a:lnTo>
                    <a:pt x="553771" y="77923"/>
                  </a:lnTo>
                  <a:lnTo>
                    <a:pt x="551649" y="98322"/>
                  </a:lnTo>
                  <a:lnTo>
                    <a:pt x="544281" y="117030"/>
                  </a:lnTo>
                  <a:lnTo>
                    <a:pt x="543324" y="126858"/>
                  </a:lnTo>
                  <a:lnTo>
                    <a:pt x="542132" y="129017"/>
                  </a:lnTo>
                  <a:lnTo>
                    <a:pt x="540278" y="130456"/>
                  </a:lnTo>
                  <a:lnTo>
                    <a:pt x="537985" y="131416"/>
                  </a:lnTo>
                  <a:lnTo>
                    <a:pt x="536455" y="133114"/>
                  </a:lnTo>
                  <a:lnTo>
                    <a:pt x="533407" y="142821"/>
                  </a:lnTo>
                  <a:lnTo>
                    <a:pt x="533397" y="128670"/>
                  </a:lnTo>
                  <a:lnTo>
                    <a:pt x="536219" y="123148"/>
                  </a:lnTo>
                  <a:lnTo>
                    <a:pt x="539943" y="117166"/>
                  </a:lnTo>
                  <a:lnTo>
                    <a:pt x="542334" y="104702"/>
                  </a:lnTo>
                  <a:lnTo>
                    <a:pt x="542807" y="92049"/>
                  </a:lnTo>
                  <a:lnTo>
                    <a:pt x="543904" y="89936"/>
                  </a:lnTo>
                  <a:lnTo>
                    <a:pt x="545693" y="88527"/>
                  </a:lnTo>
                  <a:lnTo>
                    <a:pt x="547944" y="87588"/>
                  </a:lnTo>
                  <a:lnTo>
                    <a:pt x="549445" y="85904"/>
                  </a:lnTo>
                  <a:lnTo>
                    <a:pt x="552330" y="76626"/>
                  </a:lnTo>
                  <a:lnTo>
                    <a:pt x="552444" y="67064"/>
                  </a:lnTo>
                  <a:lnTo>
                    <a:pt x="552447" y="90364"/>
                  </a:lnTo>
                  <a:lnTo>
                    <a:pt x="553505" y="91988"/>
                  </a:lnTo>
                  <a:lnTo>
                    <a:pt x="555269" y="93070"/>
                  </a:lnTo>
                  <a:lnTo>
                    <a:pt x="560648" y="94807"/>
                  </a:lnTo>
                  <a:lnTo>
                    <a:pt x="561384" y="97867"/>
                  </a:lnTo>
                  <a:lnTo>
                    <a:pt x="561581" y="100165"/>
                  </a:lnTo>
                  <a:lnTo>
                    <a:pt x="562770" y="101697"/>
                  </a:lnTo>
                  <a:lnTo>
                    <a:pt x="570138" y="104357"/>
                  </a:lnTo>
                  <a:lnTo>
                    <a:pt x="579578" y="96523"/>
                  </a:lnTo>
                  <a:lnTo>
                    <a:pt x="588342" y="94431"/>
                  </a:lnTo>
                  <a:lnTo>
                    <a:pt x="597185" y="88764"/>
                  </a:lnTo>
                  <a:lnTo>
                    <a:pt x="606506" y="85557"/>
                  </a:lnTo>
                  <a:lnTo>
                    <a:pt x="647697" y="50415"/>
                  </a:lnTo>
                  <a:lnTo>
                    <a:pt x="654047" y="47798"/>
                  </a:lnTo>
                  <a:lnTo>
                    <a:pt x="660397" y="43108"/>
                  </a:lnTo>
                  <a:lnTo>
                    <a:pt x="663925" y="37495"/>
                  </a:lnTo>
                  <a:lnTo>
                    <a:pt x="666583" y="29083"/>
                  </a:lnTo>
                  <a:lnTo>
                    <a:pt x="676262" y="19046"/>
                  </a:lnTo>
                  <a:lnTo>
                    <a:pt x="676269" y="24095"/>
                  </a:lnTo>
                  <a:lnTo>
                    <a:pt x="675212" y="25583"/>
                  </a:lnTo>
                  <a:lnTo>
                    <a:pt x="673448" y="26575"/>
                  </a:lnTo>
                  <a:lnTo>
                    <a:pt x="668071" y="28168"/>
                  </a:lnTo>
                  <a:lnTo>
                    <a:pt x="667335" y="31208"/>
                  </a:lnTo>
                  <a:lnTo>
                    <a:pt x="666781" y="50940"/>
                  </a:lnTo>
                  <a:lnTo>
                    <a:pt x="663940" y="57204"/>
                  </a:lnTo>
                  <a:lnTo>
                    <a:pt x="660208" y="63516"/>
                  </a:lnTo>
                  <a:lnTo>
                    <a:pt x="657812" y="76191"/>
                  </a:lnTo>
                  <a:lnTo>
                    <a:pt x="656240" y="98607"/>
                  </a:lnTo>
                  <a:lnTo>
                    <a:pt x="648092" y="121812"/>
                  </a:lnTo>
                  <a:lnTo>
                    <a:pt x="655933" y="131836"/>
                  </a:lnTo>
                  <a:lnTo>
                    <a:pt x="656840" y="137947"/>
                  </a:lnTo>
                  <a:lnTo>
                    <a:pt x="658025" y="139585"/>
                  </a:lnTo>
                  <a:lnTo>
                    <a:pt x="659874" y="140677"/>
                  </a:lnTo>
                  <a:lnTo>
                    <a:pt x="666900" y="142573"/>
                  </a:lnTo>
                  <a:lnTo>
                    <a:pt x="671401" y="142732"/>
                  </a:lnTo>
                  <a:lnTo>
                    <a:pt x="676929" y="139981"/>
                  </a:lnTo>
                  <a:lnTo>
                    <a:pt x="682914" y="136289"/>
                  </a:lnTo>
                  <a:lnTo>
                    <a:pt x="695322" y="1333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894"/>
            <p:cNvSpPr/>
            <p:nvPr>
              <p:custDataLst>
                <p:tags r:id="rId252"/>
              </p:custDataLst>
            </p:nvPr>
          </p:nvSpPr>
          <p:spPr>
            <a:xfrm>
              <a:off x="9696577" y="1762125"/>
              <a:ext cx="190374" cy="123696"/>
            </a:xfrm>
            <a:custGeom>
              <a:avLst/>
              <a:gdLst/>
              <a:ahLst/>
              <a:cxnLst/>
              <a:rect l="0" t="0" r="0" b="0"/>
              <a:pathLst>
                <a:path w="190374" h="123696">
                  <a:moveTo>
                    <a:pt x="76073" y="19050"/>
                  </a:moveTo>
                  <a:lnTo>
                    <a:pt x="76073" y="19050"/>
                  </a:lnTo>
                  <a:lnTo>
                    <a:pt x="76073" y="28541"/>
                  </a:lnTo>
                  <a:lnTo>
                    <a:pt x="94728" y="28575"/>
                  </a:lnTo>
                  <a:lnTo>
                    <a:pt x="95122" y="4895"/>
                  </a:lnTo>
                  <a:lnTo>
                    <a:pt x="94065" y="3264"/>
                  </a:lnTo>
                  <a:lnTo>
                    <a:pt x="92299" y="2176"/>
                  </a:lnTo>
                  <a:lnTo>
                    <a:pt x="85713" y="38"/>
                  </a:lnTo>
                  <a:lnTo>
                    <a:pt x="67990" y="0"/>
                  </a:lnTo>
                  <a:lnTo>
                    <a:pt x="47307" y="16476"/>
                  </a:lnTo>
                  <a:lnTo>
                    <a:pt x="41064" y="18964"/>
                  </a:lnTo>
                  <a:lnTo>
                    <a:pt x="34760" y="23598"/>
                  </a:lnTo>
                  <a:lnTo>
                    <a:pt x="31253" y="29185"/>
                  </a:lnTo>
                  <a:lnTo>
                    <a:pt x="28636" y="35196"/>
                  </a:lnTo>
                  <a:lnTo>
                    <a:pt x="22271" y="44530"/>
                  </a:lnTo>
                  <a:lnTo>
                    <a:pt x="18857" y="53999"/>
                  </a:lnTo>
                  <a:lnTo>
                    <a:pt x="12670" y="63507"/>
                  </a:lnTo>
                  <a:lnTo>
                    <a:pt x="9309" y="73027"/>
                  </a:lnTo>
                  <a:lnTo>
                    <a:pt x="3140" y="82551"/>
                  </a:lnTo>
                  <a:lnTo>
                    <a:pt x="304" y="93369"/>
                  </a:lnTo>
                  <a:lnTo>
                    <a:pt x="0" y="99749"/>
                  </a:lnTo>
                  <a:lnTo>
                    <a:pt x="1016" y="101424"/>
                  </a:lnTo>
                  <a:lnTo>
                    <a:pt x="2751" y="102541"/>
                  </a:lnTo>
                  <a:lnTo>
                    <a:pt x="4967" y="103286"/>
                  </a:lnTo>
                  <a:lnTo>
                    <a:pt x="6443" y="104840"/>
                  </a:lnTo>
                  <a:lnTo>
                    <a:pt x="8084" y="109390"/>
                  </a:lnTo>
                  <a:lnTo>
                    <a:pt x="9581" y="111027"/>
                  </a:lnTo>
                  <a:lnTo>
                    <a:pt x="17484" y="113869"/>
                  </a:lnTo>
                  <a:lnTo>
                    <a:pt x="29095" y="106704"/>
                  </a:lnTo>
                  <a:lnTo>
                    <a:pt x="32054" y="106061"/>
                  </a:lnTo>
                  <a:lnTo>
                    <a:pt x="47555" y="97405"/>
                  </a:lnTo>
                  <a:lnTo>
                    <a:pt x="50711" y="96687"/>
                  </a:lnTo>
                  <a:lnTo>
                    <a:pt x="60210" y="90619"/>
                  </a:lnTo>
                  <a:lnTo>
                    <a:pt x="72900" y="80146"/>
                  </a:lnTo>
                  <a:lnTo>
                    <a:pt x="79248" y="77954"/>
                  </a:lnTo>
                  <a:lnTo>
                    <a:pt x="81365" y="76311"/>
                  </a:lnTo>
                  <a:lnTo>
                    <a:pt x="91772" y="60056"/>
                  </a:lnTo>
                  <a:lnTo>
                    <a:pt x="93634" y="53855"/>
                  </a:lnTo>
                  <a:lnTo>
                    <a:pt x="95188" y="51779"/>
                  </a:lnTo>
                  <a:lnTo>
                    <a:pt x="97283" y="50394"/>
                  </a:lnTo>
                  <a:lnTo>
                    <a:pt x="103194" y="48172"/>
                  </a:lnTo>
                  <a:lnTo>
                    <a:pt x="104001" y="45046"/>
                  </a:lnTo>
                  <a:lnTo>
                    <a:pt x="104610" y="38507"/>
                  </a:lnTo>
                  <a:lnTo>
                    <a:pt x="104648" y="85782"/>
                  </a:lnTo>
                  <a:lnTo>
                    <a:pt x="104648" y="107953"/>
                  </a:lnTo>
                  <a:lnTo>
                    <a:pt x="105706" y="110069"/>
                  </a:lnTo>
                  <a:lnTo>
                    <a:pt x="107472" y="111479"/>
                  </a:lnTo>
                  <a:lnTo>
                    <a:pt x="109705" y="112420"/>
                  </a:lnTo>
                  <a:lnTo>
                    <a:pt x="111194" y="114105"/>
                  </a:lnTo>
                  <a:lnTo>
                    <a:pt x="113782" y="122336"/>
                  </a:lnTo>
                  <a:lnTo>
                    <a:pt x="116821" y="123163"/>
                  </a:lnTo>
                  <a:lnTo>
                    <a:pt x="127396" y="123695"/>
                  </a:lnTo>
                  <a:lnTo>
                    <a:pt x="133456" y="120945"/>
                  </a:lnTo>
                  <a:lnTo>
                    <a:pt x="139676" y="117253"/>
                  </a:lnTo>
                  <a:lnTo>
                    <a:pt x="149128" y="114117"/>
                  </a:lnTo>
                  <a:lnTo>
                    <a:pt x="190373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SMARTInkShape-895"/>
          <p:cNvSpPr/>
          <p:nvPr>
            <p:custDataLst>
              <p:tags r:id="rId2"/>
            </p:custDataLst>
          </p:nvPr>
        </p:nvSpPr>
        <p:spPr>
          <a:xfrm>
            <a:off x="10116873" y="1724035"/>
            <a:ext cx="274903" cy="123816"/>
          </a:xfrm>
          <a:custGeom>
            <a:avLst/>
            <a:gdLst/>
            <a:ahLst/>
            <a:cxnLst/>
            <a:rect l="0" t="0" r="0" b="0"/>
            <a:pathLst>
              <a:path w="274903" h="123816">
                <a:moveTo>
                  <a:pt x="17727" y="76190"/>
                </a:moveTo>
                <a:lnTo>
                  <a:pt x="17727" y="76190"/>
                </a:lnTo>
                <a:lnTo>
                  <a:pt x="8204" y="66667"/>
                </a:lnTo>
                <a:lnTo>
                  <a:pt x="8202" y="66665"/>
                </a:lnTo>
                <a:lnTo>
                  <a:pt x="0" y="66665"/>
                </a:lnTo>
                <a:lnTo>
                  <a:pt x="4126" y="66665"/>
                </a:lnTo>
                <a:lnTo>
                  <a:pt x="5485" y="67723"/>
                </a:lnTo>
                <a:lnTo>
                  <a:pt x="7845" y="74866"/>
                </a:lnTo>
                <a:lnTo>
                  <a:pt x="8201" y="94810"/>
                </a:lnTo>
                <a:lnTo>
                  <a:pt x="26825" y="113862"/>
                </a:lnTo>
                <a:lnTo>
                  <a:pt x="32182" y="114163"/>
                </a:lnTo>
                <a:lnTo>
                  <a:pt x="37558" y="117056"/>
                </a:lnTo>
                <a:lnTo>
                  <a:pt x="44574" y="122480"/>
                </a:lnTo>
                <a:lnTo>
                  <a:pt x="53566" y="123551"/>
                </a:lnTo>
                <a:lnTo>
                  <a:pt x="100674" y="123815"/>
                </a:lnTo>
                <a:lnTo>
                  <a:pt x="113446" y="116276"/>
                </a:lnTo>
                <a:lnTo>
                  <a:pt x="139679" y="114324"/>
                </a:lnTo>
                <a:lnTo>
                  <a:pt x="148786" y="107751"/>
                </a:lnTo>
                <a:lnTo>
                  <a:pt x="157690" y="105650"/>
                </a:lnTo>
                <a:lnTo>
                  <a:pt x="163892" y="105158"/>
                </a:lnTo>
                <a:lnTo>
                  <a:pt x="165970" y="103969"/>
                </a:lnTo>
                <a:lnTo>
                  <a:pt x="167356" y="102117"/>
                </a:lnTo>
                <a:lnTo>
                  <a:pt x="168279" y="99825"/>
                </a:lnTo>
                <a:lnTo>
                  <a:pt x="169953" y="98297"/>
                </a:lnTo>
                <a:lnTo>
                  <a:pt x="180245" y="93022"/>
                </a:lnTo>
                <a:lnTo>
                  <a:pt x="187413" y="87158"/>
                </a:lnTo>
                <a:lnTo>
                  <a:pt x="196432" y="84942"/>
                </a:lnTo>
                <a:lnTo>
                  <a:pt x="241427" y="42989"/>
                </a:lnTo>
                <a:lnTo>
                  <a:pt x="246971" y="40268"/>
                </a:lnTo>
                <a:lnTo>
                  <a:pt x="249932" y="39542"/>
                </a:lnTo>
                <a:lnTo>
                  <a:pt x="251906" y="38000"/>
                </a:lnTo>
                <a:lnTo>
                  <a:pt x="254097" y="33464"/>
                </a:lnTo>
                <a:lnTo>
                  <a:pt x="255740" y="31831"/>
                </a:lnTo>
                <a:lnTo>
                  <a:pt x="260389" y="30016"/>
                </a:lnTo>
                <a:lnTo>
                  <a:pt x="262051" y="28474"/>
                </a:lnTo>
                <a:lnTo>
                  <a:pt x="264940" y="20491"/>
                </a:lnTo>
                <a:lnTo>
                  <a:pt x="268004" y="19685"/>
                </a:lnTo>
                <a:lnTo>
                  <a:pt x="270304" y="19470"/>
                </a:lnTo>
                <a:lnTo>
                  <a:pt x="271836" y="18268"/>
                </a:lnTo>
                <a:lnTo>
                  <a:pt x="274867" y="9635"/>
                </a:lnTo>
                <a:lnTo>
                  <a:pt x="274901" y="9520"/>
                </a:lnTo>
                <a:lnTo>
                  <a:pt x="274901" y="9518"/>
                </a:lnTo>
                <a:lnTo>
                  <a:pt x="274902" y="9515"/>
                </a:lnTo>
                <a:lnTo>
                  <a:pt x="274902" y="0"/>
                </a:lnTo>
                <a:lnTo>
                  <a:pt x="274902" y="95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SMARTInkShape-Group255"/>
          <p:cNvGrpSpPr/>
          <p:nvPr/>
        </p:nvGrpSpPr>
        <p:grpSpPr>
          <a:xfrm>
            <a:off x="10639435" y="1581150"/>
            <a:ext cx="514341" cy="381001"/>
            <a:chOff x="10639435" y="1581150"/>
            <a:chExt cx="514341" cy="381001"/>
          </a:xfrm>
        </p:grpSpPr>
        <p:sp>
          <p:nvSpPr>
            <p:cNvPr id="29" name="SMARTInkShape-896"/>
            <p:cNvSpPr/>
            <p:nvPr>
              <p:custDataLst>
                <p:tags r:id="rId245"/>
              </p:custDataLst>
            </p:nvPr>
          </p:nvSpPr>
          <p:spPr>
            <a:xfrm>
              <a:off x="10639435" y="1581150"/>
              <a:ext cx="171441" cy="234056"/>
            </a:xfrm>
            <a:custGeom>
              <a:avLst/>
              <a:gdLst/>
              <a:ahLst/>
              <a:cxnLst/>
              <a:rect l="0" t="0" r="0" b="0"/>
              <a:pathLst>
                <a:path w="171441" h="234056">
                  <a:moveTo>
                    <a:pt x="171440" y="0"/>
                  </a:moveTo>
                  <a:lnTo>
                    <a:pt x="171440" y="0"/>
                  </a:lnTo>
                  <a:lnTo>
                    <a:pt x="147451" y="0"/>
                  </a:lnTo>
                  <a:lnTo>
                    <a:pt x="145923" y="1058"/>
                  </a:lnTo>
                  <a:lnTo>
                    <a:pt x="144903" y="2822"/>
                  </a:lnTo>
                  <a:lnTo>
                    <a:pt x="143267" y="8201"/>
                  </a:lnTo>
                  <a:lnTo>
                    <a:pt x="140221" y="8937"/>
                  </a:lnTo>
                  <a:lnTo>
                    <a:pt x="137927" y="9132"/>
                  </a:lnTo>
                  <a:lnTo>
                    <a:pt x="136398" y="10322"/>
                  </a:lnTo>
                  <a:lnTo>
                    <a:pt x="132549" y="19203"/>
                  </a:lnTo>
                  <a:lnTo>
                    <a:pt x="117537" y="35894"/>
                  </a:lnTo>
                  <a:lnTo>
                    <a:pt x="114195" y="44737"/>
                  </a:lnTo>
                  <a:lnTo>
                    <a:pt x="80397" y="83610"/>
                  </a:lnTo>
                  <a:lnTo>
                    <a:pt x="74199" y="102789"/>
                  </a:lnTo>
                  <a:lnTo>
                    <a:pt x="41243" y="149999"/>
                  </a:lnTo>
                  <a:lnTo>
                    <a:pt x="32791" y="165212"/>
                  </a:lnTo>
                  <a:lnTo>
                    <a:pt x="28760" y="176892"/>
                  </a:lnTo>
                  <a:lnTo>
                    <a:pt x="12163" y="199972"/>
                  </a:lnTo>
                  <a:lnTo>
                    <a:pt x="8806" y="215893"/>
                  </a:lnTo>
                  <a:lnTo>
                    <a:pt x="110" y="228435"/>
                  </a:lnTo>
                  <a:lnTo>
                    <a:pt x="15" y="234055"/>
                  </a:lnTo>
                  <a:lnTo>
                    <a:pt x="0" y="231730"/>
                  </a:lnTo>
                  <a:lnTo>
                    <a:pt x="1057" y="230687"/>
                  </a:lnTo>
                  <a:lnTo>
                    <a:pt x="951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897"/>
            <p:cNvSpPr/>
            <p:nvPr>
              <p:custDataLst>
                <p:tags r:id="rId246"/>
              </p:custDataLst>
            </p:nvPr>
          </p:nvSpPr>
          <p:spPr>
            <a:xfrm>
              <a:off x="10744200" y="1609725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0604" y="16868"/>
                  </a:lnTo>
                  <a:lnTo>
                    <a:pt x="48508" y="25694"/>
                  </a:lnTo>
                  <a:lnTo>
                    <a:pt x="48016" y="31881"/>
                  </a:lnTo>
                  <a:lnTo>
                    <a:pt x="44977" y="38158"/>
                  </a:lnTo>
                  <a:lnTo>
                    <a:pt x="41157" y="44476"/>
                  </a:lnTo>
                  <a:lnTo>
                    <a:pt x="38704" y="57155"/>
                  </a:lnTo>
                  <a:lnTo>
                    <a:pt x="38502" y="60328"/>
                  </a:lnTo>
                  <a:lnTo>
                    <a:pt x="35456" y="66677"/>
                  </a:lnTo>
                  <a:lnTo>
                    <a:pt x="31633" y="73026"/>
                  </a:lnTo>
                  <a:lnTo>
                    <a:pt x="28423" y="82550"/>
                  </a:lnTo>
                  <a:lnTo>
                    <a:pt x="22297" y="93133"/>
                  </a:lnTo>
                  <a:lnTo>
                    <a:pt x="18277" y="119767"/>
                  </a:lnTo>
                  <a:lnTo>
                    <a:pt x="11568" y="133176"/>
                  </a:lnTo>
                  <a:lnTo>
                    <a:pt x="8490" y="173761"/>
                  </a:lnTo>
                  <a:lnTo>
                    <a:pt x="6719" y="176165"/>
                  </a:lnTo>
                  <a:lnTo>
                    <a:pt x="4480" y="177769"/>
                  </a:lnTo>
                  <a:lnTo>
                    <a:pt x="2986" y="17989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898"/>
            <p:cNvSpPr/>
            <p:nvPr>
              <p:custDataLst>
                <p:tags r:id="rId247"/>
              </p:custDataLst>
            </p:nvPr>
          </p:nvSpPr>
          <p:spPr>
            <a:xfrm>
              <a:off x="10668000" y="1609853"/>
              <a:ext cx="409564" cy="247513"/>
            </a:xfrm>
            <a:custGeom>
              <a:avLst/>
              <a:gdLst/>
              <a:ahLst/>
              <a:cxnLst/>
              <a:rect l="0" t="0" r="0" b="0"/>
              <a:pathLst>
                <a:path w="409564" h="247513">
                  <a:moveTo>
                    <a:pt x="0" y="152272"/>
                  </a:moveTo>
                  <a:lnTo>
                    <a:pt x="0" y="152272"/>
                  </a:lnTo>
                  <a:lnTo>
                    <a:pt x="5057" y="152272"/>
                  </a:lnTo>
                  <a:lnTo>
                    <a:pt x="6546" y="151214"/>
                  </a:lnTo>
                  <a:lnTo>
                    <a:pt x="7538" y="149450"/>
                  </a:lnTo>
                  <a:lnTo>
                    <a:pt x="8202" y="147216"/>
                  </a:lnTo>
                  <a:lnTo>
                    <a:pt x="9702" y="145726"/>
                  </a:lnTo>
                  <a:lnTo>
                    <a:pt x="14191" y="144071"/>
                  </a:lnTo>
                  <a:lnTo>
                    <a:pt x="60329" y="142750"/>
                  </a:lnTo>
                  <a:lnTo>
                    <a:pt x="66676" y="139926"/>
                  </a:lnTo>
                  <a:lnTo>
                    <a:pt x="69850" y="137691"/>
                  </a:lnTo>
                  <a:lnTo>
                    <a:pt x="115760" y="125137"/>
                  </a:lnTo>
                  <a:lnTo>
                    <a:pt x="162107" y="111994"/>
                  </a:lnTo>
                  <a:lnTo>
                    <a:pt x="204090" y="97329"/>
                  </a:lnTo>
                  <a:lnTo>
                    <a:pt x="250670" y="71562"/>
                  </a:lnTo>
                  <a:lnTo>
                    <a:pt x="257107" y="68776"/>
                  </a:lnTo>
                  <a:lnTo>
                    <a:pt x="260304" y="68033"/>
                  </a:lnTo>
                  <a:lnTo>
                    <a:pt x="269862" y="61931"/>
                  </a:lnTo>
                  <a:lnTo>
                    <a:pt x="273396" y="56381"/>
                  </a:lnTo>
                  <a:lnTo>
                    <a:pt x="274339" y="53420"/>
                  </a:lnTo>
                  <a:lnTo>
                    <a:pt x="276027" y="51446"/>
                  </a:lnTo>
                  <a:lnTo>
                    <a:pt x="284261" y="48017"/>
                  </a:lnTo>
                  <a:lnTo>
                    <a:pt x="285089" y="44906"/>
                  </a:lnTo>
                  <a:lnTo>
                    <a:pt x="285749" y="37983"/>
                  </a:lnTo>
                  <a:lnTo>
                    <a:pt x="285750" y="69877"/>
                  </a:lnTo>
                  <a:lnTo>
                    <a:pt x="284692" y="71942"/>
                  </a:lnTo>
                  <a:lnTo>
                    <a:pt x="282926" y="73319"/>
                  </a:lnTo>
                  <a:lnTo>
                    <a:pt x="280693" y="74236"/>
                  </a:lnTo>
                  <a:lnTo>
                    <a:pt x="279204" y="76965"/>
                  </a:lnTo>
                  <a:lnTo>
                    <a:pt x="276048" y="89860"/>
                  </a:lnTo>
                  <a:lnTo>
                    <a:pt x="268861" y="104235"/>
                  </a:lnTo>
                  <a:lnTo>
                    <a:pt x="268141" y="107547"/>
                  </a:lnTo>
                  <a:lnTo>
                    <a:pt x="243113" y="155052"/>
                  </a:lnTo>
                  <a:lnTo>
                    <a:pt x="240342" y="161622"/>
                  </a:lnTo>
                  <a:lnTo>
                    <a:pt x="239603" y="164855"/>
                  </a:lnTo>
                  <a:lnTo>
                    <a:pt x="230780" y="180832"/>
                  </a:lnTo>
                  <a:lnTo>
                    <a:pt x="229031" y="193544"/>
                  </a:lnTo>
                  <a:lnTo>
                    <a:pt x="227829" y="195662"/>
                  </a:lnTo>
                  <a:lnTo>
                    <a:pt x="225968" y="197073"/>
                  </a:lnTo>
                  <a:lnTo>
                    <a:pt x="223671" y="198015"/>
                  </a:lnTo>
                  <a:lnTo>
                    <a:pt x="222138" y="199700"/>
                  </a:lnTo>
                  <a:lnTo>
                    <a:pt x="219085" y="209383"/>
                  </a:lnTo>
                  <a:lnTo>
                    <a:pt x="219076" y="196161"/>
                  </a:lnTo>
                  <a:lnTo>
                    <a:pt x="221899" y="190123"/>
                  </a:lnTo>
                  <a:lnTo>
                    <a:pt x="225621" y="183911"/>
                  </a:lnTo>
                  <a:lnTo>
                    <a:pt x="240305" y="140511"/>
                  </a:lnTo>
                  <a:lnTo>
                    <a:pt x="248297" y="125857"/>
                  </a:lnTo>
                  <a:lnTo>
                    <a:pt x="260477" y="106367"/>
                  </a:lnTo>
                  <a:lnTo>
                    <a:pt x="279796" y="58835"/>
                  </a:lnTo>
                  <a:lnTo>
                    <a:pt x="292505" y="38629"/>
                  </a:lnTo>
                  <a:lnTo>
                    <a:pt x="295101" y="31914"/>
                  </a:lnTo>
                  <a:lnTo>
                    <a:pt x="299786" y="25402"/>
                  </a:lnTo>
                  <a:lnTo>
                    <a:pt x="305393" y="21802"/>
                  </a:lnTo>
                  <a:lnTo>
                    <a:pt x="311414" y="19144"/>
                  </a:lnTo>
                  <a:lnTo>
                    <a:pt x="320753" y="12755"/>
                  </a:lnTo>
                  <a:lnTo>
                    <a:pt x="330224" y="9334"/>
                  </a:lnTo>
                  <a:lnTo>
                    <a:pt x="341022" y="1327"/>
                  </a:lnTo>
                  <a:lnTo>
                    <a:pt x="347400" y="303"/>
                  </a:lnTo>
                  <a:lnTo>
                    <a:pt x="355993" y="0"/>
                  </a:lnTo>
                  <a:lnTo>
                    <a:pt x="362124" y="2751"/>
                  </a:lnTo>
                  <a:lnTo>
                    <a:pt x="389071" y="26997"/>
                  </a:lnTo>
                  <a:lnTo>
                    <a:pt x="390094" y="33074"/>
                  </a:lnTo>
                  <a:lnTo>
                    <a:pt x="390513" y="55178"/>
                  </a:lnTo>
                  <a:lnTo>
                    <a:pt x="383977" y="64262"/>
                  </a:lnTo>
                  <a:lnTo>
                    <a:pt x="381883" y="73161"/>
                  </a:lnTo>
                  <a:lnTo>
                    <a:pt x="381391" y="79364"/>
                  </a:lnTo>
                  <a:lnTo>
                    <a:pt x="380202" y="81442"/>
                  </a:lnTo>
                  <a:lnTo>
                    <a:pt x="378352" y="82827"/>
                  </a:lnTo>
                  <a:lnTo>
                    <a:pt x="373474" y="85424"/>
                  </a:lnTo>
                  <a:lnTo>
                    <a:pt x="350009" y="101736"/>
                  </a:lnTo>
                  <a:lnTo>
                    <a:pt x="343948" y="110017"/>
                  </a:lnTo>
                  <a:lnTo>
                    <a:pt x="323724" y="121468"/>
                  </a:lnTo>
                  <a:lnTo>
                    <a:pt x="320592" y="122211"/>
                  </a:lnTo>
                  <a:lnTo>
                    <a:pt x="304990" y="132252"/>
                  </a:lnTo>
                  <a:lnTo>
                    <a:pt x="295315" y="133219"/>
                  </a:lnTo>
                  <a:lnTo>
                    <a:pt x="309466" y="119033"/>
                  </a:lnTo>
                  <a:lnTo>
                    <a:pt x="314988" y="116332"/>
                  </a:lnTo>
                  <a:lnTo>
                    <a:pt x="322099" y="114599"/>
                  </a:lnTo>
                  <a:lnTo>
                    <a:pt x="331108" y="107710"/>
                  </a:lnTo>
                  <a:lnTo>
                    <a:pt x="341137" y="105050"/>
                  </a:lnTo>
                  <a:lnTo>
                    <a:pt x="379211" y="104648"/>
                  </a:lnTo>
                  <a:lnTo>
                    <a:pt x="388251" y="111193"/>
                  </a:lnTo>
                  <a:lnTo>
                    <a:pt x="394100" y="112848"/>
                  </a:lnTo>
                  <a:lnTo>
                    <a:pt x="396084" y="114348"/>
                  </a:lnTo>
                  <a:lnTo>
                    <a:pt x="408096" y="131471"/>
                  </a:lnTo>
                  <a:lnTo>
                    <a:pt x="409138" y="137760"/>
                  </a:lnTo>
                  <a:lnTo>
                    <a:pt x="409563" y="165007"/>
                  </a:lnTo>
                  <a:lnTo>
                    <a:pt x="406748" y="171338"/>
                  </a:lnTo>
                  <a:lnTo>
                    <a:pt x="403027" y="177679"/>
                  </a:lnTo>
                  <a:lnTo>
                    <a:pt x="399873" y="187199"/>
                  </a:lnTo>
                  <a:lnTo>
                    <a:pt x="377695" y="212597"/>
                  </a:lnTo>
                  <a:lnTo>
                    <a:pt x="371416" y="216125"/>
                  </a:lnTo>
                  <a:lnTo>
                    <a:pt x="365100" y="218751"/>
                  </a:lnTo>
                  <a:lnTo>
                    <a:pt x="355591" y="225121"/>
                  </a:lnTo>
                  <a:lnTo>
                    <a:pt x="346073" y="228537"/>
                  </a:lnTo>
                  <a:lnTo>
                    <a:pt x="336550" y="234724"/>
                  </a:lnTo>
                  <a:lnTo>
                    <a:pt x="327025" y="237027"/>
                  </a:lnTo>
                  <a:lnTo>
                    <a:pt x="320675" y="237566"/>
                  </a:lnTo>
                  <a:lnTo>
                    <a:pt x="314325" y="240628"/>
                  </a:lnTo>
                  <a:lnTo>
                    <a:pt x="307975" y="244458"/>
                  </a:lnTo>
                  <a:lnTo>
                    <a:pt x="295275" y="246917"/>
                  </a:lnTo>
                  <a:lnTo>
                    <a:pt x="277714" y="247512"/>
                  </a:lnTo>
                  <a:lnTo>
                    <a:pt x="266738" y="238031"/>
                  </a:lnTo>
                  <a:lnTo>
                    <a:pt x="266701" y="228865"/>
                  </a:lnTo>
                  <a:lnTo>
                    <a:pt x="276225" y="228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899"/>
            <p:cNvSpPr/>
            <p:nvPr>
              <p:custDataLst>
                <p:tags r:id="rId248"/>
              </p:custDataLst>
            </p:nvPr>
          </p:nvSpPr>
          <p:spPr>
            <a:xfrm>
              <a:off x="11096625" y="1847850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57150" y="0"/>
                  </a:moveTo>
                  <a:lnTo>
                    <a:pt x="57150" y="0"/>
                  </a:lnTo>
                  <a:lnTo>
                    <a:pt x="57150" y="17726"/>
                  </a:lnTo>
                  <a:lnTo>
                    <a:pt x="48948" y="27135"/>
                  </a:lnTo>
                  <a:lnTo>
                    <a:pt x="47740" y="36650"/>
                  </a:lnTo>
                  <a:lnTo>
                    <a:pt x="47660" y="42727"/>
                  </a:lnTo>
                  <a:lnTo>
                    <a:pt x="44818" y="48270"/>
                  </a:lnTo>
                  <a:lnTo>
                    <a:pt x="41086" y="54262"/>
                  </a:lnTo>
                  <a:lnTo>
                    <a:pt x="37926" y="63585"/>
                  </a:lnTo>
                  <a:lnTo>
                    <a:pt x="24959" y="79386"/>
                  </a:lnTo>
                  <a:lnTo>
                    <a:pt x="18854" y="82908"/>
                  </a:lnTo>
                  <a:lnTo>
                    <a:pt x="15745" y="83847"/>
                  </a:lnTo>
                  <a:lnTo>
                    <a:pt x="13671" y="85531"/>
                  </a:lnTo>
                  <a:lnTo>
                    <a:pt x="2229" y="10495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SMARTInkShape-900"/>
          <p:cNvSpPr/>
          <p:nvPr>
            <p:custDataLst>
              <p:tags r:id="rId3"/>
            </p:custDataLst>
          </p:nvPr>
        </p:nvSpPr>
        <p:spPr>
          <a:xfrm>
            <a:off x="3058849" y="2337688"/>
            <a:ext cx="408252" cy="157732"/>
          </a:xfrm>
          <a:custGeom>
            <a:avLst/>
            <a:gdLst/>
            <a:ahLst/>
            <a:cxnLst/>
            <a:rect l="0" t="0" r="0" b="0"/>
            <a:pathLst>
              <a:path w="408252" h="157732">
                <a:moveTo>
                  <a:pt x="27251" y="5462"/>
                </a:moveTo>
                <a:lnTo>
                  <a:pt x="27251" y="5462"/>
                </a:lnTo>
                <a:lnTo>
                  <a:pt x="18118" y="14595"/>
                </a:lnTo>
                <a:lnTo>
                  <a:pt x="17726" y="62215"/>
                </a:lnTo>
                <a:lnTo>
                  <a:pt x="17726" y="94355"/>
                </a:lnTo>
                <a:lnTo>
                  <a:pt x="8376" y="138638"/>
                </a:lnTo>
                <a:lnTo>
                  <a:pt x="8201" y="157731"/>
                </a:lnTo>
                <a:lnTo>
                  <a:pt x="3145" y="152767"/>
                </a:lnTo>
                <a:lnTo>
                  <a:pt x="662" y="147484"/>
                </a:lnTo>
                <a:lnTo>
                  <a:pt x="0" y="144593"/>
                </a:lnTo>
                <a:lnTo>
                  <a:pt x="617" y="141607"/>
                </a:lnTo>
                <a:lnTo>
                  <a:pt x="6389" y="129212"/>
                </a:lnTo>
                <a:lnTo>
                  <a:pt x="11009" y="83647"/>
                </a:lnTo>
                <a:lnTo>
                  <a:pt x="14741" y="76194"/>
                </a:lnTo>
                <a:lnTo>
                  <a:pt x="18522" y="56340"/>
                </a:lnTo>
                <a:lnTo>
                  <a:pt x="25213" y="43577"/>
                </a:lnTo>
                <a:lnTo>
                  <a:pt x="25893" y="40397"/>
                </a:lnTo>
                <a:lnTo>
                  <a:pt x="36872" y="19221"/>
                </a:lnTo>
                <a:lnTo>
                  <a:pt x="38957" y="17810"/>
                </a:lnTo>
                <a:lnTo>
                  <a:pt x="44096" y="15183"/>
                </a:lnTo>
                <a:lnTo>
                  <a:pt x="52938" y="8813"/>
                </a:lnTo>
                <a:lnTo>
                  <a:pt x="62261" y="6455"/>
                </a:lnTo>
                <a:lnTo>
                  <a:pt x="78062" y="5593"/>
                </a:lnTo>
                <a:lnTo>
                  <a:pt x="80175" y="4491"/>
                </a:lnTo>
                <a:lnTo>
                  <a:pt x="81584" y="2698"/>
                </a:lnTo>
                <a:lnTo>
                  <a:pt x="82523" y="444"/>
                </a:lnTo>
                <a:lnTo>
                  <a:pt x="84207" y="0"/>
                </a:lnTo>
                <a:lnTo>
                  <a:pt x="97494" y="4534"/>
                </a:lnTo>
                <a:lnTo>
                  <a:pt x="116185" y="5380"/>
                </a:lnTo>
                <a:lnTo>
                  <a:pt x="118290" y="6466"/>
                </a:lnTo>
                <a:lnTo>
                  <a:pt x="119694" y="8248"/>
                </a:lnTo>
                <a:lnTo>
                  <a:pt x="120630" y="10494"/>
                </a:lnTo>
                <a:lnTo>
                  <a:pt x="122312" y="11992"/>
                </a:lnTo>
                <a:lnTo>
                  <a:pt x="127003" y="13656"/>
                </a:lnTo>
                <a:lnTo>
                  <a:pt x="128677" y="15158"/>
                </a:lnTo>
                <a:lnTo>
                  <a:pt x="132790" y="24610"/>
                </a:lnTo>
                <a:lnTo>
                  <a:pt x="138485" y="31832"/>
                </a:lnTo>
                <a:lnTo>
                  <a:pt x="140642" y="40674"/>
                </a:lnTo>
                <a:lnTo>
                  <a:pt x="141549" y="86955"/>
                </a:lnTo>
                <a:lnTo>
                  <a:pt x="141551" y="110109"/>
                </a:lnTo>
                <a:lnTo>
                  <a:pt x="149752" y="102025"/>
                </a:lnTo>
                <a:lnTo>
                  <a:pt x="151873" y="93367"/>
                </a:lnTo>
                <a:lnTo>
                  <a:pt x="157545" y="84542"/>
                </a:lnTo>
                <a:lnTo>
                  <a:pt x="160754" y="75225"/>
                </a:lnTo>
                <a:lnTo>
                  <a:pt x="177023" y="53082"/>
                </a:lnTo>
                <a:lnTo>
                  <a:pt x="179542" y="46735"/>
                </a:lnTo>
                <a:lnTo>
                  <a:pt x="185851" y="37211"/>
                </a:lnTo>
                <a:lnTo>
                  <a:pt x="187699" y="30861"/>
                </a:lnTo>
                <a:lnTo>
                  <a:pt x="189249" y="28745"/>
                </a:lnTo>
                <a:lnTo>
                  <a:pt x="191342" y="27334"/>
                </a:lnTo>
                <a:lnTo>
                  <a:pt x="193795" y="26393"/>
                </a:lnTo>
                <a:lnTo>
                  <a:pt x="195430" y="24708"/>
                </a:lnTo>
                <a:lnTo>
                  <a:pt x="197247" y="20013"/>
                </a:lnTo>
                <a:lnTo>
                  <a:pt x="198790" y="18337"/>
                </a:lnTo>
                <a:lnTo>
                  <a:pt x="208098" y="15026"/>
                </a:lnTo>
                <a:lnTo>
                  <a:pt x="208188" y="20055"/>
                </a:lnTo>
                <a:lnTo>
                  <a:pt x="209259" y="21541"/>
                </a:lnTo>
                <a:lnTo>
                  <a:pt x="213271" y="23191"/>
                </a:lnTo>
                <a:lnTo>
                  <a:pt x="214764" y="24690"/>
                </a:lnTo>
                <a:lnTo>
                  <a:pt x="216424" y="29177"/>
                </a:lnTo>
                <a:lnTo>
                  <a:pt x="217748" y="75315"/>
                </a:lnTo>
                <a:lnTo>
                  <a:pt x="217751" y="121574"/>
                </a:lnTo>
                <a:lnTo>
                  <a:pt x="217751" y="133892"/>
                </a:lnTo>
                <a:lnTo>
                  <a:pt x="218809" y="135532"/>
                </a:lnTo>
                <a:lnTo>
                  <a:pt x="220573" y="136625"/>
                </a:lnTo>
                <a:lnTo>
                  <a:pt x="225952" y="138380"/>
                </a:lnTo>
                <a:lnTo>
                  <a:pt x="226393" y="137466"/>
                </a:lnTo>
                <a:lnTo>
                  <a:pt x="226883" y="133627"/>
                </a:lnTo>
                <a:lnTo>
                  <a:pt x="228073" y="132181"/>
                </a:lnTo>
                <a:lnTo>
                  <a:pt x="244599" y="121199"/>
                </a:lnTo>
                <a:lnTo>
                  <a:pt x="268671" y="97409"/>
                </a:lnTo>
                <a:lnTo>
                  <a:pt x="272132" y="91130"/>
                </a:lnTo>
                <a:lnTo>
                  <a:pt x="274729" y="84812"/>
                </a:lnTo>
                <a:lnTo>
                  <a:pt x="293913" y="62651"/>
                </a:lnTo>
                <a:lnTo>
                  <a:pt x="298996" y="67680"/>
                </a:lnTo>
                <a:lnTo>
                  <a:pt x="301485" y="72978"/>
                </a:lnTo>
                <a:lnTo>
                  <a:pt x="304511" y="97808"/>
                </a:lnTo>
                <a:lnTo>
                  <a:pt x="311010" y="110290"/>
                </a:lnTo>
                <a:lnTo>
                  <a:pt x="312608" y="117891"/>
                </a:lnTo>
                <a:lnTo>
                  <a:pt x="319469" y="126997"/>
                </a:lnTo>
                <a:lnTo>
                  <a:pt x="322124" y="137047"/>
                </a:lnTo>
                <a:lnTo>
                  <a:pt x="330691" y="146858"/>
                </a:lnTo>
                <a:lnTo>
                  <a:pt x="334269" y="147680"/>
                </a:lnTo>
                <a:lnTo>
                  <a:pt x="346205" y="148299"/>
                </a:lnTo>
                <a:lnTo>
                  <a:pt x="351747" y="145498"/>
                </a:lnTo>
                <a:lnTo>
                  <a:pt x="357738" y="141784"/>
                </a:lnTo>
                <a:lnTo>
                  <a:pt x="363929" y="140133"/>
                </a:lnTo>
                <a:lnTo>
                  <a:pt x="366003" y="138634"/>
                </a:lnTo>
                <a:lnTo>
                  <a:pt x="367386" y="136577"/>
                </a:lnTo>
                <a:lnTo>
                  <a:pt x="368307" y="134147"/>
                </a:lnTo>
                <a:lnTo>
                  <a:pt x="369980" y="132527"/>
                </a:lnTo>
                <a:lnTo>
                  <a:pt x="380269" y="127105"/>
                </a:lnTo>
                <a:lnTo>
                  <a:pt x="392493" y="116156"/>
                </a:lnTo>
                <a:lnTo>
                  <a:pt x="395956" y="110045"/>
                </a:lnTo>
                <a:lnTo>
                  <a:pt x="398554" y="103802"/>
                </a:lnTo>
                <a:lnTo>
                  <a:pt x="406765" y="93057"/>
                </a:lnTo>
                <a:lnTo>
                  <a:pt x="407811" y="86685"/>
                </a:lnTo>
                <a:lnTo>
                  <a:pt x="408250" y="40384"/>
                </a:lnTo>
                <a:lnTo>
                  <a:pt x="408251" y="35918"/>
                </a:lnTo>
                <a:lnTo>
                  <a:pt x="400050" y="26001"/>
                </a:lnTo>
                <a:lnTo>
                  <a:pt x="396492" y="25174"/>
                </a:lnTo>
                <a:lnTo>
                  <a:pt x="394062" y="24953"/>
                </a:lnTo>
                <a:lnTo>
                  <a:pt x="392442" y="23748"/>
                </a:lnTo>
                <a:lnTo>
                  <a:pt x="390641" y="19586"/>
                </a:lnTo>
                <a:lnTo>
                  <a:pt x="389103" y="18053"/>
                </a:lnTo>
                <a:lnTo>
                  <a:pt x="381127" y="15391"/>
                </a:lnTo>
                <a:lnTo>
                  <a:pt x="375049" y="15107"/>
                </a:lnTo>
                <a:lnTo>
                  <a:pt x="373416" y="16125"/>
                </a:lnTo>
                <a:lnTo>
                  <a:pt x="372328" y="17863"/>
                </a:lnTo>
                <a:lnTo>
                  <a:pt x="370581" y="23199"/>
                </a:lnTo>
                <a:lnTo>
                  <a:pt x="367520" y="23928"/>
                </a:lnTo>
                <a:lnTo>
                  <a:pt x="365221" y="24123"/>
                </a:lnTo>
                <a:lnTo>
                  <a:pt x="363690" y="25311"/>
                </a:lnTo>
                <a:lnTo>
                  <a:pt x="361988" y="29453"/>
                </a:lnTo>
                <a:lnTo>
                  <a:pt x="360475" y="30981"/>
                </a:lnTo>
                <a:lnTo>
                  <a:pt x="355973" y="32679"/>
                </a:lnTo>
                <a:lnTo>
                  <a:pt x="354349" y="34190"/>
                </a:lnTo>
                <a:lnTo>
                  <a:pt x="343752" y="53282"/>
                </a:lnTo>
                <a:lnTo>
                  <a:pt x="343027" y="56392"/>
                </a:lnTo>
                <a:lnTo>
                  <a:pt x="334228" y="72154"/>
                </a:lnTo>
                <a:lnTo>
                  <a:pt x="331279" y="88014"/>
                </a:lnTo>
                <a:lnTo>
                  <a:pt x="322526" y="10071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SMARTInkShape-Group257"/>
          <p:cNvGrpSpPr/>
          <p:nvPr/>
        </p:nvGrpSpPr>
        <p:grpSpPr>
          <a:xfrm>
            <a:off x="3800475" y="2181225"/>
            <a:ext cx="1943101" cy="285751"/>
            <a:chOff x="3800475" y="2181225"/>
            <a:chExt cx="1943101" cy="285751"/>
          </a:xfrm>
        </p:grpSpPr>
        <p:sp>
          <p:nvSpPr>
            <p:cNvPr id="35" name="SMARTInkShape-901"/>
            <p:cNvSpPr/>
            <p:nvPr>
              <p:custDataLst>
                <p:tags r:id="rId239"/>
              </p:custDataLst>
            </p:nvPr>
          </p:nvSpPr>
          <p:spPr>
            <a:xfrm>
              <a:off x="3800475" y="2209838"/>
              <a:ext cx="295276" cy="247485"/>
            </a:xfrm>
            <a:custGeom>
              <a:avLst/>
              <a:gdLst/>
              <a:ahLst/>
              <a:cxnLst/>
              <a:rect l="0" t="0" r="0" b="0"/>
              <a:pathLst>
                <a:path w="295276" h="247485">
                  <a:moveTo>
                    <a:pt x="0" y="219037"/>
                  </a:moveTo>
                  <a:lnTo>
                    <a:pt x="0" y="219037"/>
                  </a:lnTo>
                  <a:lnTo>
                    <a:pt x="0" y="224093"/>
                  </a:lnTo>
                  <a:lnTo>
                    <a:pt x="1058" y="225583"/>
                  </a:lnTo>
                  <a:lnTo>
                    <a:pt x="2822" y="226576"/>
                  </a:lnTo>
                  <a:lnTo>
                    <a:pt x="5057" y="227238"/>
                  </a:lnTo>
                  <a:lnTo>
                    <a:pt x="6546" y="228738"/>
                  </a:lnTo>
                  <a:lnTo>
                    <a:pt x="10322" y="238185"/>
                  </a:lnTo>
                  <a:lnTo>
                    <a:pt x="17692" y="246162"/>
                  </a:lnTo>
                  <a:lnTo>
                    <a:pt x="23704" y="247182"/>
                  </a:lnTo>
                  <a:lnTo>
                    <a:pt x="32188" y="247484"/>
                  </a:lnTo>
                  <a:lnTo>
                    <a:pt x="38295" y="244733"/>
                  </a:lnTo>
                  <a:lnTo>
                    <a:pt x="44536" y="241041"/>
                  </a:lnTo>
                  <a:lnTo>
                    <a:pt x="54001" y="237903"/>
                  </a:lnTo>
                  <a:lnTo>
                    <a:pt x="89096" y="211541"/>
                  </a:lnTo>
                  <a:lnTo>
                    <a:pt x="128177" y="167242"/>
                  </a:lnTo>
                  <a:lnTo>
                    <a:pt x="163980" y="123729"/>
                  </a:lnTo>
                  <a:lnTo>
                    <a:pt x="205201" y="79531"/>
                  </a:lnTo>
                  <a:lnTo>
                    <a:pt x="234920" y="34985"/>
                  </a:lnTo>
                  <a:lnTo>
                    <a:pt x="255685" y="11014"/>
                  </a:lnTo>
                  <a:lnTo>
                    <a:pt x="257168" y="47"/>
                  </a:lnTo>
                  <a:lnTo>
                    <a:pt x="257172" y="0"/>
                  </a:lnTo>
                  <a:lnTo>
                    <a:pt x="257175" y="41283"/>
                  </a:lnTo>
                  <a:lnTo>
                    <a:pt x="254353" y="47607"/>
                  </a:lnTo>
                  <a:lnTo>
                    <a:pt x="250629" y="53946"/>
                  </a:lnTo>
                  <a:lnTo>
                    <a:pt x="248239" y="66639"/>
                  </a:lnTo>
                  <a:lnTo>
                    <a:pt x="247684" y="97063"/>
                  </a:lnTo>
                  <a:lnTo>
                    <a:pt x="244843" y="104149"/>
                  </a:lnTo>
                  <a:lnTo>
                    <a:pt x="242603" y="107520"/>
                  </a:lnTo>
                  <a:lnTo>
                    <a:pt x="239452" y="122377"/>
                  </a:lnTo>
                  <a:lnTo>
                    <a:pt x="237329" y="138756"/>
                  </a:lnTo>
                  <a:lnTo>
                    <a:pt x="231656" y="149977"/>
                  </a:lnTo>
                  <a:lnTo>
                    <a:pt x="228624" y="196732"/>
                  </a:lnTo>
                  <a:lnTo>
                    <a:pt x="228610" y="203127"/>
                  </a:lnTo>
                  <a:lnTo>
                    <a:pt x="225782" y="209496"/>
                  </a:lnTo>
                  <a:lnTo>
                    <a:pt x="222056" y="215855"/>
                  </a:lnTo>
                  <a:lnTo>
                    <a:pt x="220400" y="222209"/>
                  </a:lnTo>
                  <a:lnTo>
                    <a:pt x="221017" y="224327"/>
                  </a:lnTo>
                  <a:lnTo>
                    <a:pt x="222486" y="225738"/>
                  </a:lnTo>
                  <a:lnTo>
                    <a:pt x="224524" y="226679"/>
                  </a:lnTo>
                  <a:lnTo>
                    <a:pt x="225882" y="228365"/>
                  </a:lnTo>
                  <a:lnTo>
                    <a:pt x="228494" y="237646"/>
                  </a:lnTo>
                  <a:lnTo>
                    <a:pt x="228597" y="223886"/>
                  </a:lnTo>
                  <a:lnTo>
                    <a:pt x="229657" y="222270"/>
                  </a:lnTo>
                  <a:lnTo>
                    <a:pt x="231421" y="221192"/>
                  </a:lnTo>
                  <a:lnTo>
                    <a:pt x="233656" y="220474"/>
                  </a:lnTo>
                  <a:lnTo>
                    <a:pt x="235146" y="218936"/>
                  </a:lnTo>
                  <a:lnTo>
                    <a:pt x="236801" y="214406"/>
                  </a:lnTo>
                  <a:lnTo>
                    <a:pt x="238122" y="168234"/>
                  </a:lnTo>
                  <a:lnTo>
                    <a:pt x="235302" y="161885"/>
                  </a:lnTo>
                  <a:lnTo>
                    <a:pt x="231579" y="155536"/>
                  </a:lnTo>
                  <a:lnTo>
                    <a:pt x="228424" y="146012"/>
                  </a:lnTo>
                  <a:lnTo>
                    <a:pt x="222315" y="136487"/>
                  </a:lnTo>
                  <a:lnTo>
                    <a:pt x="218977" y="126962"/>
                  </a:lnTo>
                  <a:lnTo>
                    <a:pt x="214445" y="120612"/>
                  </a:lnTo>
                  <a:lnTo>
                    <a:pt x="208903" y="117084"/>
                  </a:lnTo>
                  <a:lnTo>
                    <a:pt x="202912" y="114458"/>
                  </a:lnTo>
                  <a:lnTo>
                    <a:pt x="193590" y="108088"/>
                  </a:lnTo>
                  <a:lnTo>
                    <a:pt x="184125" y="105730"/>
                  </a:lnTo>
                  <a:lnTo>
                    <a:pt x="150548" y="104776"/>
                  </a:lnTo>
                  <a:lnTo>
                    <a:pt x="143463" y="107576"/>
                  </a:lnTo>
                  <a:lnTo>
                    <a:pt x="140092" y="109805"/>
                  </a:lnTo>
                  <a:lnTo>
                    <a:pt x="125235" y="112941"/>
                  </a:lnTo>
                  <a:lnTo>
                    <a:pt x="108856" y="115059"/>
                  </a:lnTo>
                  <a:lnTo>
                    <a:pt x="95429" y="121749"/>
                  </a:lnTo>
                  <a:lnTo>
                    <a:pt x="92194" y="122429"/>
                  </a:lnTo>
                  <a:lnTo>
                    <a:pt x="63503" y="137941"/>
                  </a:lnTo>
                  <a:lnTo>
                    <a:pt x="59973" y="143483"/>
                  </a:lnTo>
                  <a:lnTo>
                    <a:pt x="59032" y="146443"/>
                  </a:lnTo>
                  <a:lnTo>
                    <a:pt x="57346" y="148416"/>
                  </a:lnTo>
                  <a:lnTo>
                    <a:pt x="38623" y="161449"/>
                  </a:lnTo>
                  <a:lnTo>
                    <a:pt x="38255" y="166814"/>
                  </a:lnTo>
                  <a:lnTo>
                    <a:pt x="40991" y="172190"/>
                  </a:lnTo>
                  <a:lnTo>
                    <a:pt x="46315" y="179209"/>
                  </a:lnTo>
                  <a:lnTo>
                    <a:pt x="49865" y="180169"/>
                  </a:lnTo>
                  <a:lnTo>
                    <a:pt x="60767" y="180785"/>
                  </a:lnTo>
                  <a:lnTo>
                    <a:pt x="66871" y="183692"/>
                  </a:lnTo>
                  <a:lnTo>
                    <a:pt x="73112" y="187453"/>
                  </a:lnTo>
                  <a:lnTo>
                    <a:pt x="79413" y="189125"/>
                  </a:lnTo>
                  <a:lnTo>
                    <a:pt x="124074" y="178651"/>
                  </a:lnTo>
                  <a:lnTo>
                    <a:pt x="140127" y="170735"/>
                  </a:lnTo>
                  <a:lnTo>
                    <a:pt x="144218" y="167785"/>
                  </a:lnTo>
                  <a:lnTo>
                    <a:pt x="186398" y="157349"/>
                  </a:lnTo>
                  <a:lnTo>
                    <a:pt x="230662" y="137465"/>
                  </a:lnTo>
                  <a:lnTo>
                    <a:pt x="273440" y="120216"/>
                  </a:lnTo>
                  <a:lnTo>
                    <a:pt x="295275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902"/>
            <p:cNvSpPr/>
            <p:nvPr>
              <p:custDataLst>
                <p:tags r:id="rId240"/>
              </p:custDataLst>
            </p:nvPr>
          </p:nvSpPr>
          <p:spPr>
            <a:xfrm>
              <a:off x="4172353" y="2219326"/>
              <a:ext cx="304398" cy="247650"/>
            </a:xfrm>
            <a:custGeom>
              <a:avLst/>
              <a:gdLst/>
              <a:ahLst/>
              <a:cxnLst/>
              <a:rect l="0" t="0" r="0" b="0"/>
              <a:pathLst>
                <a:path w="304398" h="247650">
                  <a:moveTo>
                    <a:pt x="228197" y="38099"/>
                  </a:moveTo>
                  <a:lnTo>
                    <a:pt x="228197" y="38099"/>
                  </a:lnTo>
                  <a:lnTo>
                    <a:pt x="228197" y="33043"/>
                  </a:lnTo>
                  <a:lnTo>
                    <a:pt x="229255" y="31553"/>
                  </a:lnTo>
                  <a:lnTo>
                    <a:pt x="231019" y="30560"/>
                  </a:lnTo>
                  <a:lnTo>
                    <a:pt x="237712" y="28577"/>
                  </a:lnTo>
                  <a:lnTo>
                    <a:pt x="229520" y="20374"/>
                  </a:lnTo>
                  <a:lnTo>
                    <a:pt x="220112" y="19165"/>
                  </a:lnTo>
                  <a:lnTo>
                    <a:pt x="201628" y="3056"/>
                  </a:lnTo>
                  <a:lnTo>
                    <a:pt x="192926" y="905"/>
                  </a:lnTo>
                  <a:lnTo>
                    <a:pt x="148787" y="0"/>
                  </a:lnTo>
                  <a:lnTo>
                    <a:pt x="142456" y="2822"/>
                  </a:lnTo>
                  <a:lnTo>
                    <a:pt x="125714" y="15808"/>
                  </a:lnTo>
                  <a:lnTo>
                    <a:pt x="116810" y="19147"/>
                  </a:lnTo>
                  <a:lnTo>
                    <a:pt x="90345" y="42636"/>
                  </a:lnTo>
                  <a:lnTo>
                    <a:pt x="87554" y="48229"/>
                  </a:lnTo>
                  <a:lnTo>
                    <a:pt x="86810" y="51203"/>
                  </a:lnTo>
                  <a:lnTo>
                    <a:pt x="85256" y="53185"/>
                  </a:lnTo>
                  <a:lnTo>
                    <a:pt x="80706" y="55387"/>
                  </a:lnTo>
                  <a:lnTo>
                    <a:pt x="79070" y="57033"/>
                  </a:lnTo>
                  <a:lnTo>
                    <a:pt x="77252" y="61683"/>
                  </a:lnTo>
                  <a:lnTo>
                    <a:pt x="75708" y="63347"/>
                  </a:lnTo>
                  <a:lnTo>
                    <a:pt x="71172" y="65195"/>
                  </a:lnTo>
                  <a:lnTo>
                    <a:pt x="69538" y="66747"/>
                  </a:lnTo>
                  <a:lnTo>
                    <a:pt x="66702" y="74745"/>
                  </a:lnTo>
                  <a:lnTo>
                    <a:pt x="66283" y="90350"/>
                  </a:lnTo>
                  <a:lnTo>
                    <a:pt x="67337" y="91983"/>
                  </a:lnTo>
                  <a:lnTo>
                    <a:pt x="69099" y="93072"/>
                  </a:lnTo>
                  <a:lnTo>
                    <a:pt x="71332" y="93797"/>
                  </a:lnTo>
                  <a:lnTo>
                    <a:pt x="72820" y="95339"/>
                  </a:lnTo>
                  <a:lnTo>
                    <a:pt x="74474" y="99875"/>
                  </a:lnTo>
                  <a:lnTo>
                    <a:pt x="75973" y="101508"/>
                  </a:lnTo>
                  <a:lnTo>
                    <a:pt x="95043" y="112122"/>
                  </a:lnTo>
                  <a:lnTo>
                    <a:pt x="118399" y="114261"/>
                  </a:lnTo>
                  <a:lnTo>
                    <a:pt x="126990" y="114288"/>
                  </a:lnTo>
                  <a:lnTo>
                    <a:pt x="128976" y="115350"/>
                  </a:lnTo>
                  <a:lnTo>
                    <a:pt x="130299" y="117116"/>
                  </a:lnTo>
                  <a:lnTo>
                    <a:pt x="131182" y="119352"/>
                  </a:lnTo>
                  <a:lnTo>
                    <a:pt x="132828" y="120843"/>
                  </a:lnTo>
                  <a:lnTo>
                    <a:pt x="140993" y="123432"/>
                  </a:lnTo>
                  <a:lnTo>
                    <a:pt x="151986" y="123824"/>
                  </a:lnTo>
                  <a:lnTo>
                    <a:pt x="134387" y="123824"/>
                  </a:lnTo>
                  <a:lnTo>
                    <a:pt x="125627" y="130370"/>
                  </a:lnTo>
                  <a:lnTo>
                    <a:pt x="115651" y="132957"/>
                  </a:lnTo>
                  <a:lnTo>
                    <a:pt x="109360" y="138289"/>
                  </a:lnTo>
                  <a:lnTo>
                    <a:pt x="100945" y="140836"/>
                  </a:lnTo>
                  <a:lnTo>
                    <a:pt x="91207" y="143027"/>
                  </a:lnTo>
                  <a:lnTo>
                    <a:pt x="76332" y="150234"/>
                  </a:lnTo>
                  <a:lnTo>
                    <a:pt x="59993" y="153172"/>
                  </a:lnTo>
                  <a:lnTo>
                    <a:pt x="47236" y="159882"/>
                  </a:lnTo>
                  <a:lnTo>
                    <a:pt x="44057" y="160562"/>
                  </a:lnTo>
                  <a:lnTo>
                    <a:pt x="30054" y="170005"/>
                  </a:lnTo>
                  <a:lnTo>
                    <a:pt x="23673" y="176078"/>
                  </a:lnTo>
                  <a:lnTo>
                    <a:pt x="20881" y="181620"/>
                  </a:lnTo>
                  <a:lnTo>
                    <a:pt x="20136" y="184580"/>
                  </a:lnTo>
                  <a:lnTo>
                    <a:pt x="18582" y="186553"/>
                  </a:lnTo>
                  <a:lnTo>
                    <a:pt x="14032" y="188745"/>
                  </a:lnTo>
                  <a:lnTo>
                    <a:pt x="12395" y="190388"/>
                  </a:lnTo>
                  <a:lnTo>
                    <a:pt x="10577" y="195036"/>
                  </a:lnTo>
                  <a:lnTo>
                    <a:pt x="9553" y="203603"/>
                  </a:lnTo>
                  <a:lnTo>
                    <a:pt x="8351" y="205585"/>
                  </a:lnTo>
                  <a:lnTo>
                    <a:pt x="6492" y="206906"/>
                  </a:lnTo>
                  <a:lnTo>
                    <a:pt x="4194" y="207787"/>
                  </a:lnTo>
                  <a:lnTo>
                    <a:pt x="2662" y="209433"/>
                  </a:lnTo>
                  <a:lnTo>
                    <a:pt x="0" y="217595"/>
                  </a:lnTo>
                  <a:lnTo>
                    <a:pt x="7189" y="229241"/>
                  </a:lnTo>
                  <a:lnTo>
                    <a:pt x="8740" y="236369"/>
                  </a:lnTo>
                  <a:lnTo>
                    <a:pt x="9926" y="236954"/>
                  </a:lnTo>
                  <a:lnTo>
                    <a:pt x="14065" y="237604"/>
                  </a:lnTo>
                  <a:lnTo>
                    <a:pt x="15592" y="238836"/>
                  </a:lnTo>
                  <a:lnTo>
                    <a:pt x="17289" y="243026"/>
                  </a:lnTo>
                  <a:lnTo>
                    <a:pt x="18800" y="244567"/>
                  </a:lnTo>
                  <a:lnTo>
                    <a:pt x="23301" y="246279"/>
                  </a:lnTo>
                  <a:lnTo>
                    <a:pt x="68134" y="247638"/>
                  </a:lnTo>
                  <a:lnTo>
                    <a:pt x="110875" y="247649"/>
                  </a:lnTo>
                  <a:lnTo>
                    <a:pt x="127583" y="246591"/>
                  </a:lnTo>
                  <a:lnTo>
                    <a:pt x="175130" y="231840"/>
                  </a:lnTo>
                  <a:lnTo>
                    <a:pt x="192483" y="228501"/>
                  </a:lnTo>
                  <a:lnTo>
                    <a:pt x="208364" y="221250"/>
                  </a:lnTo>
                  <a:lnTo>
                    <a:pt x="243159" y="209458"/>
                  </a:lnTo>
                  <a:lnTo>
                    <a:pt x="254771" y="201475"/>
                  </a:lnTo>
                  <a:lnTo>
                    <a:pt x="263981" y="200311"/>
                  </a:lnTo>
                  <a:lnTo>
                    <a:pt x="283499" y="200035"/>
                  </a:lnTo>
                  <a:lnTo>
                    <a:pt x="294741" y="190615"/>
                  </a:lnTo>
                  <a:lnTo>
                    <a:pt x="304397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903"/>
            <p:cNvSpPr/>
            <p:nvPr>
              <p:custDataLst>
                <p:tags r:id="rId241"/>
              </p:custDataLst>
            </p:nvPr>
          </p:nvSpPr>
          <p:spPr>
            <a:xfrm>
              <a:off x="4686300" y="2314575"/>
              <a:ext cx="314326" cy="19044"/>
            </a:xfrm>
            <a:custGeom>
              <a:avLst/>
              <a:gdLst/>
              <a:ahLst/>
              <a:cxnLst/>
              <a:rect l="0" t="0" r="0" b="0"/>
              <a:pathLst>
                <a:path w="314326" h="19044">
                  <a:moveTo>
                    <a:pt x="0" y="9525"/>
                  </a:moveTo>
                  <a:lnTo>
                    <a:pt x="0" y="9525"/>
                  </a:lnTo>
                  <a:lnTo>
                    <a:pt x="44742" y="9525"/>
                  </a:lnTo>
                  <a:lnTo>
                    <a:pt x="60363" y="9525"/>
                  </a:lnTo>
                  <a:lnTo>
                    <a:pt x="66692" y="12347"/>
                  </a:lnTo>
                  <a:lnTo>
                    <a:pt x="74321" y="17726"/>
                  </a:lnTo>
                  <a:lnTo>
                    <a:pt x="121654" y="19043"/>
                  </a:lnTo>
                  <a:lnTo>
                    <a:pt x="136705" y="17990"/>
                  </a:lnTo>
                  <a:lnTo>
                    <a:pt x="154630" y="11511"/>
                  </a:lnTo>
                  <a:lnTo>
                    <a:pt x="201750" y="9559"/>
                  </a:lnTo>
                  <a:lnTo>
                    <a:pt x="222160" y="8474"/>
                  </a:lnTo>
                  <a:lnTo>
                    <a:pt x="240302" y="1987"/>
                  </a:lnTo>
                  <a:lnTo>
                    <a:pt x="285693" y="15"/>
                  </a:lnTo>
                  <a:lnTo>
                    <a:pt x="3143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904"/>
            <p:cNvSpPr/>
            <p:nvPr>
              <p:custDataLst>
                <p:tags r:id="rId242"/>
              </p:custDataLst>
            </p:nvPr>
          </p:nvSpPr>
          <p:spPr>
            <a:xfrm>
              <a:off x="4695952" y="2381250"/>
              <a:ext cx="342774" cy="57151"/>
            </a:xfrm>
            <a:custGeom>
              <a:avLst/>
              <a:gdLst/>
              <a:ahLst/>
              <a:cxnLst/>
              <a:rect l="0" t="0" r="0" b="0"/>
              <a:pathLst>
                <a:path w="342774" h="57151">
                  <a:moveTo>
                    <a:pt x="18923" y="57150"/>
                  </a:moveTo>
                  <a:lnTo>
                    <a:pt x="18923" y="57150"/>
                  </a:lnTo>
                  <a:lnTo>
                    <a:pt x="0" y="57150"/>
                  </a:lnTo>
                  <a:lnTo>
                    <a:pt x="8085" y="48949"/>
                  </a:lnTo>
                  <a:lnTo>
                    <a:pt x="17483" y="47741"/>
                  </a:lnTo>
                  <a:lnTo>
                    <a:pt x="63137" y="47626"/>
                  </a:lnTo>
                  <a:lnTo>
                    <a:pt x="107428" y="47625"/>
                  </a:lnTo>
                  <a:lnTo>
                    <a:pt x="150577" y="38492"/>
                  </a:lnTo>
                  <a:lnTo>
                    <a:pt x="173732" y="37119"/>
                  </a:lnTo>
                  <a:lnTo>
                    <a:pt x="192417" y="30576"/>
                  </a:lnTo>
                  <a:lnTo>
                    <a:pt x="221114" y="25929"/>
                  </a:lnTo>
                  <a:lnTo>
                    <a:pt x="238640" y="21088"/>
                  </a:lnTo>
                  <a:lnTo>
                    <a:pt x="263286" y="18260"/>
                  </a:lnTo>
                  <a:lnTo>
                    <a:pt x="290988" y="10431"/>
                  </a:lnTo>
                  <a:lnTo>
                    <a:pt x="317482" y="8546"/>
                  </a:lnTo>
                  <a:lnTo>
                    <a:pt x="3427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905"/>
            <p:cNvSpPr/>
            <p:nvPr>
              <p:custDataLst>
                <p:tags r:id="rId243"/>
              </p:custDataLst>
            </p:nvPr>
          </p:nvSpPr>
          <p:spPr>
            <a:xfrm>
              <a:off x="5162550" y="2181226"/>
              <a:ext cx="219073" cy="285346"/>
            </a:xfrm>
            <a:custGeom>
              <a:avLst/>
              <a:gdLst/>
              <a:ahLst/>
              <a:cxnLst/>
              <a:rect l="0" t="0" r="0" b="0"/>
              <a:pathLst>
                <a:path w="219073" h="285346">
                  <a:moveTo>
                    <a:pt x="38100" y="47624"/>
                  </a:moveTo>
                  <a:lnTo>
                    <a:pt x="38100" y="47624"/>
                  </a:lnTo>
                  <a:lnTo>
                    <a:pt x="38100" y="38491"/>
                  </a:lnTo>
                  <a:lnTo>
                    <a:pt x="28575" y="28575"/>
                  </a:lnTo>
                  <a:lnTo>
                    <a:pt x="28575" y="73050"/>
                  </a:lnTo>
                  <a:lnTo>
                    <a:pt x="28575" y="88902"/>
                  </a:lnTo>
                  <a:lnTo>
                    <a:pt x="25753" y="95251"/>
                  </a:lnTo>
                  <a:lnTo>
                    <a:pt x="22030" y="101600"/>
                  </a:lnTo>
                  <a:lnTo>
                    <a:pt x="19933" y="112183"/>
                  </a:lnTo>
                  <a:lnTo>
                    <a:pt x="19066" y="159764"/>
                  </a:lnTo>
                  <a:lnTo>
                    <a:pt x="19060" y="163659"/>
                  </a:lnTo>
                  <a:lnTo>
                    <a:pt x="16233" y="170809"/>
                  </a:lnTo>
                  <a:lnTo>
                    <a:pt x="12506" y="177515"/>
                  </a:lnTo>
                  <a:lnTo>
                    <a:pt x="10408" y="188298"/>
                  </a:lnTo>
                  <a:lnTo>
                    <a:pt x="9535" y="231657"/>
                  </a:lnTo>
                  <a:lnTo>
                    <a:pt x="6708" y="238072"/>
                  </a:lnTo>
                  <a:lnTo>
                    <a:pt x="1325" y="245757"/>
                  </a:lnTo>
                  <a:lnTo>
                    <a:pt x="10" y="257043"/>
                  </a:lnTo>
                  <a:lnTo>
                    <a:pt x="0" y="234507"/>
                  </a:lnTo>
                  <a:lnTo>
                    <a:pt x="2822" y="228402"/>
                  </a:lnTo>
                  <a:lnTo>
                    <a:pt x="6545" y="222162"/>
                  </a:lnTo>
                  <a:lnTo>
                    <a:pt x="8642" y="211640"/>
                  </a:lnTo>
                  <a:lnTo>
                    <a:pt x="9502" y="167280"/>
                  </a:lnTo>
                  <a:lnTo>
                    <a:pt x="10576" y="148930"/>
                  </a:lnTo>
                  <a:lnTo>
                    <a:pt x="18461" y="112296"/>
                  </a:lnTo>
                  <a:lnTo>
                    <a:pt x="19016" y="74788"/>
                  </a:lnTo>
                  <a:lnTo>
                    <a:pt x="21857" y="67458"/>
                  </a:lnTo>
                  <a:lnTo>
                    <a:pt x="24096" y="64022"/>
                  </a:lnTo>
                  <a:lnTo>
                    <a:pt x="27248" y="49073"/>
                  </a:lnTo>
                  <a:lnTo>
                    <a:pt x="28541" y="24195"/>
                  </a:lnTo>
                  <a:lnTo>
                    <a:pt x="31382" y="18514"/>
                  </a:lnTo>
                  <a:lnTo>
                    <a:pt x="36773" y="11300"/>
                  </a:lnTo>
                  <a:lnTo>
                    <a:pt x="40332" y="10313"/>
                  </a:lnTo>
                  <a:lnTo>
                    <a:pt x="42763" y="10050"/>
                  </a:lnTo>
                  <a:lnTo>
                    <a:pt x="44384" y="8816"/>
                  </a:lnTo>
                  <a:lnTo>
                    <a:pt x="46184" y="4623"/>
                  </a:lnTo>
                  <a:lnTo>
                    <a:pt x="47723" y="3082"/>
                  </a:lnTo>
                  <a:lnTo>
                    <a:pt x="55699" y="405"/>
                  </a:lnTo>
                  <a:lnTo>
                    <a:pt x="75770" y="0"/>
                  </a:lnTo>
                  <a:lnTo>
                    <a:pt x="85322" y="9132"/>
                  </a:lnTo>
                  <a:lnTo>
                    <a:pt x="85605" y="14464"/>
                  </a:lnTo>
                  <a:lnTo>
                    <a:pt x="88494" y="19833"/>
                  </a:lnTo>
                  <a:lnTo>
                    <a:pt x="93916" y="26848"/>
                  </a:lnTo>
                  <a:lnTo>
                    <a:pt x="93302" y="28481"/>
                  </a:lnTo>
                  <a:lnTo>
                    <a:pt x="89798" y="33119"/>
                  </a:lnTo>
                  <a:lnTo>
                    <a:pt x="87535" y="41530"/>
                  </a:lnTo>
                  <a:lnTo>
                    <a:pt x="84737" y="72786"/>
                  </a:lnTo>
                  <a:lnTo>
                    <a:pt x="78200" y="85677"/>
                  </a:lnTo>
                  <a:lnTo>
                    <a:pt x="66577" y="119764"/>
                  </a:lnTo>
                  <a:lnTo>
                    <a:pt x="59325" y="133174"/>
                  </a:lnTo>
                  <a:lnTo>
                    <a:pt x="58601" y="136408"/>
                  </a:lnTo>
                  <a:lnTo>
                    <a:pt x="52523" y="146014"/>
                  </a:lnTo>
                  <a:lnTo>
                    <a:pt x="46980" y="149561"/>
                  </a:lnTo>
                  <a:lnTo>
                    <a:pt x="39854" y="151838"/>
                  </a:lnTo>
                  <a:lnTo>
                    <a:pt x="39270" y="153084"/>
                  </a:lnTo>
                  <a:lnTo>
                    <a:pt x="38114" y="161803"/>
                  </a:lnTo>
                  <a:lnTo>
                    <a:pt x="38101" y="153712"/>
                  </a:lnTo>
                  <a:lnTo>
                    <a:pt x="43157" y="147732"/>
                  </a:lnTo>
                  <a:lnTo>
                    <a:pt x="48462" y="145033"/>
                  </a:lnTo>
                  <a:lnTo>
                    <a:pt x="51358" y="144313"/>
                  </a:lnTo>
                  <a:lnTo>
                    <a:pt x="60490" y="138244"/>
                  </a:lnTo>
                  <a:lnTo>
                    <a:pt x="73058" y="127770"/>
                  </a:lnTo>
                  <a:lnTo>
                    <a:pt x="85732" y="121781"/>
                  </a:lnTo>
                  <a:lnTo>
                    <a:pt x="92078" y="117624"/>
                  </a:lnTo>
                  <a:lnTo>
                    <a:pt x="129293" y="105743"/>
                  </a:lnTo>
                  <a:lnTo>
                    <a:pt x="165090" y="104785"/>
                  </a:lnTo>
                  <a:lnTo>
                    <a:pt x="171445" y="107601"/>
                  </a:lnTo>
                  <a:lnTo>
                    <a:pt x="177798" y="111322"/>
                  </a:lnTo>
                  <a:lnTo>
                    <a:pt x="184149" y="112976"/>
                  </a:lnTo>
                  <a:lnTo>
                    <a:pt x="186266" y="114476"/>
                  </a:lnTo>
                  <a:lnTo>
                    <a:pt x="187678" y="116533"/>
                  </a:lnTo>
                  <a:lnTo>
                    <a:pt x="188619" y="118964"/>
                  </a:lnTo>
                  <a:lnTo>
                    <a:pt x="190304" y="120584"/>
                  </a:lnTo>
                  <a:lnTo>
                    <a:pt x="200613" y="126006"/>
                  </a:lnTo>
                  <a:lnTo>
                    <a:pt x="203592" y="128454"/>
                  </a:lnTo>
                  <a:lnTo>
                    <a:pt x="206902" y="133996"/>
                  </a:lnTo>
                  <a:lnTo>
                    <a:pt x="209431" y="139987"/>
                  </a:lnTo>
                  <a:lnTo>
                    <a:pt x="217596" y="150556"/>
                  </a:lnTo>
                  <a:lnTo>
                    <a:pt x="218637" y="156909"/>
                  </a:lnTo>
                  <a:lnTo>
                    <a:pt x="219072" y="193684"/>
                  </a:lnTo>
                  <a:lnTo>
                    <a:pt x="216252" y="200029"/>
                  </a:lnTo>
                  <a:lnTo>
                    <a:pt x="196685" y="222249"/>
                  </a:lnTo>
                  <a:lnTo>
                    <a:pt x="149287" y="253999"/>
                  </a:lnTo>
                  <a:lnTo>
                    <a:pt x="136426" y="262466"/>
                  </a:lnTo>
                  <a:lnTo>
                    <a:pt x="89010" y="275231"/>
                  </a:lnTo>
                  <a:lnTo>
                    <a:pt x="73175" y="276988"/>
                  </a:lnTo>
                  <a:lnTo>
                    <a:pt x="54984" y="283705"/>
                  </a:lnTo>
                  <a:lnTo>
                    <a:pt x="36379" y="285345"/>
                  </a:lnTo>
                  <a:lnTo>
                    <a:pt x="29221" y="282747"/>
                  </a:lnTo>
                  <a:lnTo>
                    <a:pt x="22512" y="279124"/>
                  </a:lnTo>
                  <a:lnTo>
                    <a:pt x="9746" y="276478"/>
                  </a:lnTo>
                  <a:lnTo>
                    <a:pt x="39" y="276225"/>
                  </a:lnTo>
                  <a:lnTo>
                    <a:pt x="9525" y="2666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906"/>
            <p:cNvSpPr/>
            <p:nvPr>
              <p:custDataLst>
                <p:tags r:id="rId244"/>
              </p:custDataLst>
            </p:nvPr>
          </p:nvSpPr>
          <p:spPr>
            <a:xfrm>
              <a:off x="5476913" y="2181225"/>
              <a:ext cx="266663" cy="247531"/>
            </a:xfrm>
            <a:custGeom>
              <a:avLst/>
              <a:gdLst/>
              <a:ahLst/>
              <a:cxnLst/>
              <a:rect l="0" t="0" r="0" b="0"/>
              <a:pathLst>
                <a:path w="266663" h="247531">
                  <a:moveTo>
                    <a:pt x="104737" y="28575"/>
                  </a:moveTo>
                  <a:lnTo>
                    <a:pt x="104737" y="28575"/>
                  </a:lnTo>
                  <a:lnTo>
                    <a:pt x="104737" y="9545"/>
                  </a:lnTo>
                  <a:lnTo>
                    <a:pt x="104737" y="17728"/>
                  </a:lnTo>
                  <a:lnTo>
                    <a:pt x="105795" y="18168"/>
                  </a:lnTo>
                  <a:lnTo>
                    <a:pt x="123670" y="19050"/>
                  </a:lnTo>
                  <a:lnTo>
                    <a:pt x="123787" y="1334"/>
                  </a:lnTo>
                  <a:lnTo>
                    <a:pt x="122729" y="889"/>
                  </a:lnTo>
                  <a:lnTo>
                    <a:pt x="76273" y="0"/>
                  </a:lnTo>
                  <a:lnTo>
                    <a:pt x="71625" y="0"/>
                  </a:lnTo>
                  <a:lnTo>
                    <a:pt x="66032" y="2822"/>
                  </a:lnTo>
                  <a:lnTo>
                    <a:pt x="60018" y="6546"/>
                  </a:lnTo>
                  <a:lnTo>
                    <a:pt x="49433" y="9133"/>
                  </a:lnTo>
                  <a:lnTo>
                    <a:pt x="23912" y="33204"/>
                  </a:lnTo>
                  <a:lnTo>
                    <a:pt x="21190" y="38746"/>
                  </a:lnTo>
                  <a:lnTo>
                    <a:pt x="19139" y="60363"/>
                  </a:lnTo>
                  <a:lnTo>
                    <a:pt x="18039" y="62467"/>
                  </a:lnTo>
                  <a:lnTo>
                    <a:pt x="16246" y="63870"/>
                  </a:lnTo>
                  <a:lnTo>
                    <a:pt x="13993" y="64805"/>
                  </a:lnTo>
                  <a:lnTo>
                    <a:pt x="12491" y="66487"/>
                  </a:lnTo>
                  <a:lnTo>
                    <a:pt x="10822" y="71177"/>
                  </a:lnTo>
                  <a:lnTo>
                    <a:pt x="9882" y="79768"/>
                  </a:lnTo>
                  <a:lnTo>
                    <a:pt x="12484" y="85900"/>
                  </a:lnTo>
                  <a:lnTo>
                    <a:pt x="16111" y="92153"/>
                  </a:lnTo>
                  <a:lnTo>
                    <a:pt x="18630" y="102904"/>
                  </a:lnTo>
                  <a:lnTo>
                    <a:pt x="25483" y="112010"/>
                  </a:lnTo>
                  <a:lnTo>
                    <a:pt x="27179" y="117868"/>
                  </a:lnTo>
                  <a:lnTo>
                    <a:pt x="28690" y="119854"/>
                  </a:lnTo>
                  <a:lnTo>
                    <a:pt x="45835" y="131871"/>
                  </a:lnTo>
                  <a:lnTo>
                    <a:pt x="52125" y="132912"/>
                  </a:lnTo>
                  <a:lnTo>
                    <a:pt x="88873" y="133346"/>
                  </a:lnTo>
                  <a:lnTo>
                    <a:pt x="95217" y="130526"/>
                  </a:lnTo>
                  <a:lnTo>
                    <a:pt x="101564" y="126803"/>
                  </a:lnTo>
                  <a:lnTo>
                    <a:pt x="112381" y="124217"/>
                  </a:lnTo>
                  <a:lnTo>
                    <a:pt x="118761" y="123941"/>
                  </a:lnTo>
                  <a:lnTo>
                    <a:pt x="120437" y="122844"/>
                  </a:lnTo>
                  <a:lnTo>
                    <a:pt x="121553" y="121054"/>
                  </a:lnTo>
                  <a:lnTo>
                    <a:pt x="123776" y="114335"/>
                  </a:lnTo>
                  <a:lnTo>
                    <a:pt x="101039" y="114300"/>
                  </a:lnTo>
                  <a:lnTo>
                    <a:pt x="99097" y="115358"/>
                  </a:lnTo>
                  <a:lnTo>
                    <a:pt x="97801" y="117122"/>
                  </a:lnTo>
                  <a:lnTo>
                    <a:pt x="96938" y="119356"/>
                  </a:lnTo>
                  <a:lnTo>
                    <a:pt x="95305" y="120846"/>
                  </a:lnTo>
                  <a:lnTo>
                    <a:pt x="90668" y="122501"/>
                  </a:lnTo>
                  <a:lnTo>
                    <a:pt x="79066" y="124622"/>
                  </a:lnTo>
                  <a:lnTo>
                    <a:pt x="69733" y="130294"/>
                  </a:lnTo>
                  <a:lnTo>
                    <a:pt x="60263" y="133503"/>
                  </a:lnTo>
                  <a:lnTo>
                    <a:pt x="53926" y="138004"/>
                  </a:lnTo>
                  <a:lnTo>
                    <a:pt x="50404" y="143532"/>
                  </a:lnTo>
                  <a:lnTo>
                    <a:pt x="49466" y="146488"/>
                  </a:lnTo>
                  <a:lnTo>
                    <a:pt x="47781" y="148459"/>
                  </a:lnTo>
                  <a:lnTo>
                    <a:pt x="28362" y="159708"/>
                  </a:lnTo>
                  <a:lnTo>
                    <a:pt x="25245" y="160447"/>
                  </a:lnTo>
                  <a:lnTo>
                    <a:pt x="23168" y="161998"/>
                  </a:lnTo>
                  <a:lnTo>
                    <a:pt x="21783" y="164090"/>
                  </a:lnTo>
                  <a:lnTo>
                    <a:pt x="19185" y="169237"/>
                  </a:lnTo>
                  <a:lnTo>
                    <a:pt x="1417" y="189022"/>
                  </a:lnTo>
                  <a:lnTo>
                    <a:pt x="393" y="195119"/>
                  </a:lnTo>
                  <a:lnTo>
                    <a:pt x="0" y="207795"/>
                  </a:lnTo>
                  <a:lnTo>
                    <a:pt x="16852" y="229242"/>
                  </a:lnTo>
                  <a:lnTo>
                    <a:pt x="17572" y="232203"/>
                  </a:lnTo>
                  <a:lnTo>
                    <a:pt x="19110" y="234177"/>
                  </a:lnTo>
                  <a:lnTo>
                    <a:pt x="23642" y="236370"/>
                  </a:lnTo>
                  <a:lnTo>
                    <a:pt x="35174" y="238837"/>
                  </a:lnTo>
                  <a:lnTo>
                    <a:pt x="44498" y="244568"/>
                  </a:lnTo>
                  <a:lnTo>
                    <a:pt x="57129" y="247041"/>
                  </a:lnTo>
                  <a:lnTo>
                    <a:pt x="69815" y="247530"/>
                  </a:lnTo>
                  <a:lnTo>
                    <a:pt x="112577" y="238514"/>
                  </a:lnTo>
                  <a:lnTo>
                    <a:pt x="143033" y="227815"/>
                  </a:lnTo>
                  <a:lnTo>
                    <a:pt x="155624" y="222959"/>
                  </a:lnTo>
                  <a:lnTo>
                    <a:pt x="173555" y="219168"/>
                  </a:lnTo>
                  <a:lnTo>
                    <a:pt x="187099" y="212870"/>
                  </a:lnTo>
                  <a:lnTo>
                    <a:pt x="202988" y="209476"/>
                  </a:lnTo>
                  <a:lnTo>
                    <a:pt x="236921" y="191670"/>
                  </a:lnTo>
                  <a:lnTo>
                    <a:pt x="242155" y="191020"/>
                  </a:lnTo>
                  <a:lnTo>
                    <a:pt x="248009" y="187909"/>
                  </a:lnTo>
                  <a:lnTo>
                    <a:pt x="254138" y="184057"/>
                  </a:lnTo>
                  <a:lnTo>
                    <a:pt x="266662" y="180975"/>
                  </a:lnTo>
                  <a:lnTo>
                    <a:pt x="25713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SMARTInkShape-907"/>
          <p:cNvSpPr/>
          <p:nvPr>
            <p:custDataLst>
              <p:tags r:id="rId4"/>
            </p:custDataLst>
          </p:nvPr>
        </p:nvSpPr>
        <p:spPr>
          <a:xfrm>
            <a:off x="5962650" y="24098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259"/>
          <p:cNvGrpSpPr/>
          <p:nvPr/>
        </p:nvGrpSpPr>
        <p:grpSpPr>
          <a:xfrm>
            <a:off x="6362700" y="2105025"/>
            <a:ext cx="3400426" cy="314326"/>
            <a:chOff x="6362700" y="2105025"/>
            <a:chExt cx="3400426" cy="314326"/>
          </a:xfrm>
        </p:grpSpPr>
        <p:sp>
          <p:nvSpPr>
            <p:cNvPr id="43" name="SMARTInkShape-908"/>
            <p:cNvSpPr/>
            <p:nvPr>
              <p:custDataLst>
                <p:tags r:id="rId221"/>
              </p:custDataLst>
            </p:nvPr>
          </p:nvSpPr>
          <p:spPr>
            <a:xfrm>
              <a:off x="6362700" y="2333625"/>
              <a:ext cx="200026" cy="85726"/>
            </a:xfrm>
            <a:custGeom>
              <a:avLst/>
              <a:gdLst/>
              <a:ahLst/>
              <a:cxnLst/>
              <a:rect l="0" t="0" r="0" b="0"/>
              <a:pathLst>
                <a:path w="200026" h="85726">
                  <a:moveTo>
                    <a:pt x="114300" y="0"/>
                  </a:moveTo>
                  <a:lnTo>
                    <a:pt x="114300" y="0"/>
                  </a:lnTo>
                  <a:lnTo>
                    <a:pt x="109244" y="0"/>
                  </a:lnTo>
                  <a:lnTo>
                    <a:pt x="103939" y="2822"/>
                  </a:lnTo>
                  <a:lnTo>
                    <a:pt x="78412" y="25312"/>
                  </a:lnTo>
                  <a:lnTo>
                    <a:pt x="72597" y="27125"/>
                  </a:lnTo>
                  <a:lnTo>
                    <a:pt x="70623" y="28666"/>
                  </a:lnTo>
                  <a:lnTo>
                    <a:pt x="68430" y="33202"/>
                  </a:lnTo>
                  <a:lnTo>
                    <a:pt x="66787" y="34835"/>
                  </a:lnTo>
                  <a:lnTo>
                    <a:pt x="53571" y="42727"/>
                  </a:lnTo>
                  <a:lnTo>
                    <a:pt x="30861" y="63349"/>
                  </a:lnTo>
                  <a:lnTo>
                    <a:pt x="25004" y="65197"/>
                  </a:lnTo>
                  <a:lnTo>
                    <a:pt x="23020" y="66748"/>
                  </a:lnTo>
                  <a:lnTo>
                    <a:pt x="10894" y="84273"/>
                  </a:lnTo>
                  <a:lnTo>
                    <a:pt x="56" y="85720"/>
                  </a:lnTo>
                  <a:lnTo>
                    <a:pt x="0" y="85725"/>
                  </a:lnTo>
                  <a:lnTo>
                    <a:pt x="33203" y="85725"/>
                  </a:lnTo>
                  <a:lnTo>
                    <a:pt x="38745" y="82903"/>
                  </a:lnTo>
                  <a:lnTo>
                    <a:pt x="44737" y="79179"/>
                  </a:lnTo>
                  <a:lnTo>
                    <a:pt x="57206" y="76788"/>
                  </a:lnTo>
                  <a:lnTo>
                    <a:pt x="79378" y="76234"/>
                  </a:lnTo>
                  <a:lnTo>
                    <a:pt x="85726" y="73393"/>
                  </a:lnTo>
                  <a:lnTo>
                    <a:pt x="92075" y="69661"/>
                  </a:lnTo>
                  <a:lnTo>
                    <a:pt x="104775" y="67265"/>
                  </a:lnTo>
                  <a:lnTo>
                    <a:pt x="150030" y="66677"/>
                  </a:lnTo>
                  <a:lnTo>
                    <a:pt x="196755" y="66675"/>
                  </a:lnTo>
                  <a:lnTo>
                    <a:pt x="200024" y="66675"/>
                  </a:lnTo>
                  <a:lnTo>
                    <a:pt x="2000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909"/>
            <p:cNvSpPr/>
            <p:nvPr>
              <p:custDataLst>
                <p:tags r:id="rId222"/>
              </p:custDataLst>
            </p:nvPr>
          </p:nvSpPr>
          <p:spPr>
            <a:xfrm>
              <a:off x="6696110" y="2105141"/>
              <a:ext cx="180941" cy="228484"/>
            </a:xfrm>
            <a:custGeom>
              <a:avLst/>
              <a:gdLst/>
              <a:ahLst/>
              <a:cxnLst/>
              <a:rect l="0" t="0" r="0" b="0"/>
              <a:pathLst>
                <a:path w="180941" h="228484">
                  <a:moveTo>
                    <a:pt x="142840" y="66559"/>
                  </a:moveTo>
                  <a:lnTo>
                    <a:pt x="142840" y="66559"/>
                  </a:lnTo>
                  <a:lnTo>
                    <a:pt x="134640" y="66559"/>
                  </a:lnTo>
                  <a:lnTo>
                    <a:pt x="134198" y="67617"/>
                  </a:lnTo>
                  <a:lnTo>
                    <a:pt x="133315" y="76084"/>
                  </a:lnTo>
                  <a:lnTo>
                    <a:pt x="141515" y="67883"/>
                  </a:lnTo>
                  <a:lnTo>
                    <a:pt x="142830" y="57161"/>
                  </a:lnTo>
                  <a:lnTo>
                    <a:pt x="152331" y="57034"/>
                  </a:lnTo>
                  <a:lnTo>
                    <a:pt x="143231" y="57034"/>
                  </a:lnTo>
                  <a:lnTo>
                    <a:pt x="134674" y="65235"/>
                  </a:lnTo>
                  <a:lnTo>
                    <a:pt x="133350" y="75657"/>
                  </a:lnTo>
                  <a:lnTo>
                    <a:pt x="133315" y="85606"/>
                  </a:lnTo>
                  <a:lnTo>
                    <a:pt x="133315" y="76476"/>
                  </a:lnTo>
                  <a:lnTo>
                    <a:pt x="141515" y="67917"/>
                  </a:lnTo>
                  <a:lnTo>
                    <a:pt x="142447" y="61905"/>
                  </a:lnTo>
                  <a:lnTo>
                    <a:pt x="143636" y="60281"/>
                  </a:lnTo>
                  <a:lnTo>
                    <a:pt x="147780" y="58477"/>
                  </a:lnTo>
                  <a:lnTo>
                    <a:pt x="149309" y="56938"/>
                  </a:lnTo>
                  <a:lnTo>
                    <a:pt x="151963" y="48960"/>
                  </a:lnTo>
                  <a:lnTo>
                    <a:pt x="152365" y="14032"/>
                  </a:lnTo>
                  <a:lnTo>
                    <a:pt x="151307" y="12491"/>
                  </a:lnTo>
                  <a:lnTo>
                    <a:pt x="149543" y="11464"/>
                  </a:lnTo>
                  <a:lnTo>
                    <a:pt x="142664" y="9680"/>
                  </a:lnTo>
                  <a:lnTo>
                    <a:pt x="134755" y="9445"/>
                  </a:lnTo>
                  <a:lnTo>
                    <a:pt x="125240" y="1211"/>
                  </a:lnTo>
                  <a:lnTo>
                    <a:pt x="115716" y="0"/>
                  </a:lnTo>
                  <a:lnTo>
                    <a:pt x="106948" y="6453"/>
                  </a:lnTo>
                  <a:lnTo>
                    <a:pt x="98103" y="8533"/>
                  </a:lnTo>
                  <a:lnTo>
                    <a:pt x="87534" y="9294"/>
                  </a:lnTo>
                  <a:lnTo>
                    <a:pt x="78449" y="15932"/>
                  </a:lnTo>
                  <a:lnTo>
                    <a:pt x="72594" y="17600"/>
                  </a:lnTo>
                  <a:lnTo>
                    <a:pt x="70610" y="19103"/>
                  </a:lnTo>
                  <a:lnTo>
                    <a:pt x="62106" y="32074"/>
                  </a:lnTo>
                  <a:lnTo>
                    <a:pt x="56511" y="35357"/>
                  </a:lnTo>
                  <a:lnTo>
                    <a:pt x="53538" y="36233"/>
                  </a:lnTo>
                  <a:lnTo>
                    <a:pt x="51555" y="37875"/>
                  </a:lnTo>
                  <a:lnTo>
                    <a:pt x="40283" y="57213"/>
                  </a:lnTo>
                  <a:lnTo>
                    <a:pt x="39543" y="60329"/>
                  </a:lnTo>
                  <a:lnTo>
                    <a:pt x="30720" y="76100"/>
                  </a:lnTo>
                  <a:lnTo>
                    <a:pt x="29994" y="79270"/>
                  </a:lnTo>
                  <a:lnTo>
                    <a:pt x="21192" y="95135"/>
                  </a:lnTo>
                  <a:lnTo>
                    <a:pt x="18244" y="111009"/>
                  </a:lnTo>
                  <a:lnTo>
                    <a:pt x="12554" y="121592"/>
                  </a:lnTo>
                  <a:lnTo>
                    <a:pt x="8701" y="148226"/>
                  </a:lnTo>
                  <a:lnTo>
                    <a:pt x="2004" y="161635"/>
                  </a:lnTo>
                  <a:lnTo>
                    <a:pt x="0" y="193556"/>
                  </a:lnTo>
                  <a:lnTo>
                    <a:pt x="2803" y="199908"/>
                  </a:lnTo>
                  <a:lnTo>
                    <a:pt x="15775" y="216667"/>
                  </a:lnTo>
                  <a:lnTo>
                    <a:pt x="17575" y="222526"/>
                  </a:lnTo>
                  <a:lnTo>
                    <a:pt x="19113" y="224512"/>
                  </a:lnTo>
                  <a:lnTo>
                    <a:pt x="23645" y="226719"/>
                  </a:lnTo>
                  <a:lnTo>
                    <a:pt x="69817" y="228480"/>
                  </a:lnTo>
                  <a:lnTo>
                    <a:pt x="79341" y="228483"/>
                  </a:lnTo>
                  <a:lnTo>
                    <a:pt x="110207" y="218783"/>
                  </a:lnTo>
                  <a:lnTo>
                    <a:pt x="136609" y="203848"/>
                  </a:lnTo>
                  <a:lnTo>
                    <a:pt x="148285" y="200018"/>
                  </a:lnTo>
                  <a:lnTo>
                    <a:pt x="171362" y="183502"/>
                  </a:lnTo>
                  <a:lnTo>
                    <a:pt x="18094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910"/>
            <p:cNvSpPr/>
            <p:nvPr>
              <p:custDataLst>
                <p:tags r:id="rId223"/>
              </p:custDataLst>
            </p:nvPr>
          </p:nvSpPr>
          <p:spPr>
            <a:xfrm>
              <a:off x="7000878" y="2124075"/>
              <a:ext cx="133348" cy="209551"/>
            </a:xfrm>
            <a:custGeom>
              <a:avLst/>
              <a:gdLst/>
              <a:ahLst/>
              <a:cxnLst/>
              <a:rect l="0" t="0" r="0" b="0"/>
              <a:pathLst>
                <a:path w="133348" h="209551">
                  <a:moveTo>
                    <a:pt x="133347" y="0"/>
                  </a:moveTo>
                  <a:lnTo>
                    <a:pt x="133347" y="0"/>
                  </a:lnTo>
                  <a:lnTo>
                    <a:pt x="133347" y="5056"/>
                  </a:lnTo>
                  <a:lnTo>
                    <a:pt x="132289" y="6546"/>
                  </a:lnTo>
                  <a:lnTo>
                    <a:pt x="130525" y="7539"/>
                  </a:lnTo>
                  <a:lnTo>
                    <a:pt x="124215" y="9409"/>
                  </a:lnTo>
                  <a:lnTo>
                    <a:pt x="116295" y="16048"/>
                  </a:lnTo>
                  <a:lnTo>
                    <a:pt x="110599" y="17716"/>
                  </a:lnTo>
                  <a:lnTo>
                    <a:pt x="108656" y="19219"/>
                  </a:lnTo>
                  <a:lnTo>
                    <a:pt x="106498" y="23711"/>
                  </a:lnTo>
                  <a:lnTo>
                    <a:pt x="104865" y="25332"/>
                  </a:lnTo>
                  <a:lnTo>
                    <a:pt x="91667" y="33205"/>
                  </a:lnTo>
                  <a:lnTo>
                    <a:pt x="88364" y="38746"/>
                  </a:lnTo>
                  <a:lnTo>
                    <a:pt x="85837" y="44737"/>
                  </a:lnTo>
                  <a:lnTo>
                    <a:pt x="51832" y="91194"/>
                  </a:lnTo>
                  <a:lnTo>
                    <a:pt x="45631" y="104601"/>
                  </a:lnTo>
                  <a:lnTo>
                    <a:pt x="23203" y="138811"/>
                  </a:lnTo>
                  <a:lnTo>
                    <a:pt x="9455" y="175836"/>
                  </a:lnTo>
                  <a:lnTo>
                    <a:pt x="7360" y="177549"/>
                  </a:lnTo>
                  <a:lnTo>
                    <a:pt x="4905" y="178691"/>
                  </a:lnTo>
                  <a:lnTo>
                    <a:pt x="3270" y="180511"/>
                  </a:lnTo>
                  <a:lnTo>
                    <a:pt x="1452" y="185355"/>
                  </a:lnTo>
                  <a:lnTo>
                    <a:pt x="0" y="209387"/>
                  </a:lnTo>
                  <a:lnTo>
                    <a:pt x="952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911"/>
            <p:cNvSpPr/>
            <p:nvPr>
              <p:custDataLst>
                <p:tags r:id="rId224"/>
              </p:custDataLst>
            </p:nvPr>
          </p:nvSpPr>
          <p:spPr>
            <a:xfrm>
              <a:off x="7115175" y="2162175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9525" y="9525"/>
                  </a:moveTo>
                  <a:lnTo>
                    <a:pt x="9525" y="9525"/>
                  </a:lnTo>
                  <a:lnTo>
                    <a:pt x="9525" y="3"/>
                  </a:lnTo>
                  <a:lnTo>
                    <a:pt x="17725" y="0"/>
                  </a:lnTo>
                  <a:lnTo>
                    <a:pt x="18167" y="1058"/>
                  </a:lnTo>
                  <a:lnTo>
                    <a:pt x="19050" y="41679"/>
                  </a:lnTo>
                  <a:lnTo>
                    <a:pt x="16228" y="47805"/>
                  </a:lnTo>
                  <a:lnTo>
                    <a:pt x="13994" y="50920"/>
                  </a:lnTo>
                  <a:lnTo>
                    <a:pt x="10850" y="65417"/>
                  </a:lnTo>
                  <a:lnTo>
                    <a:pt x="9535" y="112972"/>
                  </a:lnTo>
                  <a:lnTo>
                    <a:pt x="6707" y="121824"/>
                  </a:lnTo>
                  <a:lnTo>
                    <a:pt x="2981" y="129286"/>
                  </a:lnTo>
                  <a:lnTo>
                    <a:pt x="393" y="14593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912"/>
            <p:cNvSpPr/>
            <p:nvPr>
              <p:custDataLst>
                <p:tags r:id="rId225"/>
              </p:custDataLst>
            </p:nvPr>
          </p:nvSpPr>
          <p:spPr>
            <a:xfrm>
              <a:off x="7038976" y="2257425"/>
              <a:ext cx="133350" cy="36777"/>
            </a:xfrm>
            <a:custGeom>
              <a:avLst/>
              <a:gdLst/>
              <a:ahLst/>
              <a:cxnLst/>
              <a:rect l="0" t="0" r="0" b="0"/>
              <a:pathLst>
                <a:path w="133350" h="36777">
                  <a:moveTo>
                    <a:pt x="19049" y="28575"/>
                  </a:moveTo>
                  <a:lnTo>
                    <a:pt x="19049" y="28575"/>
                  </a:lnTo>
                  <a:lnTo>
                    <a:pt x="4860" y="28575"/>
                  </a:lnTo>
                  <a:lnTo>
                    <a:pt x="3240" y="29633"/>
                  </a:lnTo>
                  <a:lnTo>
                    <a:pt x="2159" y="31397"/>
                  </a:lnTo>
                  <a:lnTo>
                    <a:pt x="426" y="36776"/>
                  </a:lnTo>
                  <a:lnTo>
                    <a:pt x="0" y="28607"/>
                  </a:lnTo>
                  <a:lnTo>
                    <a:pt x="41313" y="28575"/>
                  </a:lnTo>
                  <a:lnTo>
                    <a:pt x="47641" y="25753"/>
                  </a:lnTo>
                  <a:lnTo>
                    <a:pt x="53981" y="22029"/>
                  </a:lnTo>
                  <a:lnTo>
                    <a:pt x="64559" y="19933"/>
                  </a:lnTo>
                  <a:lnTo>
                    <a:pt x="79571" y="18253"/>
                  </a:lnTo>
                  <a:lnTo>
                    <a:pt x="98032" y="10883"/>
                  </a:lnTo>
                  <a:lnTo>
                    <a:pt x="117593" y="8735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913"/>
            <p:cNvSpPr/>
            <p:nvPr>
              <p:custDataLst>
                <p:tags r:id="rId226"/>
              </p:custDataLst>
            </p:nvPr>
          </p:nvSpPr>
          <p:spPr>
            <a:xfrm>
              <a:off x="7239120" y="2162175"/>
              <a:ext cx="238006" cy="209548"/>
            </a:xfrm>
            <a:custGeom>
              <a:avLst/>
              <a:gdLst/>
              <a:ahLst/>
              <a:cxnLst/>
              <a:rect l="0" t="0" r="0" b="0"/>
              <a:pathLst>
                <a:path w="238006" h="209548">
                  <a:moveTo>
                    <a:pt x="171330" y="9525"/>
                  </a:moveTo>
                  <a:lnTo>
                    <a:pt x="171330" y="9525"/>
                  </a:lnTo>
                  <a:lnTo>
                    <a:pt x="163130" y="9525"/>
                  </a:lnTo>
                  <a:lnTo>
                    <a:pt x="162688" y="8467"/>
                  </a:lnTo>
                  <a:lnTo>
                    <a:pt x="161921" y="1324"/>
                  </a:lnTo>
                  <a:lnTo>
                    <a:pt x="159034" y="589"/>
                  </a:lnTo>
                  <a:lnTo>
                    <a:pt x="113989" y="0"/>
                  </a:lnTo>
                  <a:lnTo>
                    <a:pt x="100144" y="0"/>
                  </a:lnTo>
                  <a:lnTo>
                    <a:pt x="98473" y="1058"/>
                  </a:lnTo>
                  <a:lnTo>
                    <a:pt x="97359" y="2822"/>
                  </a:lnTo>
                  <a:lnTo>
                    <a:pt x="96615" y="5056"/>
                  </a:lnTo>
                  <a:lnTo>
                    <a:pt x="95062" y="6546"/>
                  </a:lnTo>
                  <a:lnTo>
                    <a:pt x="85517" y="10322"/>
                  </a:lnTo>
                  <a:lnTo>
                    <a:pt x="48956" y="46174"/>
                  </a:lnTo>
                  <a:lnTo>
                    <a:pt x="47935" y="52252"/>
                  </a:lnTo>
                  <a:lnTo>
                    <a:pt x="47508" y="79778"/>
                  </a:lnTo>
                  <a:lnTo>
                    <a:pt x="48565" y="81761"/>
                  </a:lnTo>
                  <a:lnTo>
                    <a:pt x="50329" y="83082"/>
                  </a:lnTo>
                  <a:lnTo>
                    <a:pt x="52562" y="83963"/>
                  </a:lnTo>
                  <a:lnTo>
                    <a:pt x="54052" y="85609"/>
                  </a:lnTo>
                  <a:lnTo>
                    <a:pt x="55706" y="90259"/>
                  </a:lnTo>
                  <a:lnTo>
                    <a:pt x="56639" y="98827"/>
                  </a:lnTo>
                  <a:lnTo>
                    <a:pt x="57827" y="100810"/>
                  </a:lnTo>
                  <a:lnTo>
                    <a:pt x="59679" y="102132"/>
                  </a:lnTo>
                  <a:lnTo>
                    <a:pt x="65196" y="104253"/>
                  </a:lnTo>
                  <a:lnTo>
                    <a:pt x="71209" y="104621"/>
                  </a:lnTo>
                  <a:lnTo>
                    <a:pt x="72833" y="105730"/>
                  </a:lnTo>
                  <a:lnTo>
                    <a:pt x="73915" y="107529"/>
                  </a:lnTo>
                  <a:lnTo>
                    <a:pt x="74637" y="109786"/>
                  </a:lnTo>
                  <a:lnTo>
                    <a:pt x="76176" y="111290"/>
                  </a:lnTo>
                  <a:lnTo>
                    <a:pt x="80708" y="112962"/>
                  </a:lnTo>
                  <a:lnTo>
                    <a:pt x="104250" y="114299"/>
                  </a:lnTo>
                  <a:lnTo>
                    <a:pt x="104655" y="104778"/>
                  </a:lnTo>
                  <a:lnTo>
                    <a:pt x="95523" y="113908"/>
                  </a:lnTo>
                  <a:lnTo>
                    <a:pt x="69627" y="115351"/>
                  </a:lnTo>
                  <a:lnTo>
                    <a:pt x="57217" y="124000"/>
                  </a:lnTo>
                  <a:lnTo>
                    <a:pt x="49795" y="130109"/>
                  </a:lnTo>
                  <a:lnTo>
                    <a:pt x="43936" y="131910"/>
                  </a:lnTo>
                  <a:lnTo>
                    <a:pt x="41951" y="133448"/>
                  </a:lnTo>
                  <a:lnTo>
                    <a:pt x="38098" y="139612"/>
                  </a:lnTo>
                  <a:lnTo>
                    <a:pt x="20693" y="150949"/>
                  </a:lnTo>
                  <a:lnTo>
                    <a:pt x="14396" y="157027"/>
                  </a:lnTo>
                  <a:lnTo>
                    <a:pt x="11623" y="162570"/>
                  </a:lnTo>
                  <a:lnTo>
                    <a:pt x="9843" y="169696"/>
                  </a:lnTo>
                  <a:lnTo>
                    <a:pt x="1243" y="179497"/>
                  </a:lnTo>
                  <a:lnTo>
                    <a:pt x="0" y="189046"/>
                  </a:lnTo>
                  <a:lnTo>
                    <a:pt x="1019" y="189531"/>
                  </a:lnTo>
                  <a:lnTo>
                    <a:pt x="4972" y="190069"/>
                  </a:lnTo>
                  <a:lnTo>
                    <a:pt x="6449" y="191271"/>
                  </a:lnTo>
                  <a:lnTo>
                    <a:pt x="8092" y="195429"/>
                  </a:lnTo>
                  <a:lnTo>
                    <a:pt x="9587" y="196961"/>
                  </a:lnTo>
                  <a:lnTo>
                    <a:pt x="14072" y="198663"/>
                  </a:lnTo>
                  <a:lnTo>
                    <a:pt x="25575" y="200814"/>
                  </a:lnTo>
                  <a:lnTo>
                    <a:pt x="34893" y="206491"/>
                  </a:lnTo>
                  <a:lnTo>
                    <a:pt x="45635" y="209147"/>
                  </a:lnTo>
                  <a:lnTo>
                    <a:pt x="88699" y="209547"/>
                  </a:lnTo>
                  <a:lnTo>
                    <a:pt x="134687" y="200417"/>
                  </a:lnTo>
                  <a:lnTo>
                    <a:pt x="145421" y="200141"/>
                  </a:lnTo>
                  <a:lnTo>
                    <a:pt x="152053" y="197254"/>
                  </a:lnTo>
                  <a:lnTo>
                    <a:pt x="155304" y="195003"/>
                  </a:lnTo>
                  <a:lnTo>
                    <a:pt x="178850" y="188271"/>
                  </a:lnTo>
                  <a:lnTo>
                    <a:pt x="188102" y="182416"/>
                  </a:lnTo>
                  <a:lnTo>
                    <a:pt x="197534" y="181260"/>
                  </a:lnTo>
                  <a:lnTo>
                    <a:pt x="23800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914"/>
            <p:cNvSpPr/>
            <p:nvPr>
              <p:custDataLst>
                <p:tags r:id="rId227"/>
              </p:custDataLst>
            </p:nvPr>
          </p:nvSpPr>
          <p:spPr>
            <a:xfrm>
              <a:off x="7620000" y="2238376"/>
              <a:ext cx="190381" cy="19050"/>
            </a:xfrm>
            <a:custGeom>
              <a:avLst/>
              <a:gdLst/>
              <a:ahLst/>
              <a:cxnLst/>
              <a:rect l="0" t="0" r="0" b="0"/>
              <a:pathLst>
                <a:path w="190381" h="19050">
                  <a:moveTo>
                    <a:pt x="0" y="9524"/>
                  </a:moveTo>
                  <a:lnTo>
                    <a:pt x="0" y="9524"/>
                  </a:lnTo>
                  <a:lnTo>
                    <a:pt x="27216" y="9524"/>
                  </a:lnTo>
                  <a:lnTo>
                    <a:pt x="36657" y="1323"/>
                  </a:lnTo>
                  <a:lnTo>
                    <a:pt x="46174" y="115"/>
                  </a:lnTo>
                  <a:lnTo>
                    <a:pt x="69978" y="2"/>
                  </a:lnTo>
                  <a:lnTo>
                    <a:pt x="76257" y="2823"/>
                  </a:lnTo>
                  <a:lnTo>
                    <a:pt x="82575" y="6546"/>
                  </a:lnTo>
                  <a:lnTo>
                    <a:pt x="88911" y="8200"/>
                  </a:lnTo>
                  <a:lnTo>
                    <a:pt x="92082" y="7583"/>
                  </a:lnTo>
                  <a:lnTo>
                    <a:pt x="102660" y="2716"/>
                  </a:lnTo>
                  <a:lnTo>
                    <a:pt x="149527" y="13"/>
                  </a:lnTo>
                  <a:lnTo>
                    <a:pt x="165490" y="0"/>
                  </a:lnTo>
                  <a:lnTo>
                    <a:pt x="167477" y="1058"/>
                  </a:lnTo>
                  <a:lnTo>
                    <a:pt x="168801" y="2822"/>
                  </a:lnTo>
                  <a:lnTo>
                    <a:pt x="169683" y="5055"/>
                  </a:lnTo>
                  <a:lnTo>
                    <a:pt x="171331" y="6545"/>
                  </a:lnTo>
                  <a:lnTo>
                    <a:pt x="180537" y="9408"/>
                  </a:lnTo>
                  <a:lnTo>
                    <a:pt x="190380" y="9523"/>
                  </a:lnTo>
                  <a:lnTo>
                    <a:pt x="172889" y="9524"/>
                  </a:lnTo>
                  <a:lnTo>
                    <a:pt x="161925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915"/>
            <p:cNvSpPr/>
            <p:nvPr>
              <p:custDataLst>
                <p:tags r:id="rId228"/>
              </p:custDataLst>
            </p:nvPr>
          </p:nvSpPr>
          <p:spPr>
            <a:xfrm>
              <a:off x="7600950" y="2314575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31799" y="9525"/>
                  </a:lnTo>
                  <a:lnTo>
                    <a:pt x="38122" y="6703"/>
                  </a:lnTo>
                  <a:lnTo>
                    <a:pt x="44460" y="2979"/>
                  </a:lnTo>
                  <a:lnTo>
                    <a:pt x="57152" y="588"/>
                  </a:lnTo>
                  <a:lnTo>
                    <a:pt x="101622" y="1"/>
                  </a:lnTo>
                  <a:lnTo>
                    <a:pt x="147804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916"/>
            <p:cNvSpPr/>
            <p:nvPr>
              <p:custDataLst>
                <p:tags r:id="rId229"/>
              </p:custDataLst>
            </p:nvPr>
          </p:nvSpPr>
          <p:spPr>
            <a:xfrm>
              <a:off x="7943850" y="2305050"/>
              <a:ext cx="190501" cy="95251"/>
            </a:xfrm>
            <a:custGeom>
              <a:avLst/>
              <a:gdLst/>
              <a:ahLst/>
              <a:cxnLst/>
              <a:rect l="0" t="0" r="0" b="0"/>
              <a:pathLst>
                <a:path w="190501" h="95251">
                  <a:moveTo>
                    <a:pt x="114300" y="0"/>
                  </a:moveTo>
                  <a:lnTo>
                    <a:pt x="114300" y="0"/>
                  </a:lnTo>
                  <a:lnTo>
                    <a:pt x="79087" y="34154"/>
                  </a:lnTo>
                  <a:lnTo>
                    <a:pt x="66618" y="40143"/>
                  </a:lnTo>
                  <a:lnTo>
                    <a:pt x="41013" y="62727"/>
                  </a:lnTo>
                  <a:lnTo>
                    <a:pt x="31673" y="65505"/>
                  </a:lnTo>
                  <a:lnTo>
                    <a:pt x="25365" y="66155"/>
                  </a:lnTo>
                  <a:lnTo>
                    <a:pt x="23260" y="67387"/>
                  </a:lnTo>
                  <a:lnTo>
                    <a:pt x="21857" y="69266"/>
                  </a:lnTo>
                  <a:lnTo>
                    <a:pt x="20921" y="71577"/>
                  </a:lnTo>
                  <a:lnTo>
                    <a:pt x="19240" y="73118"/>
                  </a:lnTo>
                  <a:lnTo>
                    <a:pt x="14548" y="74831"/>
                  </a:lnTo>
                  <a:lnTo>
                    <a:pt x="12874" y="76345"/>
                  </a:lnTo>
                  <a:lnTo>
                    <a:pt x="9966" y="84281"/>
                  </a:lnTo>
                  <a:lnTo>
                    <a:pt x="6899" y="85083"/>
                  </a:lnTo>
                  <a:lnTo>
                    <a:pt x="404" y="85688"/>
                  </a:lnTo>
                  <a:lnTo>
                    <a:pt x="0" y="95247"/>
                  </a:lnTo>
                  <a:lnTo>
                    <a:pt x="22748" y="95250"/>
                  </a:lnTo>
                  <a:lnTo>
                    <a:pt x="28808" y="92428"/>
                  </a:lnTo>
                  <a:lnTo>
                    <a:pt x="36264" y="87049"/>
                  </a:lnTo>
                  <a:lnTo>
                    <a:pt x="54341" y="85841"/>
                  </a:lnTo>
                  <a:lnTo>
                    <a:pt x="65258" y="79202"/>
                  </a:lnTo>
                  <a:lnTo>
                    <a:pt x="111053" y="76223"/>
                  </a:lnTo>
                  <a:lnTo>
                    <a:pt x="156899" y="76200"/>
                  </a:lnTo>
                  <a:lnTo>
                    <a:pt x="1905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917"/>
            <p:cNvSpPr/>
            <p:nvPr>
              <p:custDataLst>
                <p:tags r:id="rId230"/>
              </p:custDataLst>
            </p:nvPr>
          </p:nvSpPr>
          <p:spPr>
            <a:xfrm>
              <a:off x="8239163" y="2105025"/>
              <a:ext cx="190453" cy="237722"/>
            </a:xfrm>
            <a:custGeom>
              <a:avLst/>
              <a:gdLst/>
              <a:ahLst/>
              <a:cxnLst/>
              <a:rect l="0" t="0" r="0" b="0"/>
              <a:pathLst>
                <a:path w="190453" h="237722">
                  <a:moveTo>
                    <a:pt x="142837" y="28575"/>
                  </a:moveTo>
                  <a:lnTo>
                    <a:pt x="142837" y="28575"/>
                  </a:lnTo>
                  <a:lnTo>
                    <a:pt x="142837" y="19442"/>
                  </a:lnTo>
                  <a:lnTo>
                    <a:pt x="161494" y="37707"/>
                  </a:lnTo>
                  <a:lnTo>
                    <a:pt x="180820" y="38100"/>
                  </a:lnTo>
                  <a:lnTo>
                    <a:pt x="190067" y="28967"/>
                  </a:lnTo>
                  <a:lnTo>
                    <a:pt x="190452" y="19452"/>
                  </a:lnTo>
                  <a:lnTo>
                    <a:pt x="172771" y="1359"/>
                  </a:lnTo>
                  <a:lnTo>
                    <a:pt x="163330" y="119"/>
                  </a:lnTo>
                  <a:lnTo>
                    <a:pt x="134763" y="0"/>
                  </a:lnTo>
                  <a:lnTo>
                    <a:pt x="125995" y="6546"/>
                  </a:lnTo>
                  <a:lnTo>
                    <a:pt x="116016" y="9133"/>
                  </a:lnTo>
                  <a:lnTo>
                    <a:pt x="107004" y="15993"/>
                  </a:lnTo>
                  <a:lnTo>
                    <a:pt x="101158" y="17692"/>
                  </a:lnTo>
                  <a:lnTo>
                    <a:pt x="99176" y="19203"/>
                  </a:lnTo>
                  <a:lnTo>
                    <a:pt x="87742" y="38746"/>
                  </a:lnTo>
                  <a:lnTo>
                    <a:pt x="87057" y="41706"/>
                  </a:lnTo>
                  <a:lnTo>
                    <a:pt x="85542" y="43679"/>
                  </a:lnTo>
                  <a:lnTo>
                    <a:pt x="81036" y="45871"/>
                  </a:lnTo>
                  <a:lnTo>
                    <a:pt x="79411" y="47514"/>
                  </a:lnTo>
                  <a:lnTo>
                    <a:pt x="76590" y="55672"/>
                  </a:lnTo>
                  <a:lnTo>
                    <a:pt x="76288" y="61769"/>
                  </a:lnTo>
                  <a:lnTo>
                    <a:pt x="73396" y="67317"/>
                  </a:lnTo>
                  <a:lnTo>
                    <a:pt x="67973" y="74445"/>
                  </a:lnTo>
                  <a:lnTo>
                    <a:pt x="66901" y="83458"/>
                  </a:lnTo>
                  <a:lnTo>
                    <a:pt x="66640" y="103296"/>
                  </a:lnTo>
                  <a:lnTo>
                    <a:pt x="67697" y="103789"/>
                  </a:lnTo>
                  <a:lnTo>
                    <a:pt x="71694" y="104337"/>
                  </a:lnTo>
                  <a:lnTo>
                    <a:pt x="73184" y="105541"/>
                  </a:lnTo>
                  <a:lnTo>
                    <a:pt x="74838" y="109702"/>
                  </a:lnTo>
                  <a:lnTo>
                    <a:pt x="76047" y="122097"/>
                  </a:lnTo>
                  <a:lnTo>
                    <a:pt x="77143" y="122673"/>
                  </a:lnTo>
                  <a:lnTo>
                    <a:pt x="81184" y="123313"/>
                  </a:lnTo>
                  <a:lnTo>
                    <a:pt x="82685" y="124542"/>
                  </a:lnTo>
                  <a:lnTo>
                    <a:pt x="85570" y="132944"/>
                  </a:lnTo>
                  <a:lnTo>
                    <a:pt x="95212" y="133350"/>
                  </a:lnTo>
                  <a:lnTo>
                    <a:pt x="81955" y="133350"/>
                  </a:lnTo>
                  <a:lnTo>
                    <a:pt x="80024" y="134408"/>
                  </a:lnTo>
                  <a:lnTo>
                    <a:pt x="78737" y="136172"/>
                  </a:lnTo>
                  <a:lnTo>
                    <a:pt x="77879" y="138406"/>
                  </a:lnTo>
                  <a:lnTo>
                    <a:pt x="76249" y="139896"/>
                  </a:lnTo>
                  <a:lnTo>
                    <a:pt x="71614" y="141551"/>
                  </a:lnTo>
                  <a:lnTo>
                    <a:pt x="53816" y="142759"/>
                  </a:lnTo>
                  <a:lnTo>
                    <a:pt x="51739" y="143856"/>
                  </a:lnTo>
                  <a:lnTo>
                    <a:pt x="50355" y="145646"/>
                  </a:lnTo>
                  <a:lnTo>
                    <a:pt x="49433" y="147897"/>
                  </a:lnTo>
                  <a:lnTo>
                    <a:pt x="47759" y="149398"/>
                  </a:lnTo>
                  <a:lnTo>
                    <a:pt x="37469" y="154629"/>
                  </a:lnTo>
                  <a:lnTo>
                    <a:pt x="31448" y="158683"/>
                  </a:lnTo>
                  <a:lnTo>
                    <a:pt x="25245" y="160484"/>
                  </a:lnTo>
                  <a:lnTo>
                    <a:pt x="23167" y="162023"/>
                  </a:lnTo>
                  <a:lnTo>
                    <a:pt x="21782" y="164107"/>
                  </a:lnTo>
                  <a:lnTo>
                    <a:pt x="20858" y="166554"/>
                  </a:lnTo>
                  <a:lnTo>
                    <a:pt x="19185" y="168186"/>
                  </a:lnTo>
                  <a:lnTo>
                    <a:pt x="14503" y="170000"/>
                  </a:lnTo>
                  <a:lnTo>
                    <a:pt x="12831" y="171541"/>
                  </a:lnTo>
                  <a:lnTo>
                    <a:pt x="2144" y="190691"/>
                  </a:lnTo>
                  <a:lnTo>
                    <a:pt x="0" y="213121"/>
                  </a:lnTo>
                  <a:lnTo>
                    <a:pt x="1046" y="215105"/>
                  </a:lnTo>
                  <a:lnTo>
                    <a:pt x="2801" y="216429"/>
                  </a:lnTo>
                  <a:lnTo>
                    <a:pt x="5031" y="217311"/>
                  </a:lnTo>
                  <a:lnTo>
                    <a:pt x="6516" y="218957"/>
                  </a:lnTo>
                  <a:lnTo>
                    <a:pt x="8167" y="223609"/>
                  </a:lnTo>
                  <a:lnTo>
                    <a:pt x="9665" y="225272"/>
                  </a:lnTo>
                  <a:lnTo>
                    <a:pt x="14153" y="227121"/>
                  </a:lnTo>
                  <a:lnTo>
                    <a:pt x="25656" y="229366"/>
                  </a:lnTo>
                  <a:lnTo>
                    <a:pt x="34975" y="235059"/>
                  </a:lnTo>
                  <a:lnTo>
                    <a:pt x="47604" y="237519"/>
                  </a:lnTo>
                  <a:lnTo>
                    <a:pt x="50773" y="237721"/>
                  </a:lnTo>
                  <a:lnTo>
                    <a:pt x="96672" y="228982"/>
                  </a:lnTo>
                  <a:lnTo>
                    <a:pt x="143018" y="209317"/>
                  </a:lnTo>
                  <a:lnTo>
                    <a:pt x="161887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918"/>
            <p:cNvSpPr/>
            <p:nvPr>
              <p:custDataLst>
                <p:tags r:id="rId231"/>
              </p:custDataLst>
            </p:nvPr>
          </p:nvSpPr>
          <p:spPr>
            <a:xfrm>
              <a:off x="8534400" y="2133992"/>
              <a:ext cx="66676" cy="180584"/>
            </a:xfrm>
            <a:custGeom>
              <a:avLst/>
              <a:gdLst/>
              <a:ahLst/>
              <a:cxnLst/>
              <a:rect l="0" t="0" r="0" b="0"/>
              <a:pathLst>
                <a:path w="66676" h="180584">
                  <a:moveTo>
                    <a:pt x="66675" y="9133"/>
                  </a:moveTo>
                  <a:lnTo>
                    <a:pt x="66675" y="9133"/>
                  </a:lnTo>
                  <a:lnTo>
                    <a:pt x="66675" y="0"/>
                  </a:lnTo>
                  <a:lnTo>
                    <a:pt x="66675" y="4781"/>
                  </a:lnTo>
                  <a:lnTo>
                    <a:pt x="65617" y="6232"/>
                  </a:lnTo>
                  <a:lnTo>
                    <a:pt x="58475" y="8751"/>
                  </a:lnTo>
                  <a:lnTo>
                    <a:pt x="57738" y="11785"/>
                  </a:lnTo>
                  <a:lnTo>
                    <a:pt x="57266" y="17301"/>
                  </a:lnTo>
                  <a:lnTo>
                    <a:pt x="50627" y="25994"/>
                  </a:lnTo>
                  <a:lnTo>
                    <a:pt x="48514" y="34825"/>
                  </a:lnTo>
                  <a:lnTo>
                    <a:pt x="47742" y="45390"/>
                  </a:lnTo>
                  <a:lnTo>
                    <a:pt x="41102" y="54473"/>
                  </a:lnTo>
                  <a:lnTo>
                    <a:pt x="38989" y="63372"/>
                  </a:lnTo>
                  <a:lnTo>
                    <a:pt x="37119" y="83239"/>
                  </a:lnTo>
                  <a:lnTo>
                    <a:pt x="26346" y="113321"/>
                  </a:lnTo>
                  <a:lnTo>
                    <a:pt x="22292" y="119997"/>
                  </a:lnTo>
                  <a:lnTo>
                    <a:pt x="19691" y="132907"/>
                  </a:lnTo>
                  <a:lnTo>
                    <a:pt x="19477" y="136099"/>
                  </a:lnTo>
                  <a:lnTo>
                    <a:pt x="16418" y="142468"/>
                  </a:lnTo>
                  <a:lnTo>
                    <a:pt x="12588" y="148826"/>
                  </a:lnTo>
                  <a:lnTo>
                    <a:pt x="10130" y="161532"/>
                  </a:lnTo>
                  <a:lnTo>
                    <a:pt x="9645" y="169176"/>
                  </a:lnTo>
                  <a:lnTo>
                    <a:pt x="0" y="1805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919"/>
            <p:cNvSpPr/>
            <p:nvPr>
              <p:custDataLst>
                <p:tags r:id="rId232"/>
              </p:custDataLst>
            </p:nvPr>
          </p:nvSpPr>
          <p:spPr>
            <a:xfrm>
              <a:off x="8562975" y="2105025"/>
              <a:ext cx="342901" cy="228590"/>
            </a:xfrm>
            <a:custGeom>
              <a:avLst/>
              <a:gdLst/>
              <a:ahLst/>
              <a:cxnLst/>
              <a:rect l="0" t="0" r="0" b="0"/>
              <a:pathLst>
                <a:path w="342901" h="228590">
                  <a:moveTo>
                    <a:pt x="0" y="57150"/>
                  </a:moveTo>
                  <a:lnTo>
                    <a:pt x="0" y="57150"/>
                  </a:lnTo>
                  <a:lnTo>
                    <a:pt x="0" y="43892"/>
                  </a:lnTo>
                  <a:lnTo>
                    <a:pt x="2822" y="37852"/>
                  </a:lnTo>
                  <a:lnTo>
                    <a:pt x="6545" y="31640"/>
                  </a:lnTo>
                  <a:lnTo>
                    <a:pt x="9132" y="20917"/>
                  </a:lnTo>
                  <a:lnTo>
                    <a:pt x="14465" y="14547"/>
                  </a:lnTo>
                  <a:lnTo>
                    <a:pt x="19834" y="11757"/>
                  </a:lnTo>
                  <a:lnTo>
                    <a:pt x="22748" y="11013"/>
                  </a:lnTo>
                  <a:lnTo>
                    <a:pt x="24691" y="9459"/>
                  </a:lnTo>
                  <a:lnTo>
                    <a:pt x="26849" y="4909"/>
                  </a:lnTo>
                  <a:lnTo>
                    <a:pt x="28482" y="3273"/>
                  </a:lnTo>
                  <a:lnTo>
                    <a:pt x="36624" y="431"/>
                  </a:lnTo>
                  <a:lnTo>
                    <a:pt x="57023" y="0"/>
                  </a:lnTo>
                  <a:lnTo>
                    <a:pt x="65339" y="8201"/>
                  </a:lnTo>
                  <a:lnTo>
                    <a:pt x="66280" y="14189"/>
                  </a:lnTo>
                  <a:lnTo>
                    <a:pt x="66641" y="26824"/>
                  </a:lnTo>
                  <a:lnTo>
                    <a:pt x="60122" y="35834"/>
                  </a:lnTo>
                  <a:lnTo>
                    <a:pt x="58030" y="44719"/>
                  </a:lnTo>
                  <a:lnTo>
                    <a:pt x="57541" y="50920"/>
                  </a:lnTo>
                  <a:lnTo>
                    <a:pt x="54501" y="57203"/>
                  </a:lnTo>
                  <a:lnTo>
                    <a:pt x="30327" y="83960"/>
                  </a:lnTo>
                  <a:lnTo>
                    <a:pt x="26531" y="84941"/>
                  </a:lnTo>
                  <a:lnTo>
                    <a:pt x="24037" y="85202"/>
                  </a:lnTo>
                  <a:lnTo>
                    <a:pt x="22375" y="86435"/>
                  </a:lnTo>
                  <a:lnTo>
                    <a:pt x="20527" y="90626"/>
                  </a:lnTo>
                  <a:lnTo>
                    <a:pt x="18976" y="92168"/>
                  </a:lnTo>
                  <a:lnTo>
                    <a:pt x="9562" y="95239"/>
                  </a:lnTo>
                  <a:lnTo>
                    <a:pt x="17729" y="95249"/>
                  </a:lnTo>
                  <a:lnTo>
                    <a:pt x="27135" y="87049"/>
                  </a:lnTo>
                  <a:lnTo>
                    <a:pt x="33205" y="86117"/>
                  </a:lnTo>
                  <a:lnTo>
                    <a:pt x="41706" y="85841"/>
                  </a:lnTo>
                  <a:lnTo>
                    <a:pt x="47816" y="82954"/>
                  </a:lnTo>
                  <a:lnTo>
                    <a:pt x="54061" y="79202"/>
                  </a:lnTo>
                  <a:lnTo>
                    <a:pt x="66692" y="76793"/>
                  </a:lnTo>
                  <a:lnTo>
                    <a:pt x="79377" y="76317"/>
                  </a:lnTo>
                  <a:lnTo>
                    <a:pt x="85726" y="79074"/>
                  </a:lnTo>
                  <a:lnTo>
                    <a:pt x="92075" y="82769"/>
                  </a:lnTo>
                  <a:lnTo>
                    <a:pt x="102894" y="85336"/>
                  </a:lnTo>
                  <a:lnTo>
                    <a:pt x="112008" y="92194"/>
                  </a:lnTo>
                  <a:lnTo>
                    <a:pt x="117868" y="93892"/>
                  </a:lnTo>
                  <a:lnTo>
                    <a:pt x="119852" y="95403"/>
                  </a:lnTo>
                  <a:lnTo>
                    <a:pt x="140695" y="124431"/>
                  </a:lnTo>
                  <a:lnTo>
                    <a:pt x="142684" y="145751"/>
                  </a:lnTo>
                  <a:lnTo>
                    <a:pt x="142748" y="151142"/>
                  </a:lnTo>
                  <a:lnTo>
                    <a:pt x="139997" y="159955"/>
                  </a:lnTo>
                  <a:lnTo>
                    <a:pt x="134664" y="169179"/>
                  </a:lnTo>
                  <a:lnTo>
                    <a:pt x="132551" y="178606"/>
                  </a:lnTo>
                  <a:lnTo>
                    <a:pt x="100262" y="214052"/>
                  </a:lnTo>
                  <a:lnTo>
                    <a:pt x="94655" y="216843"/>
                  </a:lnTo>
                  <a:lnTo>
                    <a:pt x="91678" y="217587"/>
                  </a:lnTo>
                  <a:lnTo>
                    <a:pt x="76148" y="226418"/>
                  </a:lnTo>
                  <a:lnTo>
                    <a:pt x="52258" y="228589"/>
                  </a:lnTo>
                  <a:lnTo>
                    <a:pt x="50714" y="227534"/>
                  </a:lnTo>
                  <a:lnTo>
                    <a:pt x="49685" y="225773"/>
                  </a:lnTo>
                  <a:lnTo>
                    <a:pt x="48235" y="218237"/>
                  </a:lnTo>
                  <a:lnTo>
                    <a:pt x="47661" y="205002"/>
                  </a:lnTo>
                  <a:lnTo>
                    <a:pt x="57328" y="175427"/>
                  </a:lnTo>
                  <a:lnTo>
                    <a:pt x="91279" y="130883"/>
                  </a:lnTo>
                  <a:lnTo>
                    <a:pt x="135570" y="83558"/>
                  </a:lnTo>
                  <a:lnTo>
                    <a:pt x="172874" y="54406"/>
                  </a:lnTo>
                  <a:lnTo>
                    <a:pt x="183018" y="50639"/>
                  </a:lnTo>
                  <a:lnTo>
                    <a:pt x="193524" y="47906"/>
                  </a:lnTo>
                  <a:lnTo>
                    <a:pt x="206449" y="41476"/>
                  </a:lnTo>
                  <a:lnTo>
                    <a:pt x="245018" y="35475"/>
                  </a:lnTo>
                  <a:lnTo>
                    <a:pt x="249070" y="33175"/>
                  </a:lnTo>
                  <a:lnTo>
                    <a:pt x="252829" y="32700"/>
                  </a:lnTo>
                  <a:lnTo>
                    <a:pt x="292988" y="38019"/>
                  </a:lnTo>
                  <a:lnTo>
                    <a:pt x="305336" y="45628"/>
                  </a:lnTo>
                  <a:lnTo>
                    <a:pt x="308332" y="46294"/>
                  </a:lnTo>
                  <a:lnTo>
                    <a:pt x="322000" y="55709"/>
                  </a:lnTo>
                  <a:lnTo>
                    <a:pt x="342899" y="76199"/>
                  </a:lnTo>
                  <a:lnTo>
                    <a:pt x="342900" y="48987"/>
                  </a:lnTo>
                  <a:lnTo>
                    <a:pt x="328435" y="33170"/>
                  </a:lnTo>
                  <a:lnTo>
                    <a:pt x="323066" y="30617"/>
                  </a:lnTo>
                  <a:lnTo>
                    <a:pt x="297036" y="28585"/>
                  </a:lnTo>
                  <a:lnTo>
                    <a:pt x="272931" y="28575"/>
                  </a:lnTo>
                  <a:lnTo>
                    <a:pt x="266647" y="31398"/>
                  </a:lnTo>
                  <a:lnTo>
                    <a:pt x="260326" y="35121"/>
                  </a:lnTo>
                  <a:lnTo>
                    <a:pt x="247645" y="37511"/>
                  </a:lnTo>
                  <a:lnTo>
                    <a:pt x="244472" y="37708"/>
                  </a:lnTo>
                  <a:lnTo>
                    <a:pt x="242357" y="38897"/>
                  </a:lnTo>
                  <a:lnTo>
                    <a:pt x="240946" y="40748"/>
                  </a:lnTo>
                  <a:lnTo>
                    <a:pt x="240005" y="43040"/>
                  </a:lnTo>
                  <a:lnTo>
                    <a:pt x="238320" y="44568"/>
                  </a:lnTo>
                  <a:lnTo>
                    <a:pt x="228012" y="49843"/>
                  </a:lnTo>
                  <a:lnTo>
                    <a:pt x="211819" y="63411"/>
                  </a:lnTo>
                  <a:lnTo>
                    <a:pt x="205973" y="65224"/>
                  </a:lnTo>
                  <a:lnTo>
                    <a:pt x="203990" y="66766"/>
                  </a:lnTo>
                  <a:lnTo>
                    <a:pt x="192718" y="85916"/>
                  </a:lnTo>
                  <a:lnTo>
                    <a:pt x="191978" y="89027"/>
                  </a:lnTo>
                  <a:lnTo>
                    <a:pt x="183155" y="104792"/>
                  </a:lnTo>
                  <a:lnTo>
                    <a:pt x="182429" y="107961"/>
                  </a:lnTo>
                  <a:lnTo>
                    <a:pt x="173627" y="123827"/>
                  </a:lnTo>
                  <a:lnTo>
                    <a:pt x="171457" y="168275"/>
                  </a:lnTo>
                  <a:lnTo>
                    <a:pt x="171450" y="194067"/>
                  </a:lnTo>
                  <a:lnTo>
                    <a:pt x="172508" y="196053"/>
                  </a:lnTo>
                  <a:lnTo>
                    <a:pt x="174272" y="197377"/>
                  </a:lnTo>
                  <a:lnTo>
                    <a:pt x="176507" y="198260"/>
                  </a:lnTo>
                  <a:lnTo>
                    <a:pt x="177996" y="199907"/>
                  </a:lnTo>
                  <a:lnTo>
                    <a:pt x="179651" y="204559"/>
                  </a:lnTo>
                  <a:lnTo>
                    <a:pt x="181151" y="206222"/>
                  </a:lnTo>
                  <a:lnTo>
                    <a:pt x="185641" y="208071"/>
                  </a:lnTo>
                  <a:lnTo>
                    <a:pt x="187260" y="209622"/>
                  </a:lnTo>
                  <a:lnTo>
                    <a:pt x="189061" y="214168"/>
                  </a:lnTo>
                  <a:lnTo>
                    <a:pt x="190598" y="215804"/>
                  </a:lnTo>
                  <a:lnTo>
                    <a:pt x="195129" y="217621"/>
                  </a:lnTo>
                  <a:lnTo>
                    <a:pt x="214087" y="219037"/>
                  </a:lnTo>
                  <a:lnTo>
                    <a:pt x="219680" y="216236"/>
                  </a:lnTo>
                  <a:lnTo>
                    <a:pt x="225694" y="212521"/>
                  </a:lnTo>
                  <a:lnTo>
                    <a:pt x="238178" y="210137"/>
                  </a:lnTo>
                  <a:lnTo>
                    <a:pt x="241335" y="209941"/>
                  </a:lnTo>
                  <a:lnTo>
                    <a:pt x="243440" y="208753"/>
                  </a:lnTo>
                  <a:lnTo>
                    <a:pt x="244844" y="206902"/>
                  </a:lnTo>
                  <a:lnTo>
                    <a:pt x="245780" y="204610"/>
                  </a:lnTo>
                  <a:lnTo>
                    <a:pt x="247461" y="203081"/>
                  </a:lnTo>
                  <a:lnTo>
                    <a:pt x="252152" y="201383"/>
                  </a:lnTo>
                  <a:lnTo>
                    <a:pt x="269992" y="200144"/>
                  </a:lnTo>
                  <a:lnTo>
                    <a:pt x="272069" y="199046"/>
                  </a:lnTo>
                  <a:lnTo>
                    <a:pt x="273454" y="197256"/>
                  </a:lnTo>
                  <a:lnTo>
                    <a:pt x="274378" y="195004"/>
                  </a:lnTo>
                  <a:lnTo>
                    <a:pt x="276052" y="193503"/>
                  </a:lnTo>
                  <a:lnTo>
                    <a:pt x="285750" y="190500"/>
                  </a:lnTo>
                  <a:lnTo>
                    <a:pt x="2762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920"/>
            <p:cNvSpPr/>
            <p:nvPr>
              <p:custDataLst>
                <p:tags r:id="rId233"/>
              </p:custDataLst>
            </p:nvPr>
          </p:nvSpPr>
          <p:spPr>
            <a:xfrm>
              <a:off x="8934450" y="2305050"/>
              <a:ext cx="28542" cy="76201"/>
            </a:xfrm>
            <a:custGeom>
              <a:avLst/>
              <a:gdLst/>
              <a:ahLst/>
              <a:cxnLst/>
              <a:rect l="0" t="0" r="0" b="0"/>
              <a:pathLst>
                <a:path w="28542" h="76201">
                  <a:moveTo>
                    <a:pt x="19050" y="0"/>
                  </a:moveTo>
                  <a:lnTo>
                    <a:pt x="19050" y="0"/>
                  </a:lnTo>
                  <a:lnTo>
                    <a:pt x="28460" y="9409"/>
                  </a:lnTo>
                  <a:lnTo>
                    <a:pt x="28541" y="14547"/>
                  </a:lnTo>
                  <a:lnTo>
                    <a:pt x="27494" y="16048"/>
                  </a:lnTo>
                  <a:lnTo>
                    <a:pt x="25738" y="17049"/>
                  </a:lnTo>
                  <a:lnTo>
                    <a:pt x="23509" y="17716"/>
                  </a:lnTo>
                  <a:lnTo>
                    <a:pt x="22023" y="19219"/>
                  </a:lnTo>
                  <a:lnTo>
                    <a:pt x="20372" y="23711"/>
                  </a:lnTo>
                  <a:lnTo>
                    <a:pt x="18014" y="45358"/>
                  </a:lnTo>
                  <a:lnTo>
                    <a:pt x="1441" y="65196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921"/>
            <p:cNvSpPr/>
            <p:nvPr>
              <p:custDataLst>
                <p:tags r:id="rId234"/>
              </p:custDataLst>
            </p:nvPr>
          </p:nvSpPr>
          <p:spPr>
            <a:xfrm>
              <a:off x="9763125" y="2276475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0"/>
                  </a:moveTo>
                  <a:lnTo>
                    <a:pt x="0" y="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922"/>
            <p:cNvSpPr/>
            <p:nvPr>
              <p:custDataLst>
                <p:tags r:id="rId235"/>
              </p:custDataLst>
            </p:nvPr>
          </p:nvSpPr>
          <p:spPr>
            <a:xfrm>
              <a:off x="9610725" y="2295525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2822" y="10361"/>
                  </a:lnTo>
                  <a:lnTo>
                    <a:pt x="9134" y="18542"/>
                  </a:lnTo>
                  <a:lnTo>
                    <a:pt x="9491" y="32263"/>
                  </a:lnTo>
                  <a:lnTo>
                    <a:pt x="10561" y="34208"/>
                  </a:lnTo>
                  <a:lnTo>
                    <a:pt x="12332" y="35506"/>
                  </a:lnTo>
                  <a:lnTo>
                    <a:pt x="17723" y="37588"/>
                  </a:lnTo>
                  <a:lnTo>
                    <a:pt x="285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923"/>
            <p:cNvSpPr/>
            <p:nvPr>
              <p:custDataLst>
                <p:tags r:id="rId236"/>
              </p:custDataLst>
            </p:nvPr>
          </p:nvSpPr>
          <p:spPr>
            <a:xfrm>
              <a:off x="9582151" y="2181225"/>
              <a:ext cx="123825" cy="133347"/>
            </a:xfrm>
            <a:custGeom>
              <a:avLst/>
              <a:gdLst/>
              <a:ahLst/>
              <a:cxnLst/>
              <a:rect l="0" t="0" r="0" b="0"/>
              <a:pathLst>
                <a:path w="123825" h="133347">
                  <a:moveTo>
                    <a:pt x="38099" y="0"/>
                  </a:moveTo>
                  <a:lnTo>
                    <a:pt x="38099" y="0"/>
                  </a:lnTo>
                  <a:lnTo>
                    <a:pt x="38099" y="41403"/>
                  </a:lnTo>
                  <a:lnTo>
                    <a:pt x="35277" y="47682"/>
                  </a:lnTo>
                  <a:lnTo>
                    <a:pt x="31553" y="54000"/>
                  </a:lnTo>
                  <a:lnTo>
                    <a:pt x="29162" y="66680"/>
                  </a:lnTo>
                  <a:lnTo>
                    <a:pt x="27592" y="89097"/>
                  </a:lnTo>
                  <a:lnTo>
                    <a:pt x="20385" y="102501"/>
                  </a:lnTo>
                  <a:lnTo>
                    <a:pt x="12767" y="111930"/>
                  </a:lnTo>
                  <a:lnTo>
                    <a:pt x="9427" y="120889"/>
                  </a:lnTo>
                  <a:lnTo>
                    <a:pt x="2" y="133346"/>
                  </a:lnTo>
                  <a:lnTo>
                    <a:pt x="0" y="128292"/>
                  </a:lnTo>
                  <a:lnTo>
                    <a:pt x="1057" y="126803"/>
                  </a:lnTo>
                  <a:lnTo>
                    <a:pt x="2821" y="125810"/>
                  </a:lnTo>
                  <a:lnTo>
                    <a:pt x="5056" y="125149"/>
                  </a:lnTo>
                  <a:lnTo>
                    <a:pt x="6545" y="123649"/>
                  </a:lnTo>
                  <a:lnTo>
                    <a:pt x="11759" y="113638"/>
                  </a:lnTo>
                  <a:lnTo>
                    <a:pt x="22665" y="101469"/>
                  </a:lnTo>
                  <a:lnTo>
                    <a:pt x="25948" y="92370"/>
                  </a:lnTo>
                  <a:lnTo>
                    <a:pt x="28465" y="82328"/>
                  </a:lnTo>
                  <a:lnTo>
                    <a:pt x="38704" y="67258"/>
                  </a:lnTo>
                  <a:lnTo>
                    <a:pt x="83844" y="20933"/>
                  </a:lnTo>
                  <a:lnTo>
                    <a:pt x="90223" y="14551"/>
                  </a:lnTo>
                  <a:lnTo>
                    <a:pt x="95837" y="11759"/>
                  </a:lnTo>
                  <a:lnTo>
                    <a:pt x="114126" y="9612"/>
                  </a:lnTo>
                  <a:lnTo>
                    <a:pt x="123693" y="9526"/>
                  </a:lnTo>
                  <a:lnTo>
                    <a:pt x="12382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924"/>
            <p:cNvSpPr/>
            <p:nvPr>
              <p:custDataLst>
                <p:tags r:id="rId237"/>
              </p:custDataLst>
            </p:nvPr>
          </p:nvSpPr>
          <p:spPr>
            <a:xfrm>
              <a:off x="9477375" y="23145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4468" y="9525"/>
                  </a:lnTo>
                  <a:lnTo>
                    <a:pt x="2979" y="8467"/>
                  </a:lnTo>
                  <a:lnTo>
                    <a:pt x="1985" y="6703"/>
                  </a:lnTo>
                  <a:lnTo>
                    <a:pt x="1" y="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925"/>
            <p:cNvSpPr/>
            <p:nvPr>
              <p:custDataLst>
                <p:tags r:id="rId238"/>
              </p:custDataLst>
            </p:nvPr>
          </p:nvSpPr>
          <p:spPr>
            <a:xfrm>
              <a:off x="9124951" y="2181225"/>
              <a:ext cx="238124" cy="133347"/>
            </a:xfrm>
            <a:custGeom>
              <a:avLst/>
              <a:gdLst/>
              <a:ahLst/>
              <a:cxnLst/>
              <a:rect l="0" t="0" r="0" b="0"/>
              <a:pathLst>
                <a:path w="238124" h="133347">
                  <a:moveTo>
                    <a:pt x="57149" y="0"/>
                  </a:moveTo>
                  <a:lnTo>
                    <a:pt x="57149" y="0"/>
                  </a:lnTo>
                  <a:lnTo>
                    <a:pt x="66559" y="0"/>
                  </a:lnTo>
                  <a:lnTo>
                    <a:pt x="66674" y="32188"/>
                  </a:lnTo>
                  <a:lnTo>
                    <a:pt x="65616" y="34159"/>
                  </a:lnTo>
                  <a:lnTo>
                    <a:pt x="63852" y="35472"/>
                  </a:lnTo>
                  <a:lnTo>
                    <a:pt x="61617" y="36348"/>
                  </a:lnTo>
                  <a:lnTo>
                    <a:pt x="60128" y="37991"/>
                  </a:lnTo>
                  <a:lnTo>
                    <a:pt x="54914" y="48231"/>
                  </a:lnTo>
                  <a:lnTo>
                    <a:pt x="50864" y="54244"/>
                  </a:lnTo>
                  <a:lnTo>
                    <a:pt x="38007" y="90141"/>
                  </a:lnTo>
                  <a:lnTo>
                    <a:pt x="35922" y="91844"/>
                  </a:lnTo>
                  <a:lnTo>
                    <a:pt x="30781" y="94794"/>
                  </a:lnTo>
                  <a:lnTo>
                    <a:pt x="24968" y="99634"/>
                  </a:lnTo>
                  <a:lnTo>
                    <a:pt x="21681" y="105312"/>
                  </a:lnTo>
                  <a:lnTo>
                    <a:pt x="19160" y="111364"/>
                  </a:lnTo>
                  <a:lnTo>
                    <a:pt x="12850" y="120721"/>
                  </a:lnTo>
                  <a:lnTo>
                    <a:pt x="11002" y="127032"/>
                  </a:lnTo>
                  <a:lnTo>
                    <a:pt x="9450" y="129138"/>
                  </a:lnTo>
                  <a:lnTo>
                    <a:pt x="7359" y="130542"/>
                  </a:lnTo>
                  <a:lnTo>
                    <a:pt x="11" y="133346"/>
                  </a:lnTo>
                  <a:lnTo>
                    <a:pt x="0" y="120092"/>
                  </a:lnTo>
                  <a:lnTo>
                    <a:pt x="2821" y="114052"/>
                  </a:lnTo>
                  <a:lnTo>
                    <a:pt x="6545" y="107840"/>
                  </a:lnTo>
                  <a:lnTo>
                    <a:pt x="9700" y="98392"/>
                  </a:lnTo>
                  <a:lnTo>
                    <a:pt x="24634" y="72826"/>
                  </a:lnTo>
                  <a:lnTo>
                    <a:pt x="26823" y="64823"/>
                  </a:lnTo>
                  <a:lnTo>
                    <a:pt x="33441" y="57738"/>
                  </a:lnTo>
                  <a:lnTo>
                    <a:pt x="41320" y="51061"/>
                  </a:lnTo>
                  <a:lnTo>
                    <a:pt x="47873" y="41353"/>
                  </a:lnTo>
                  <a:lnTo>
                    <a:pt x="73707" y="22403"/>
                  </a:lnTo>
                  <a:lnTo>
                    <a:pt x="82751" y="18985"/>
                  </a:lnTo>
                  <a:lnTo>
                    <a:pt x="92134" y="12798"/>
                  </a:lnTo>
                  <a:lnTo>
                    <a:pt x="101618" y="10495"/>
                  </a:lnTo>
                  <a:lnTo>
                    <a:pt x="107958" y="9956"/>
                  </a:lnTo>
                  <a:lnTo>
                    <a:pt x="110072" y="10871"/>
                  </a:lnTo>
                  <a:lnTo>
                    <a:pt x="111481" y="12539"/>
                  </a:lnTo>
                  <a:lnTo>
                    <a:pt x="112420" y="14709"/>
                  </a:lnTo>
                  <a:lnTo>
                    <a:pt x="114104" y="16156"/>
                  </a:lnTo>
                  <a:lnTo>
                    <a:pt x="122335" y="18669"/>
                  </a:lnTo>
                  <a:lnTo>
                    <a:pt x="123163" y="21703"/>
                  </a:lnTo>
                  <a:lnTo>
                    <a:pt x="123383" y="23994"/>
                  </a:lnTo>
                  <a:lnTo>
                    <a:pt x="124589" y="25521"/>
                  </a:lnTo>
                  <a:lnTo>
                    <a:pt x="128750" y="27218"/>
                  </a:lnTo>
                  <a:lnTo>
                    <a:pt x="130283" y="28728"/>
                  </a:lnTo>
                  <a:lnTo>
                    <a:pt x="131987" y="33230"/>
                  </a:lnTo>
                  <a:lnTo>
                    <a:pt x="133346" y="79378"/>
                  </a:lnTo>
                  <a:lnTo>
                    <a:pt x="130525" y="85727"/>
                  </a:lnTo>
                  <a:lnTo>
                    <a:pt x="125148" y="93369"/>
                  </a:lnTo>
                  <a:lnTo>
                    <a:pt x="124085" y="102483"/>
                  </a:lnTo>
                  <a:lnTo>
                    <a:pt x="123824" y="114286"/>
                  </a:lnTo>
                  <a:lnTo>
                    <a:pt x="157778" y="79288"/>
                  </a:lnTo>
                  <a:lnTo>
                    <a:pt x="163927" y="66658"/>
                  </a:lnTo>
                  <a:lnTo>
                    <a:pt x="178063" y="45310"/>
                  </a:lnTo>
                  <a:lnTo>
                    <a:pt x="217194" y="11382"/>
                  </a:lnTo>
                  <a:lnTo>
                    <a:pt x="221061" y="10351"/>
                  </a:lnTo>
                  <a:lnTo>
                    <a:pt x="233525" y="9539"/>
                  </a:lnTo>
                  <a:lnTo>
                    <a:pt x="235058" y="10593"/>
                  </a:lnTo>
                  <a:lnTo>
                    <a:pt x="236080" y="12354"/>
                  </a:lnTo>
                  <a:lnTo>
                    <a:pt x="237855" y="19227"/>
                  </a:lnTo>
                  <a:lnTo>
                    <a:pt x="238123" y="60336"/>
                  </a:lnTo>
                  <a:lnTo>
                    <a:pt x="235302" y="66680"/>
                  </a:lnTo>
                  <a:lnTo>
                    <a:pt x="231578" y="73027"/>
                  </a:lnTo>
                  <a:lnTo>
                    <a:pt x="229187" y="85726"/>
                  </a:lnTo>
                  <a:lnTo>
                    <a:pt x="228990" y="88901"/>
                  </a:lnTo>
                  <a:lnTo>
                    <a:pt x="227801" y="91017"/>
                  </a:lnTo>
                  <a:lnTo>
                    <a:pt x="225951" y="92428"/>
                  </a:lnTo>
                  <a:lnTo>
                    <a:pt x="223659" y="93369"/>
                  </a:lnTo>
                  <a:lnTo>
                    <a:pt x="222130" y="95054"/>
                  </a:lnTo>
                  <a:lnTo>
                    <a:pt x="220433" y="99749"/>
                  </a:lnTo>
                  <a:lnTo>
                    <a:pt x="21907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SMARTInkShape-Group260"/>
          <p:cNvGrpSpPr/>
          <p:nvPr/>
        </p:nvGrpSpPr>
        <p:grpSpPr>
          <a:xfrm>
            <a:off x="10039362" y="2028825"/>
            <a:ext cx="1809739" cy="257042"/>
            <a:chOff x="10039362" y="2028825"/>
            <a:chExt cx="1809739" cy="257042"/>
          </a:xfrm>
        </p:grpSpPr>
        <p:sp>
          <p:nvSpPr>
            <p:cNvPr id="62" name="SMARTInkShape-926"/>
            <p:cNvSpPr/>
            <p:nvPr>
              <p:custDataLst>
                <p:tags r:id="rId219"/>
              </p:custDataLst>
            </p:nvPr>
          </p:nvSpPr>
          <p:spPr>
            <a:xfrm>
              <a:off x="11753850" y="220027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59"/>
                  </a:lnTo>
                  <a:lnTo>
                    <a:pt x="9410" y="116"/>
                  </a:lnTo>
                  <a:lnTo>
                    <a:pt x="54056" y="0"/>
                  </a:lnTo>
                  <a:lnTo>
                    <a:pt x="60360" y="0"/>
                  </a:lnTo>
                  <a:lnTo>
                    <a:pt x="66691" y="2822"/>
                  </a:lnTo>
                  <a:lnTo>
                    <a:pt x="74322" y="8201"/>
                  </a:lnTo>
                  <a:lnTo>
                    <a:pt x="83434" y="9264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927"/>
            <p:cNvSpPr/>
            <p:nvPr>
              <p:custDataLst>
                <p:tags r:id="rId220"/>
              </p:custDataLst>
            </p:nvPr>
          </p:nvSpPr>
          <p:spPr>
            <a:xfrm>
              <a:off x="10039362" y="2028825"/>
              <a:ext cx="1581139" cy="257042"/>
            </a:xfrm>
            <a:custGeom>
              <a:avLst/>
              <a:gdLst/>
              <a:ahLst/>
              <a:cxnLst/>
              <a:rect l="0" t="0" r="0" b="0"/>
              <a:pathLst>
                <a:path w="1581139" h="257042">
                  <a:moveTo>
                    <a:pt x="28563" y="190500"/>
                  </a:moveTo>
                  <a:lnTo>
                    <a:pt x="28563" y="190500"/>
                  </a:lnTo>
                  <a:lnTo>
                    <a:pt x="33620" y="190500"/>
                  </a:lnTo>
                  <a:lnTo>
                    <a:pt x="38924" y="187678"/>
                  </a:lnTo>
                  <a:lnTo>
                    <a:pt x="45898" y="182299"/>
                  </a:lnTo>
                  <a:lnTo>
                    <a:pt x="79490" y="139606"/>
                  </a:lnTo>
                  <a:lnTo>
                    <a:pt x="85770" y="136131"/>
                  </a:lnTo>
                  <a:lnTo>
                    <a:pt x="92088" y="133528"/>
                  </a:lnTo>
                  <a:lnTo>
                    <a:pt x="135189" y="101565"/>
                  </a:lnTo>
                  <a:lnTo>
                    <a:pt x="155036" y="78181"/>
                  </a:lnTo>
                  <a:lnTo>
                    <a:pt x="183736" y="54091"/>
                  </a:lnTo>
                  <a:lnTo>
                    <a:pt x="187487" y="47676"/>
                  </a:lnTo>
                  <a:lnTo>
                    <a:pt x="190212" y="41298"/>
                  </a:lnTo>
                  <a:lnTo>
                    <a:pt x="196639" y="31757"/>
                  </a:lnTo>
                  <a:lnTo>
                    <a:pt x="199012" y="22227"/>
                  </a:lnTo>
                  <a:lnTo>
                    <a:pt x="200001" y="4634"/>
                  </a:lnTo>
                  <a:lnTo>
                    <a:pt x="198946" y="3089"/>
                  </a:lnTo>
                  <a:lnTo>
                    <a:pt x="197186" y="2059"/>
                  </a:lnTo>
                  <a:lnTo>
                    <a:pt x="190311" y="271"/>
                  </a:lnTo>
                  <a:lnTo>
                    <a:pt x="149093" y="0"/>
                  </a:lnTo>
                  <a:lnTo>
                    <a:pt x="142810" y="2823"/>
                  </a:lnTo>
                  <a:lnTo>
                    <a:pt x="136489" y="6546"/>
                  </a:lnTo>
                  <a:lnTo>
                    <a:pt x="126979" y="9701"/>
                  </a:lnTo>
                  <a:lnTo>
                    <a:pt x="95238" y="35336"/>
                  </a:lnTo>
                  <a:lnTo>
                    <a:pt x="92063" y="36257"/>
                  </a:lnTo>
                  <a:lnTo>
                    <a:pt x="64812" y="59397"/>
                  </a:lnTo>
                  <a:lnTo>
                    <a:pt x="60549" y="69085"/>
                  </a:lnTo>
                  <a:lnTo>
                    <a:pt x="57595" y="79388"/>
                  </a:lnTo>
                  <a:lnTo>
                    <a:pt x="31667" y="119685"/>
                  </a:lnTo>
                  <a:lnTo>
                    <a:pt x="15854" y="141454"/>
                  </a:lnTo>
                  <a:lnTo>
                    <a:pt x="2221" y="187746"/>
                  </a:lnTo>
                  <a:lnTo>
                    <a:pt x="14" y="234035"/>
                  </a:lnTo>
                  <a:lnTo>
                    <a:pt x="0" y="240893"/>
                  </a:lnTo>
                  <a:lnTo>
                    <a:pt x="1055" y="243146"/>
                  </a:lnTo>
                  <a:lnTo>
                    <a:pt x="2815" y="244647"/>
                  </a:lnTo>
                  <a:lnTo>
                    <a:pt x="5047" y="245648"/>
                  </a:lnTo>
                  <a:lnTo>
                    <a:pt x="6536" y="247374"/>
                  </a:lnTo>
                  <a:lnTo>
                    <a:pt x="8190" y="252113"/>
                  </a:lnTo>
                  <a:lnTo>
                    <a:pt x="9690" y="253801"/>
                  </a:lnTo>
                  <a:lnTo>
                    <a:pt x="14179" y="255675"/>
                  </a:lnTo>
                  <a:lnTo>
                    <a:pt x="22656" y="256731"/>
                  </a:lnTo>
                  <a:lnTo>
                    <a:pt x="28759" y="254155"/>
                  </a:lnTo>
                  <a:lnTo>
                    <a:pt x="35000" y="250541"/>
                  </a:lnTo>
                  <a:lnTo>
                    <a:pt x="47631" y="248221"/>
                  </a:lnTo>
                  <a:lnTo>
                    <a:pt x="55029" y="246845"/>
                  </a:lnTo>
                  <a:lnTo>
                    <a:pt x="70036" y="240121"/>
                  </a:lnTo>
                  <a:lnTo>
                    <a:pt x="97288" y="222147"/>
                  </a:lnTo>
                  <a:lnTo>
                    <a:pt x="104666" y="212694"/>
                  </a:lnTo>
                  <a:lnTo>
                    <a:pt x="117199" y="203191"/>
                  </a:lnTo>
                  <a:lnTo>
                    <a:pt x="140174" y="171450"/>
                  </a:lnTo>
                  <a:lnTo>
                    <a:pt x="142332" y="163806"/>
                  </a:lnTo>
                  <a:lnTo>
                    <a:pt x="141450" y="163179"/>
                  </a:lnTo>
                  <a:lnTo>
                    <a:pt x="137650" y="162483"/>
                  </a:lnTo>
                  <a:lnTo>
                    <a:pt x="136212" y="161238"/>
                  </a:lnTo>
                  <a:lnTo>
                    <a:pt x="134615" y="157034"/>
                  </a:lnTo>
                  <a:lnTo>
                    <a:pt x="133131" y="155489"/>
                  </a:lnTo>
                  <a:lnTo>
                    <a:pt x="128660" y="153773"/>
                  </a:lnTo>
                  <a:lnTo>
                    <a:pt x="95560" y="152436"/>
                  </a:lnTo>
                  <a:lnTo>
                    <a:pt x="87267" y="155238"/>
                  </a:lnTo>
                  <a:lnTo>
                    <a:pt x="80054" y="158953"/>
                  </a:lnTo>
                  <a:lnTo>
                    <a:pt x="70043" y="162103"/>
                  </a:lnTo>
                  <a:lnTo>
                    <a:pt x="47625" y="178349"/>
                  </a:lnTo>
                  <a:lnTo>
                    <a:pt x="44447" y="179225"/>
                  </a:lnTo>
                  <a:lnTo>
                    <a:pt x="42327" y="180866"/>
                  </a:lnTo>
                  <a:lnTo>
                    <a:pt x="31914" y="197119"/>
                  </a:lnTo>
                  <a:lnTo>
                    <a:pt x="28498" y="206455"/>
                  </a:lnTo>
                  <a:lnTo>
                    <a:pt x="22311" y="216982"/>
                  </a:lnTo>
                  <a:lnTo>
                    <a:pt x="20492" y="227317"/>
                  </a:lnTo>
                  <a:lnTo>
                    <a:pt x="22507" y="236144"/>
                  </a:lnTo>
                  <a:lnTo>
                    <a:pt x="27366" y="245377"/>
                  </a:lnTo>
                  <a:lnTo>
                    <a:pt x="28209" y="252033"/>
                  </a:lnTo>
                  <a:lnTo>
                    <a:pt x="29385" y="253747"/>
                  </a:lnTo>
                  <a:lnTo>
                    <a:pt x="31227" y="254890"/>
                  </a:lnTo>
                  <a:lnTo>
                    <a:pt x="38878" y="256498"/>
                  </a:lnTo>
                  <a:lnTo>
                    <a:pt x="50944" y="257041"/>
                  </a:lnTo>
                  <a:lnTo>
                    <a:pt x="57209" y="254293"/>
                  </a:lnTo>
                  <a:lnTo>
                    <a:pt x="60359" y="252079"/>
                  </a:lnTo>
                  <a:lnTo>
                    <a:pt x="105013" y="237462"/>
                  </a:lnTo>
                  <a:lnTo>
                    <a:pt x="123887" y="225581"/>
                  </a:lnTo>
                  <a:lnTo>
                    <a:pt x="164742" y="197774"/>
                  </a:lnTo>
                  <a:lnTo>
                    <a:pt x="211773" y="169266"/>
                  </a:lnTo>
                  <a:lnTo>
                    <a:pt x="256524" y="135980"/>
                  </a:lnTo>
                  <a:lnTo>
                    <a:pt x="301393" y="108053"/>
                  </a:lnTo>
                  <a:lnTo>
                    <a:pt x="332872" y="86982"/>
                  </a:lnTo>
                  <a:lnTo>
                    <a:pt x="342755" y="85740"/>
                  </a:lnTo>
                  <a:lnTo>
                    <a:pt x="342888" y="112549"/>
                  </a:lnTo>
                  <a:lnTo>
                    <a:pt x="336342" y="121559"/>
                  </a:lnTo>
                  <a:lnTo>
                    <a:pt x="326021" y="146326"/>
                  </a:lnTo>
                  <a:lnTo>
                    <a:pt x="318253" y="157891"/>
                  </a:lnTo>
                  <a:lnTo>
                    <a:pt x="312269" y="171280"/>
                  </a:lnTo>
                  <a:lnTo>
                    <a:pt x="299228" y="188361"/>
                  </a:lnTo>
                  <a:lnTo>
                    <a:pt x="295378" y="202331"/>
                  </a:lnTo>
                  <a:lnTo>
                    <a:pt x="293225" y="204737"/>
                  </a:lnTo>
                  <a:lnTo>
                    <a:pt x="282160" y="213656"/>
                  </a:lnTo>
                  <a:lnTo>
                    <a:pt x="278857" y="219489"/>
                  </a:lnTo>
                  <a:lnTo>
                    <a:pt x="276328" y="225609"/>
                  </a:lnTo>
                  <a:lnTo>
                    <a:pt x="266726" y="238077"/>
                  </a:lnTo>
                  <a:lnTo>
                    <a:pt x="266700" y="233054"/>
                  </a:lnTo>
                  <a:lnTo>
                    <a:pt x="269515" y="227757"/>
                  </a:lnTo>
                  <a:lnTo>
                    <a:pt x="271747" y="224863"/>
                  </a:lnTo>
                  <a:lnTo>
                    <a:pt x="277051" y="221648"/>
                  </a:lnTo>
                  <a:lnTo>
                    <a:pt x="282936" y="219160"/>
                  </a:lnTo>
                  <a:lnTo>
                    <a:pt x="289078" y="214527"/>
                  </a:lnTo>
                  <a:lnTo>
                    <a:pt x="312205" y="184952"/>
                  </a:lnTo>
                  <a:lnTo>
                    <a:pt x="359777" y="144875"/>
                  </a:lnTo>
                  <a:lnTo>
                    <a:pt x="387254" y="118611"/>
                  </a:lnTo>
                  <a:lnTo>
                    <a:pt x="400020" y="112329"/>
                  </a:lnTo>
                  <a:lnTo>
                    <a:pt x="406381" y="108133"/>
                  </a:lnTo>
                  <a:lnTo>
                    <a:pt x="417206" y="105217"/>
                  </a:lnTo>
                  <a:lnTo>
                    <a:pt x="428173" y="104786"/>
                  </a:lnTo>
                  <a:lnTo>
                    <a:pt x="428612" y="128455"/>
                  </a:lnTo>
                  <a:lnTo>
                    <a:pt x="425789" y="133997"/>
                  </a:lnTo>
                  <a:lnTo>
                    <a:pt x="422067" y="139987"/>
                  </a:lnTo>
                  <a:lnTo>
                    <a:pt x="418911" y="149310"/>
                  </a:lnTo>
                  <a:lnTo>
                    <a:pt x="412803" y="158775"/>
                  </a:lnTo>
                  <a:lnTo>
                    <a:pt x="410523" y="168282"/>
                  </a:lnTo>
                  <a:lnTo>
                    <a:pt x="409990" y="174628"/>
                  </a:lnTo>
                  <a:lnTo>
                    <a:pt x="406931" y="180977"/>
                  </a:lnTo>
                  <a:lnTo>
                    <a:pt x="403101" y="187326"/>
                  </a:lnTo>
                  <a:lnTo>
                    <a:pt x="400643" y="200025"/>
                  </a:lnTo>
                  <a:lnTo>
                    <a:pt x="400441" y="203200"/>
                  </a:lnTo>
                  <a:lnTo>
                    <a:pt x="397394" y="209550"/>
                  </a:lnTo>
                  <a:lnTo>
                    <a:pt x="393571" y="215900"/>
                  </a:lnTo>
                  <a:lnTo>
                    <a:pt x="390633" y="228042"/>
                  </a:lnTo>
                  <a:lnTo>
                    <a:pt x="404707" y="228585"/>
                  </a:lnTo>
                  <a:lnTo>
                    <a:pt x="410227" y="225771"/>
                  </a:lnTo>
                  <a:lnTo>
                    <a:pt x="416208" y="222051"/>
                  </a:lnTo>
                  <a:lnTo>
                    <a:pt x="425525" y="218898"/>
                  </a:lnTo>
                  <a:lnTo>
                    <a:pt x="470084" y="183066"/>
                  </a:lnTo>
                  <a:lnTo>
                    <a:pt x="491853" y="157514"/>
                  </a:lnTo>
                  <a:lnTo>
                    <a:pt x="498348" y="154673"/>
                  </a:lnTo>
                  <a:lnTo>
                    <a:pt x="500503" y="151799"/>
                  </a:lnTo>
                  <a:lnTo>
                    <a:pt x="504594" y="139757"/>
                  </a:lnTo>
                  <a:lnTo>
                    <a:pt x="506784" y="137621"/>
                  </a:lnTo>
                  <a:lnTo>
                    <a:pt x="522096" y="125399"/>
                  </a:lnTo>
                  <a:lnTo>
                    <a:pt x="523078" y="121702"/>
                  </a:lnTo>
                  <a:lnTo>
                    <a:pt x="523862" y="114307"/>
                  </a:lnTo>
                  <a:lnTo>
                    <a:pt x="523863" y="114305"/>
                  </a:lnTo>
                  <a:lnTo>
                    <a:pt x="523863" y="114303"/>
                  </a:lnTo>
                  <a:lnTo>
                    <a:pt x="523863" y="128489"/>
                  </a:lnTo>
                  <a:lnTo>
                    <a:pt x="521039" y="134012"/>
                  </a:lnTo>
                  <a:lnTo>
                    <a:pt x="515661" y="141124"/>
                  </a:lnTo>
                  <a:lnTo>
                    <a:pt x="513540" y="150133"/>
                  </a:lnTo>
                  <a:lnTo>
                    <a:pt x="507870" y="159019"/>
                  </a:lnTo>
                  <a:lnTo>
                    <a:pt x="504661" y="168355"/>
                  </a:lnTo>
                  <a:lnTo>
                    <a:pt x="498535" y="178882"/>
                  </a:lnTo>
                  <a:lnTo>
                    <a:pt x="494515" y="205494"/>
                  </a:lnTo>
                  <a:lnTo>
                    <a:pt x="487124" y="217078"/>
                  </a:lnTo>
                  <a:lnTo>
                    <a:pt x="486032" y="226285"/>
                  </a:lnTo>
                  <a:lnTo>
                    <a:pt x="485798" y="236357"/>
                  </a:lnTo>
                  <a:lnTo>
                    <a:pt x="486845" y="236946"/>
                  </a:lnTo>
                  <a:lnTo>
                    <a:pt x="499954" y="238079"/>
                  </a:lnTo>
                  <a:lnTo>
                    <a:pt x="501573" y="237036"/>
                  </a:lnTo>
                  <a:lnTo>
                    <a:pt x="502652" y="235282"/>
                  </a:lnTo>
                  <a:lnTo>
                    <a:pt x="503372" y="233055"/>
                  </a:lnTo>
                  <a:lnTo>
                    <a:pt x="504910" y="231570"/>
                  </a:lnTo>
                  <a:lnTo>
                    <a:pt x="526464" y="221256"/>
                  </a:lnTo>
                  <a:lnTo>
                    <a:pt x="568108" y="173820"/>
                  </a:lnTo>
                  <a:lnTo>
                    <a:pt x="578836" y="158629"/>
                  </a:lnTo>
                  <a:lnTo>
                    <a:pt x="615674" y="128138"/>
                  </a:lnTo>
                  <a:lnTo>
                    <a:pt x="622173" y="125742"/>
                  </a:lnTo>
                  <a:lnTo>
                    <a:pt x="624328" y="124045"/>
                  </a:lnTo>
                  <a:lnTo>
                    <a:pt x="628564" y="114497"/>
                  </a:lnTo>
                  <a:lnTo>
                    <a:pt x="628636" y="114308"/>
                  </a:lnTo>
                  <a:lnTo>
                    <a:pt x="628636" y="114305"/>
                  </a:lnTo>
                  <a:lnTo>
                    <a:pt x="628637" y="114303"/>
                  </a:lnTo>
                  <a:lnTo>
                    <a:pt x="628637" y="114302"/>
                  </a:lnTo>
                  <a:lnTo>
                    <a:pt x="628638" y="114301"/>
                  </a:lnTo>
                  <a:lnTo>
                    <a:pt x="628638" y="122501"/>
                  </a:lnTo>
                  <a:lnTo>
                    <a:pt x="627580" y="122942"/>
                  </a:lnTo>
                  <a:lnTo>
                    <a:pt x="623581" y="123433"/>
                  </a:lnTo>
                  <a:lnTo>
                    <a:pt x="622092" y="124622"/>
                  </a:lnTo>
                  <a:lnTo>
                    <a:pt x="618315" y="133503"/>
                  </a:lnTo>
                  <a:lnTo>
                    <a:pt x="612645" y="140686"/>
                  </a:lnTo>
                  <a:lnTo>
                    <a:pt x="609990" y="150648"/>
                  </a:lnTo>
                  <a:lnTo>
                    <a:pt x="603121" y="159658"/>
                  </a:lnTo>
                  <a:lnTo>
                    <a:pt x="600968" y="168544"/>
                  </a:lnTo>
                  <a:lnTo>
                    <a:pt x="600465" y="174745"/>
                  </a:lnTo>
                  <a:lnTo>
                    <a:pt x="597419" y="181028"/>
                  </a:lnTo>
                  <a:lnTo>
                    <a:pt x="593596" y="187348"/>
                  </a:lnTo>
                  <a:lnTo>
                    <a:pt x="591142" y="200030"/>
                  </a:lnTo>
                  <a:lnTo>
                    <a:pt x="590658" y="212726"/>
                  </a:lnTo>
                  <a:lnTo>
                    <a:pt x="587768" y="219075"/>
                  </a:lnTo>
                  <a:lnTo>
                    <a:pt x="585516" y="222250"/>
                  </a:lnTo>
                  <a:lnTo>
                    <a:pt x="585072" y="224367"/>
                  </a:lnTo>
                  <a:lnTo>
                    <a:pt x="585835" y="225778"/>
                  </a:lnTo>
                  <a:lnTo>
                    <a:pt x="587403" y="226719"/>
                  </a:lnTo>
                  <a:lnTo>
                    <a:pt x="588448" y="228404"/>
                  </a:lnTo>
                  <a:lnTo>
                    <a:pt x="590455" y="237684"/>
                  </a:lnTo>
                  <a:lnTo>
                    <a:pt x="595570" y="237994"/>
                  </a:lnTo>
                  <a:lnTo>
                    <a:pt x="600889" y="235245"/>
                  </a:lnTo>
                  <a:lnTo>
                    <a:pt x="606780" y="231553"/>
                  </a:lnTo>
                  <a:lnTo>
                    <a:pt x="616047" y="228417"/>
                  </a:lnTo>
                  <a:lnTo>
                    <a:pt x="659705" y="196566"/>
                  </a:lnTo>
                  <a:lnTo>
                    <a:pt x="702069" y="160187"/>
                  </a:lnTo>
                  <a:lnTo>
                    <a:pt x="746137" y="127967"/>
                  </a:lnTo>
                  <a:lnTo>
                    <a:pt x="764112" y="116703"/>
                  </a:lnTo>
                  <a:lnTo>
                    <a:pt x="777670" y="102547"/>
                  </a:lnTo>
                  <a:lnTo>
                    <a:pt x="801772" y="91155"/>
                  </a:lnTo>
                  <a:lnTo>
                    <a:pt x="815668" y="80251"/>
                  </a:lnTo>
                  <a:lnTo>
                    <a:pt x="825400" y="77401"/>
                  </a:lnTo>
                  <a:lnTo>
                    <a:pt x="831798" y="76734"/>
                  </a:lnTo>
                  <a:lnTo>
                    <a:pt x="833929" y="77614"/>
                  </a:lnTo>
                  <a:lnTo>
                    <a:pt x="835349" y="79259"/>
                  </a:lnTo>
                  <a:lnTo>
                    <a:pt x="836294" y="81415"/>
                  </a:lnTo>
                  <a:lnTo>
                    <a:pt x="837984" y="82851"/>
                  </a:lnTo>
                  <a:lnTo>
                    <a:pt x="846222" y="85347"/>
                  </a:lnTo>
                  <a:lnTo>
                    <a:pt x="861863" y="99904"/>
                  </a:lnTo>
                  <a:lnTo>
                    <a:pt x="864586" y="105433"/>
                  </a:lnTo>
                  <a:lnTo>
                    <a:pt x="866679" y="115013"/>
                  </a:lnTo>
                  <a:lnTo>
                    <a:pt x="866751" y="122456"/>
                  </a:lnTo>
                  <a:lnTo>
                    <a:pt x="867814" y="122912"/>
                  </a:lnTo>
                  <a:lnTo>
                    <a:pt x="876173" y="123814"/>
                  </a:lnTo>
                  <a:lnTo>
                    <a:pt x="876288" y="105177"/>
                  </a:lnTo>
                  <a:lnTo>
                    <a:pt x="867154" y="95653"/>
                  </a:lnTo>
                  <a:lnTo>
                    <a:pt x="844101" y="95253"/>
                  </a:lnTo>
                  <a:lnTo>
                    <a:pt x="837993" y="98074"/>
                  </a:lnTo>
                  <a:lnTo>
                    <a:pt x="831751" y="101796"/>
                  </a:lnTo>
                  <a:lnTo>
                    <a:pt x="825448" y="103451"/>
                  </a:lnTo>
                  <a:lnTo>
                    <a:pt x="823345" y="104951"/>
                  </a:lnTo>
                  <a:lnTo>
                    <a:pt x="821943" y="107009"/>
                  </a:lnTo>
                  <a:lnTo>
                    <a:pt x="819326" y="112118"/>
                  </a:lnTo>
                  <a:lnTo>
                    <a:pt x="775739" y="158752"/>
                  </a:lnTo>
                  <a:lnTo>
                    <a:pt x="769526" y="171451"/>
                  </a:lnTo>
                  <a:lnTo>
                    <a:pt x="765339" y="177800"/>
                  </a:lnTo>
                  <a:lnTo>
                    <a:pt x="761923" y="187325"/>
                  </a:lnTo>
                  <a:lnTo>
                    <a:pt x="755735" y="196850"/>
                  </a:lnTo>
                  <a:lnTo>
                    <a:pt x="753917" y="203200"/>
                  </a:lnTo>
                  <a:lnTo>
                    <a:pt x="754492" y="206375"/>
                  </a:lnTo>
                  <a:lnTo>
                    <a:pt x="760194" y="219075"/>
                  </a:lnTo>
                  <a:lnTo>
                    <a:pt x="760791" y="222250"/>
                  </a:lnTo>
                  <a:lnTo>
                    <a:pt x="766691" y="231775"/>
                  </a:lnTo>
                  <a:lnTo>
                    <a:pt x="772192" y="235303"/>
                  </a:lnTo>
                  <a:lnTo>
                    <a:pt x="784347" y="237567"/>
                  </a:lnTo>
                  <a:lnTo>
                    <a:pt x="808330" y="238076"/>
                  </a:lnTo>
                  <a:lnTo>
                    <a:pt x="832212" y="230511"/>
                  </a:lnTo>
                  <a:lnTo>
                    <a:pt x="876310" y="209476"/>
                  </a:lnTo>
                  <a:lnTo>
                    <a:pt x="920740" y="187321"/>
                  </a:lnTo>
                  <a:lnTo>
                    <a:pt x="964000" y="161925"/>
                  </a:lnTo>
                  <a:lnTo>
                    <a:pt x="1007234" y="135231"/>
                  </a:lnTo>
                  <a:lnTo>
                    <a:pt x="1016766" y="127176"/>
                  </a:lnTo>
                  <a:lnTo>
                    <a:pt x="1028161" y="123956"/>
                  </a:lnTo>
                  <a:lnTo>
                    <a:pt x="1028688" y="156006"/>
                  </a:lnTo>
                  <a:lnTo>
                    <a:pt x="1025864" y="162117"/>
                  </a:lnTo>
                  <a:lnTo>
                    <a:pt x="1022142" y="168360"/>
                  </a:lnTo>
                  <a:lnTo>
                    <a:pt x="1019751" y="180992"/>
                  </a:lnTo>
                  <a:lnTo>
                    <a:pt x="1019554" y="184161"/>
                  </a:lnTo>
                  <a:lnTo>
                    <a:pt x="1016515" y="190505"/>
                  </a:lnTo>
                  <a:lnTo>
                    <a:pt x="1012695" y="196852"/>
                  </a:lnTo>
                  <a:lnTo>
                    <a:pt x="1010242" y="209551"/>
                  </a:lnTo>
                  <a:lnTo>
                    <a:pt x="1009641" y="228159"/>
                  </a:lnTo>
                  <a:lnTo>
                    <a:pt x="1022895" y="228561"/>
                  </a:lnTo>
                  <a:lnTo>
                    <a:pt x="1028934" y="225761"/>
                  </a:lnTo>
                  <a:lnTo>
                    <a:pt x="1035147" y="222046"/>
                  </a:lnTo>
                  <a:lnTo>
                    <a:pt x="1044596" y="218897"/>
                  </a:lnTo>
                  <a:lnTo>
                    <a:pt x="1088328" y="193588"/>
                  </a:lnTo>
                  <a:lnTo>
                    <a:pt x="1135270" y="158749"/>
                  </a:lnTo>
                  <a:lnTo>
                    <a:pt x="1142380" y="155222"/>
                  </a:lnTo>
                  <a:lnTo>
                    <a:pt x="1145758" y="154281"/>
                  </a:lnTo>
                  <a:lnTo>
                    <a:pt x="1148010" y="152596"/>
                  </a:lnTo>
                  <a:lnTo>
                    <a:pt x="1150512" y="147901"/>
                  </a:lnTo>
                  <a:lnTo>
                    <a:pt x="1153176" y="136263"/>
                  </a:lnTo>
                  <a:lnTo>
                    <a:pt x="1157394" y="130059"/>
                  </a:lnTo>
                  <a:lnTo>
                    <a:pt x="1157883" y="126922"/>
                  </a:lnTo>
                  <a:lnTo>
                    <a:pt x="1157151" y="123773"/>
                  </a:lnTo>
                  <a:lnTo>
                    <a:pt x="1153428" y="116171"/>
                  </a:lnTo>
                  <a:lnTo>
                    <a:pt x="1151636" y="107065"/>
                  </a:lnTo>
                  <a:lnTo>
                    <a:pt x="1147537" y="101207"/>
                  </a:lnTo>
                  <a:lnTo>
                    <a:pt x="1142187" y="97898"/>
                  </a:lnTo>
                  <a:lnTo>
                    <a:pt x="1127008" y="94540"/>
                  </a:lnTo>
                  <a:lnTo>
                    <a:pt x="1117557" y="88807"/>
                  </a:lnTo>
                  <a:lnTo>
                    <a:pt x="1106766" y="86131"/>
                  </a:lnTo>
                  <a:lnTo>
                    <a:pt x="1100387" y="85845"/>
                  </a:lnTo>
                  <a:lnTo>
                    <a:pt x="1070768" y="95433"/>
                  </a:lnTo>
                  <a:lnTo>
                    <a:pt x="1047785" y="111674"/>
                  </a:lnTo>
                  <a:lnTo>
                    <a:pt x="1044594" y="112550"/>
                  </a:lnTo>
                  <a:lnTo>
                    <a:pt x="1038228" y="119167"/>
                  </a:lnTo>
                  <a:lnTo>
                    <a:pt x="1003288" y="165242"/>
                  </a:lnTo>
                  <a:lnTo>
                    <a:pt x="985296" y="187059"/>
                  </a:lnTo>
                  <a:lnTo>
                    <a:pt x="982318" y="196771"/>
                  </a:lnTo>
                  <a:lnTo>
                    <a:pt x="981112" y="217191"/>
                  </a:lnTo>
                  <a:lnTo>
                    <a:pt x="986133" y="223573"/>
                  </a:lnTo>
                  <a:lnTo>
                    <a:pt x="988678" y="224190"/>
                  </a:lnTo>
                  <a:lnTo>
                    <a:pt x="991429" y="223544"/>
                  </a:lnTo>
                  <a:lnTo>
                    <a:pt x="997313" y="221061"/>
                  </a:lnTo>
                  <a:lnTo>
                    <a:pt x="1039054" y="208748"/>
                  </a:lnTo>
                  <a:lnTo>
                    <a:pt x="1083627" y="183776"/>
                  </a:lnTo>
                  <a:lnTo>
                    <a:pt x="1087539" y="182843"/>
                  </a:lnTo>
                  <a:lnTo>
                    <a:pt x="1094708" y="176161"/>
                  </a:lnTo>
                  <a:lnTo>
                    <a:pt x="1101422" y="168252"/>
                  </a:lnTo>
                  <a:lnTo>
                    <a:pt x="1131578" y="144665"/>
                  </a:lnTo>
                  <a:lnTo>
                    <a:pt x="1135447" y="143670"/>
                  </a:lnTo>
                  <a:lnTo>
                    <a:pt x="1142976" y="142876"/>
                  </a:lnTo>
                  <a:lnTo>
                    <a:pt x="1142988" y="157064"/>
                  </a:lnTo>
                  <a:lnTo>
                    <a:pt x="1140164" y="162587"/>
                  </a:lnTo>
                  <a:lnTo>
                    <a:pt x="1136442" y="168569"/>
                  </a:lnTo>
                  <a:lnTo>
                    <a:pt x="1134051" y="181033"/>
                  </a:lnTo>
                  <a:lnTo>
                    <a:pt x="1133464" y="228600"/>
                  </a:lnTo>
                  <a:lnTo>
                    <a:pt x="1133464" y="231775"/>
                  </a:lnTo>
                  <a:lnTo>
                    <a:pt x="1134521" y="233892"/>
                  </a:lnTo>
                  <a:lnTo>
                    <a:pt x="1136287" y="235303"/>
                  </a:lnTo>
                  <a:lnTo>
                    <a:pt x="1141665" y="237567"/>
                  </a:lnTo>
                  <a:lnTo>
                    <a:pt x="1165343" y="238110"/>
                  </a:lnTo>
                  <a:lnTo>
                    <a:pt x="1179833" y="233064"/>
                  </a:lnTo>
                  <a:lnTo>
                    <a:pt x="1222674" y="206654"/>
                  </a:lnTo>
                  <a:lnTo>
                    <a:pt x="1264608" y="173131"/>
                  </a:lnTo>
                  <a:lnTo>
                    <a:pt x="1292694" y="150217"/>
                  </a:lnTo>
                  <a:lnTo>
                    <a:pt x="1317024" y="116930"/>
                  </a:lnTo>
                  <a:lnTo>
                    <a:pt x="1340726" y="97285"/>
                  </a:lnTo>
                  <a:lnTo>
                    <a:pt x="1341996" y="93332"/>
                  </a:lnTo>
                  <a:lnTo>
                    <a:pt x="1342335" y="90797"/>
                  </a:lnTo>
                  <a:lnTo>
                    <a:pt x="1343618" y="89106"/>
                  </a:lnTo>
                  <a:lnTo>
                    <a:pt x="1352128" y="85857"/>
                  </a:lnTo>
                  <a:lnTo>
                    <a:pt x="1352416" y="90821"/>
                  </a:lnTo>
                  <a:lnTo>
                    <a:pt x="1351399" y="92297"/>
                  </a:lnTo>
                  <a:lnTo>
                    <a:pt x="1349661" y="93281"/>
                  </a:lnTo>
                  <a:lnTo>
                    <a:pt x="1347445" y="93937"/>
                  </a:lnTo>
                  <a:lnTo>
                    <a:pt x="1345968" y="95433"/>
                  </a:lnTo>
                  <a:lnTo>
                    <a:pt x="1344325" y="99918"/>
                  </a:lnTo>
                  <a:lnTo>
                    <a:pt x="1342214" y="111420"/>
                  </a:lnTo>
                  <a:lnTo>
                    <a:pt x="1327848" y="131259"/>
                  </a:lnTo>
                  <a:lnTo>
                    <a:pt x="1321907" y="150419"/>
                  </a:lnTo>
                  <a:lnTo>
                    <a:pt x="1298157" y="180924"/>
                  </a:lnTo>
                  <a:lnTo>
                    <a:pt x="1295562" y="187302"/>
                  </a:lnTo>
                  <a:lnTo>
                    <a:pt x="1289208" y="196843"/>
                  </a:lnTo>
                  <a:lnTo>
                    <a:pt x="1286303" y="207667"/>
                  </a:lnTo>
                  <a:lnTo>
                    <a:pt x="1276373" y="219036"/>
                  </a:lnTo>
                  <a:lnTo>
                    <a:pt x="1276339" y="204885"/>
                  </a:lnTo>
                  <a:lnTo>
                    <a:pt x="1279162" y="199362"/>
                  </a:lnTo>
                  <a:lnTo>
                    <a:pt x="1282884" y="193380"/>
                  </a:lnTo>
                  <a:lnTo>
                    <a:pt x="1285275" y="180917"/>
                  </a:lnTo>
                  <a:lnTo>
                    <a:pt x="1285472" y="177761"/>
                  </a:lnTo>
                  <a:lnTo>
                    <a:pt x="1288511" y="171433"/>
                  </a:lnTo>
                  <a:lnTo>
                    <a:pt x="1294029" y="163803"/>
                  </a:lnTo>
                  <a:lnTo>
                    <a:pt x="1296179" y="154692"/>
                  </a:lnTo>
                  <a:lnTo>
                    <a:pt x="1304911" y="142878"/>
                  </a:lnTo>
                  <a:lnTo>
                    <a:pt x="1304912" y="142876"/>
                  </a:lnTo>
                  <a:lnTo>
                    <a:pt x="1304913" y="171323"/>
                  </a:lnTo>
                  <a:lnTo>
                    <a:pt x="1319104" y="171447"/>
                  </a:lnTo>
                  <a:lnTo>
                    <a:pt x="1324624" y="168626"/>
                  </a:lnTo>
                  <a:lnTo>
                    <a:pt x="1330607" y="164903"/>
                  </a:lnTo>
                  <a:lnTo>
                    <a:pt x="1343072" y="162513"/>
                  </a:lnTo>
                  <a:lnTo>
                    <a:pt x="1346228" y="162317"/>
                  </a:lnTo>
                  <a:lnTo>
                    <a:pt x="1352556" y="159277"/>
                  </a:lnTo>
                  <a:lnTo>
                    <a:pt x="1399989" y="123805"/>
                  </a:lnTo>
                  <a:lnTo>
                    <a:pt x="1406435" y="118524"/>
                  </a:lnTo>
                  <a:lnTo>
                    <a:pt x="1419198" y="112312"/>
                  </a:lnTo>
                  <a:lnTo>
                    <a:pt x="1447784" y="85730"/>
                  </a:lnTo>
                  <a:lnTo>
                    <a:pt x="1447786" y="85727"/>
                  </a:lnTo>
                  <a:lnTo>
                    <a:pt x="1447787" y="85726"/>
                  </a:lnTo>
                  <a:lnTo>
                    <a:pt x="1439586" y="93926"/>
                  </a:lnTo>
                  <a:lnTo>
                    <a:pt x="1437465" y="102593"/>
                  </a:lnTo>
                  <a:lnTo>
                    <a:pt x="1431795" y="111419"/>
                  </a:lnTo>
                  <a:lnTo>
                    <a:pt x="1428586" y="120737"/>
                  </a:lnTo>
                  <a:lnTo>
                    <a:pt x="1422460" y="130201"/>
                  </a:lnTo>
                  <a:lnTo>
                    <a:pt x="1419118" y="139708"/>
                  </a:lnTo>
                  <a:lnTo>
                    <a:pt x="1402795" y="161926"/>
                  </a:lnTo>
                  <a:lnTo>
                    <a:pt x="1399452" y="177800"/>
                  </a:lnTo>
                  <a:lnTo>
                    <a:pt x="1392693" y="190500"/>
                  </a:lnTo>
                  <a:lnTo>
                    <a:pt x="1392008" y="193675"/>
                  </a:lnTo>
                  <a:lnTo>
                    <a:pt x="1392610" y="196850"/>
                  </a:lnTo>
                  <a:lnTo>
                    <a:pt x="1399360" y="209354"/>
                  </a:lnTo>
                  <a:lnTo>
                    <a:pt x="1399806" y="214049"/>
                  </a:lnTo>
                  <a:lnTo>
                    <a:pt x="1400984" y="215724"/>
                  </a:lnTo>
                  <a:lnTo>
                    <a:pt x="1402826" y="216841"/>
                  </a:lnTo>
                  <a:lnTo>
                    <a:pt x="1410476" y="218413"/>
                  </a:lnTo>
                  <a:lnTo>
                    <a:pt x="1413389" y="218634"/>
                  </a:lnTo>
                  <a:lnTo>
                    <a:pt x="1419446" y="216057"/>
                  </a:lnTo>
                  <a:lnTo>
                    <a:pt x="1425668" y="212442"/>
                  </a:lnTo>
                  <a:lnTo>
                    <a:pt x="1464224" y="196406"/>
                  </a:lnTo>
                  <a:lnTo>
                    <a:pt x="1511694" y="168263"/>
                  </a:lnTo>
                  <a:lnTo>
                    <a:pt x="1546059" y="139699"/>
                  </a:lnTo>
                  <a:lnTo>
                    <a:pt x="1558882" y="128058"/>
                  </a:lnTo>
                  <a:lnTo>
                    <a:pt x="1571607" y="121839"/>
                  </a:lnTo>
                  <a:lnTo>
                    <a:pt x="158113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5" name="SMARTInkShape-928"/>
          <p:cNvSpPr/>
          <p:nvPr>
            <p:custDataLst>
              <p:tags r:id="rId5"/>
            </p:custDataLst>
          </p:nvPr>
        </p:nvSpPr>
        <p:spPr>
          <a:xfrm>
            <a:off x="3032994" y="2695575"/>
            <a:ext cx="586507" cy="171440"/>
          </a:xfrm>
          <a:custGeom>
            <a:avLst/>
            <a:gdLst/>
            <a:ahLst/>
            <a:cxnLst/>
            <a:rect l="0" t="0" r="0" b="0"/>
            <a:pathLst>
              <a:path w="586507" h="171440">
                <a:moveTo>
                  <a:pt x="34056" y="0"/>
                </a:moveTo>
                <a:lnTo>
                  <a:pt x="34056" y="0"/>
                </a:lnTo>
                <a:lnTo>
                  <a:pt x="34056" y="36937"/>
                </a:lnTo>
                <a:lnTo>
                  <a:pt x="31234" y="45697"/>
                </a:lnTo>
                <a:lnTo>
                  <a:pt x="27510" y="54176"/>
                </a:lnTo>
                <a:lnTo>
                  <a:pt x="18062" y="98337"/>
                </a:lnTo>
                <a:lnTo>
                  <a:pt x="14027" y="130090"/>
                </a:lnTo>
                <a:lnTo>
                  <a:pt x="7482" y="142858"/>
                </a:lnTo>
                <a:lnTo>
                  <a:pt x="5516" y="152235"/>
                </a:lnTo>
                <a:lnTo>
                  <a:pt x="435" y="152351"/>
                </a:lnTo>
                <a:lnTo>
                  <a:pt x="0" y="151309"/>
                </a:lnTo>
                <a:lnTo>
                  <a:pt x="4085" y="142032"/>
                </a:lnTo>
                <a:lnTo>
                  <a:pt x="6523" y="98240"/>
                </a:lnTo>
                <a:lnTo>
                  <a:pt x="14122" y="70809"/>
                </a:lnTo>
                <a:lnTo>
                  <a:pt x="14971" y="49544"/>
                </a:lnTo>
                <a:lnTo>
                  <a:pt x="16041" y="48904"/>
                </a:lnTo>
                <a:lnTo>
                  <a:pt x="24496" y="47629"/>
                </a:lnTo>
                <a:lnTo>
                  <a:pt x="24528" y="55826"/>
                </a:lnTo>
                <a:lnTo>
                  <a:pt x="32731" y="65235"/>
                </a:lnTo>
                <a:lnTo>
                  <a:pt x="33664" y="71305"/>
                </a:lnTo>
                <a:lnTo>
                  <a:pt x="34853" y="72937"/>
                </a:lnTo>
                <a:lnTo>
                  <a:pt x="36703" y="74024"/>
                </a:lnTo>
                <a:lnTo>
                  <a:pt x="38996" y="74750"/>
                </a:lnTo>
                <a:lnTo>
                  <a:pt x="40525" y="76291"/>
                </a:lnTo>
                <a:lnTo>
                  <a:pt x="42223" y="80827"/>
                </a:lnTo>
                <a:lnTo>
                  <a:pt x="43734" y="82460"/>
                </a:lnTo>
                <a:lnTo>
                  <a:pt x="51662" y="85295"/>
                </a:lnTo>
                <a:lnTo>
                  <a:pt x="57735" y="85597"/>
                </a:lnTo>
                <a:lnTo>
                  <a:pt x="59367" y="84582"/>
                </a:lnTo>
                <a:lnTo>
                  <a:pt x="60455" y="82846"/>
                </a:lnTo>
                <a:lnTo>
                  <a:pt x="61180" y="80631"/>
                </a:lnTo>
                <a:lnTo>
                  <a:pt x="62722" y="79154"/>
                </a:lnTo>
                <a:lnTo>
                  <a:pt x="72802" y="73961"/>
                </a:lnTo>
                <a:lnTo>
                  <a:pt x="78793" y="69914"/>
                </a:lnTo>
                <a:lnTo>
                  <a:pt x="84983" y="68114"/>
                </a:lnTo>
                <a:lnTo>
                  <a:pt x="87058" y="66576"/>
                </a:lnTo>
                <a:lnTo>
                  <a:pt x="88440" y="64493"/>
                </a:lnTo>
                <a:lnTo>
                  <a:pt x="91035" y="59355"/>
                </a:lnTo>
                <a:lnTo>
                  <a:pt x="97388" y="50512"/>
                </a:lnTo>
                <a:lnTo>
                  <a:pt x="99740" y="41190"/>
                </a:lnTo>
                <a:lnTo>
                  <a:pt x="100291" y="34887"/>
                </a:lnTo>
                <a:lnTo>
                  <a:pt x="103358" y="28558"/>
                </a:lnTo>
                <a:lnTo>
                  <a:pt x="108893" y="20928"/>
                </a:lnTo>
                <a:lnTo>
                  <a:pt x="110255" y="9536"/>
                </a:lnTo>
                <a:lnTo>
                  <a:pt x="110256" y="50839"/>
                </a:lnTo>
                <a:lnTo>
                  <a:pt x="100906" y="95076"/>
                </a:lnTo>
                <a:lnTo>
                  <a:pt x="100741" y="117465"/>
                </a:lnTo>
                <a:lnTo>
                  <a:pt x="101796" y="119585"/>
                </a:lnTo>
                <a:lnTo>
                  <a:pt x="103558" y="120998"/>
                </a:lnTo>
                <a:lnTo>
                  <a:pt x="109864" y="123660"/>
                </a:lnTo>
                <a:lnTo>
                  <a:pt x="115196" y="123776"/>
                </a:lnTo>
                <a:lnTo>
                  <a:pt x="120565" y="120981"/>
                </a:lnTo>
                <a:lnTo>
                  <a:pt x="135759" y="108634"/>
                </a:lnTo>
                <a:lnTo>
                  <a:pt x="148376" y="102715"/>
                </a:lnTo>
                <a:lnTo>
                  <a:pt x="151545" y="100227"/>
                </a:lnTo>
                <a:lnTo>
                  <a:pt x="155065" y="91817"/>
                </a:lnTo>
                <a:lnTo>
                  <a:pt x="157688" y="82083"/>
                </a:lnTo>
                <a:lnTo>
                  <a:pt x="162381" y="74229"/>
                </a:lnTo>
                <a:lnTo>
                  <a:pt x="181822" y="57309"/>
                </a:lnTo>
                <a:lnTo>
                  <a:pt x="205366" y="14022"/>
                </a:lnTo>
                <a:lnTo>
                  <a:pt x="207530" y="12523"/>
                </a:lnTo>
                <a:lnTo>
                  <a:pt x="210030" y="11523"/>
                </a:lnTo>
                <a:lnTo>
                  <a:pt x="211697" y="9799"/>
                </a:lnTo>
                <a:lnTo>
                  <a:pt x="213550" y="5060"/>
                </a:lnTo>
                <a:lnTo>
                  <a:pt x="215102" y="3374"/>
                </a:lnTo>
                <a:lnTo>
                  <a:pt x="224518" y="11"/>
                </a:lnTo>
                <a:lnTo>
                  <a:pt x="224555" y="22390"/>
                </a:lnTo>
                <a:lnTo>
                  <a:pt x="221733" y="28648"/>
                </a:lnTo>
                <a:lnTo>
                  <a:pt x="218010" y="34958"/>
                </a:lnTo>
                <a:lnTo>
                  <a:pt x="215914" y="45518"/>
                </a:lnTo>
                <a:lnTo>
                  <a:pt x="214234" y="60524"/>
                </a:lnTo>
                <a:lnTo>
                  <a:pt x="208562" y="73201"/>
                </a:lnTo>
                <a:lnTo>
                  <a:pt x="205585" y="117386"/>
                </a:lnTo>
                <a:lnTo>
                  <a:pt x="205506" y="161364"/>
                </a:lnTo>
                <a:lnTo>
                  <a:pt x="222839" y="161910"/>
                </a:lnTo>
                <a:lnTo>
                  <a:pt x="229104" y="156864"/>
                </a:lnTo>
                <a:lnTo>
                  <a:pt x="231869" y="151562"/>
                </a:lnTo>
                <a:lnTo>
                  <a:pt x="232606" y="148666"/>
                </a:lnTo>
                <a:lnTo>
                  <a:pt x="242637" y="133513"/>
                </a:lnTo>
                <a:lnTo>
                  <a:pt x="243606" y="85919"/>
                </a:lnTo>
                <a:lnTo>
                  <a:pt x="243606" y="76203"/>
                </a:lnTo>
                <a:lnTo>
                  <a:pt x="251807" y="68000"/>
                </a:lnTo>
                <a:lnTo>
                  <a:pt x="261216" y="66791"/>
                </a:lnTo>
                <a:lnTo>
                  <a:pt x="285364" y="51494"/>
                </a:lnTo>
                <a:lnTo>
                  <a:pt x="296784" y="47713"/>
                </a:lnTo>
                <a:lnTo>
                  <a:pt x="306870" y="41419"/>
                </a:lnTo>
                <a:lnTo>
                  <a:pt x="316561" y="38025"/>
                </a:lnTo>
                <a:lnTo>
                  <a:pt x="326135" y="31845"/>
                </a:lnTo>
                <a:lnTo>
                  <a:pt x="335675" y="28486"/>
                </a:lnTo>
                <a:lnTo>
                  <a:pt x="347823" y="19480"/>
                </a:lnTo>
                <a:lnTo>
                  <a:pt x="356533" y="19088"/>
                </a:lnTo>
                <a:lnTo>
                  <a:pt x="356991" y="20134"/>
                </a:lnTo>
                <a:lnTo>
                  <a:pt x="357906" y="66692"/>
                </a:lnTo>
                <a:lnTo>
                  <a:pt x="357906" y="106626"/>
                </a:lnTo>
                <a:lnTo>
                  <a:pt x="360728" y="113712"/>
                </a:lnTo>
                <a:lnTo>
                  <a:pt x="364452" y="120389"/>
                </a:lnTo>
                <a:lnTo>
                  <a:pt x="367169" y="133131"/>
                </a:lnTo>
                <a:lnTo>
                  <a:pt x="367314" y="137839"/>
                </a:lnTo>
                <a:lnTo>
                  <a:pt x="370201" y="143459"/>
                </a:lnTo>
                <a:lnTo>
                  <a:pt x="375622" y="150634"/>
                </a:lnTo>
                <a:lnTo>
                  <a:pt x="379185" y="151615"/>
                </a:lnTo>
                <a:lnTo>
                  <a:pt x="408744" y="152386"/>
                </a:lnTo>
                <a:lnTo>
                  <a:pt x="415073" y="149572"/>
                </a:lnTo>
                <a:lnTo>
                  <a:pt x="421413" y="145851"/>
                </a:lnTo>
                <a:lnTo>
                  <a:pt x="430933" y="142698"/>
                </a:lnTo>
                <a:lnTo>
                  <a:pt x="472206" y="107580"/>
                </a:lnTo>
                <a:lnTo>
                  <a:pt x="478556" y="104963"/>
                </a:lnTo>
                <a:lnTo>
                  <a:pt x="484906" y="100273"/>
                </a:lnTo>
                <a:lnTo>
                  <a:pt x="488434" y="94660"/>
                </a:lnTo>
                <a:lnTo>
                  <a:pt x="491060" y="88637"/>
                </a:lnTo>
                <a:lnTo>
                  <a:pt x="497430" y="79297"/>
                </a:lnTo>
                <a:lnTo>
                  <a:pt x="499292" y="72991"/>
                </a:lnTo>
                <a:lnTo>
                  <a:pt x="500846" y="70886"/>
                </a:lnTo>
                <a:lnTo>
                  <a:pt x="502941" y="69482"/>
                </a:lnTo>
                <a:lnTo>
                  <a:pt x="505396" y="68546"/>
                </a:lnTo>
                <a:lnTo>
                  <a:pt x="507033" y="66864"/>
                </a:lnTo>
                <a:lnTo>
                  <a:pt x="508851" y="62173"/>
                </a:lnTo>
                <a:lnTo>
                  <a:pt x="510178" y="49390"/>
                </a:lnTo>
                <a:lnTo>
                  <a:pt x="502094" y="39579"/>
                </a:lnTo>
                <a:lnTo>
                  <a:pt x="500896" y="30029"/>
                </a:lnTo>
                <a:lnTo>
                  <a:pt x="491652" y="19480"/>
                </a:lnTo>
                <a:lnTo>
                  <a:pt x="467577" y="19051"/>
                </a:lnTo>
                <a:lnTo>
                  <a:pt x="462035" y="21873"/>
                </a:lnTo>
                <a:lnTo>
                  <a:pt x="454910" y="27251"/>
                </a:lnTo>
                <a:lnTo>
                  <a:pt x="453935" y="30808"/>
                </a:lnTo>
                <a:lnTo>
                  <a:pt x="453675" y="33239"/>
                </a:lnTo>
                <a:lnTo>
                  <a:pt x="450565" y="38761"/>
                </a:lnTo>
                <a:lnTo>
                  <a:pt x="446713" y="44744"/>
                </a:lnTo>
                <a:lnTo>
                  <a:pt x="444037" y="55307"/>
                </a:lnTo>
                <a:lnTo>
                  <a:pt x="443752" y="61661"/>
                </a:lnTo>
                <a:lnTo>
                  <a:pt x="440862" y="67269"/>
                </a:lnTo>
                <a:lnTo>
                  <a:pt x="437109" y="73289"/>
                </a:lnTo>
                <a:lnTo>
                  <a:pt x="434699" y="85777"/>
                </a:lnTo>
                <a:lnTo>
                  <a:pt x="434109" y="127932"/>
                </a:lnTo>
                <a:lnTo>
                  <a:pt x="436929" y="133764"/>
                </a:lnTo>
                <a:lnTo>
                  <a:pt x="440652" y="139884"/>
                </a:lnTo>
                <a:lnTo>
                  <a:pt x="443043" y="152436"/>
                </a:lnTo>
                <a:lnTo>
                  <a:pt x="443239" y="155599"/>
                </a:lnTo>
                <a:lnTo>
                  <a:pt x="444428" y="157708"/>
                </a:lnTo>
                <a:lnTo>
                  <a:pt x="446279" y="159114"/>
                </a:lnTo>
                <a:lnTo>
                  <a:pt x="448571" y="160051"/>
                </a:lnTo>
                <a:lnTo>
                  <a:pt x="450100" y="161734"/>
                </a:lnTo>
                <a:lnTo>
                  <a:pt x="451798" y="166426"/>
                </a:lnTo>
                <a:lnTo>
                  <a:pt x="453309" y="168101"/>
                </a:lnTo>
                <a:lnTo>
                  <a:pt x="457810" y="169962"/>
                </a:lnTo>
                <a:lnTo>
                  <a:pt x="494442" y="171439"/>
                </a:lnTo>
                <a:lnTo>
                  <a:pt x="500786" y="168623"/>
                </a:lnTo>
                <a:lnTo>
                  <a:pt x="507133" y="164902"/>
                </a:lnTo>
                <a:lnTo>
                  <a:pt x="516657" y="161748"/>
                </a:lnTo>
                <a:lnTo>
                  <a:pt x="526181" y="155640"/>
                </a:lnTo>
                <a:lnTo>
                  <a:pt x="535706" y="152302"/>
                </a:lnTo>
                <a:lnTo>
                  <a:pt x="557931" y="135981"/>
                </a:lnTo>
                <a:lnTo>
                  <a:pt x="564281" y="133461"/>
                </a:lnTo>
                <a:lnTo>
                  <a:pt x="586495" y="114311"/>
                </a:lnTo>
                <a:lnTo>
                  <a:pt x="586506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SMARTInkShape-Group262"/>
          <p:cNvGrpSpPr/>
          <p:nvPr/>
        </p:nvGrpSpPr>
        <p:grpSpPr>
          <a:xfrm>
            <a:off x="3781425" y="2676932"/>
            <a:ext cx="1362076" cy="313919"/>
            <a:chOff x="3781425" y="2676932"/>
            <a:chExt cx="1362076" cy="313919"/>
          </a:xfrm>
        </p:grpSpPr>
        <p:sp>
          <p:nvSpPr>
            <p:cNvPr id="66" name="SMARTInkShape-929"/>
            <p:cNvSpPr/>
            <p:nvPr>
              <p:custDataLst>
                <p:tags r:id="rId213"/>
              </p:custDataLst>
            </p:nvPr>
          </p:nvSpPr>
          <p:spPr>
            <a:xfrm>
              <a:off x="5019796" y="2686050"/>
              <a:ext cx="123705" cy="142711"/>
            </a:xfrm>
            <a:custGeom>
              <a:avLst/>
              <a:gdLst/>
              <a:ahLst/>
              <a:cxnLst/>
              <a:rect l="0" t="0" r="0" b="0"/>
              <a:pathLst>
                <a:path w="123705" h="142711">
                  <a:moveTo>
                    <a:pt x="123704" y="0"/>
                  </a:moveTo>
                  <a:lnTo>
                    <a:pt x="123704" y="0"/>
                  </a:lnTo>
                  <a:lnTo>
                    <a:pt x="101314" y="0"/>
                  </a:lnTo>
                  <a:lnTo>
                    <a:pt x="95056" y="2822"/>
                  </a:lnTo>
                  <a:lnTo>
                    <a:pt x="88746" y="6546"/>
                  </a:lnTo>
                  <a:lnTo>
                    <a:pt x="76073" y="8936"/>
                  </a:lnTo>
                  <a:lnTo>
                    <a:pt x="68667" y="10322"/>
                  </a:lnTo>
                  <a:lnTo>
                    <a:pt x="38567" y="21268"/>
                  </a:lnTo>
                  <a:lnTo>
                    <a:pt x="35196" y="23704"/>
                  </a:lnTo>
                  <a:lnTo>
                    <a:pt x="31451" y="29232"/>
                  </a:lnTo>
                  <a:lnTo>
                    <a:pt x="28728" y="35217"/>
                  </a:lnTo>
                  <a:lnTo>
                    <a:pt x="13383" y="54001"/>
                  </a:lnTo>
                  <a:lnTo>
                    <a:pt x="11172" y="60336"/>
                  </a:lnTo>
                  <a:lnTo>
                    <a:pt x="8695" y="79573"/>
                  </a:lnTo>
                  <a:lnTo>
                    <a:pt x="1248" y="98033"/>
                  </a:lnTo>
                  <a:lnTo>
                    <a:pt x="0" y="117441"/>
                  </a:lnTo>
                  <a:lnTo>
                    <a:pt x="2754" y="123810"/>
                  </a:lnTo>
                  <a:lnTo>
                    <a:pt x="6448" y="130168"/>
                  </a:lnTo>
                  <a:lnTo>
                    <a:pt x="8091" y="136522"/>
                  </a:lnTo>
                  <a:lnTo>
                    <a:pt x="9587" y="138640"/>
                  </a:lnTo>
                  <a:lnTo>
                    <a:pt x="11643" y="140052"/>
                  </a:lnTo>
                  <a:lnTo>
                    <a:pt x="17489" y="142317"/>
                  </a:lnTo>
                  <a:lnTo>
                    <a:pt x="23559" y="142710"/>
                  </a:lnTo>
                  <a:lnTo>
                    <a:pt x="29101" y="139979"/>
                  </a:lnTo>
                  <a:lnTo>
                    <a:pt x="4750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930"/>
            <p:cNvSpPr/>
            <p:nvPr>
              <p:custDataLst>
                <p:tags r:id="rId214"/>
              </p:custDataLst>
            </p:nvPr>
          </p:nvSpPr>
          <p:spPr>
            <a:xfrm>
              <a:off x="4791075" y="2695586"/>
              <a:ext cx="170113" cy="133340"/>
            </a:xfrm>
            <a:custGeom>
              <a:avLst/>
              <a:gdLst/>
              <a:ahLst/>
              <a:cxnLst/>
              <a:rect l="0" t="0" r="0" b="0"/>
              <a:pathLst>
                <a:path w="170113" h="133340">
                  <a:moveTo>
                    <a:pt x="0" y="133339"/>
                  </a:moveTo>
                  <a:lnTo>
                    <a:pt x="0" y="133339"/>
                  </a:lnTo>
                  <a:lnTo>
                    <a:pt x="0" y="123226"/>
                  </a:lnTo>
                  <a:lnTo>
                    <a:pt x="2822" y="115439"/>
                  </a:lnTo>
                  <a:lnTo>
                    <a:pt x="6546" y="108450"/>
                  </a:lnTo>
                  <a:lnTo>
                    <a:pt x="19148" y="70735"/>
                  </a:lnTo>
                  <a:lnTo>
                    <a:pt x="35213" y="50867"/>
                  </a:lnTo>
                  <a:lnTo>
                    <a:pt x="63507" y="23274"/>
                  </a:lnTo>
                  <a:lnTo>
                    <a:pt x="76201" y="17053"/>
                  </a:lnTo>
                  <a:lnTo>
                    <a:pt x="82550" y="12865"/>
                  </a:lnTo>
                  <a:lnTo>
                    <a:pt x="92075" y="9449"/>
                  </a:lnTo>
                  <a:lnTo>
                    <a:pt x="101600" y="3262"/>
                  </a:lnTo>
                  <a:lnTo>
                    <a:pt x="111125" y="959"/>
                  </a:lnTo>
                  <a:lnTo>
                    <a:pt x="140994" y="0"/>
                  </a:lnTo>
                  <a:lnTo>
                    <a:pt x="150108" y="6537"/>
                  </a:lnTo>
                  <a:lnTo>
                    <a:pt x="155967" y="8191"/>
                  </a:lnTo>
                  <a:lnTo>
                    <a:pt x="157954" y="9691"/>
                  </a:lnTo>
                  <a:lnTo>
                    <a:pt x="160160" y="14179"/>
                  </a:lnTo>
                  <a:lnTo>
                    <a:pt x="162880" y="35001"/>
                  </a:lnTo>
                  <a:lnTo>
                    <a:pt x="169443" y="47631"/>
                  </a:lnTo>
                  <a:lnTo>
                    <a:pt x="170112" y="50800"/>
                  </a:lnTo>
                  <a:lnTo>
                    <a:pt x="169500" y="53972"/>
                  </a:lnTo>
                  <a:lnTo>
                    <a:pt x="163735" y="66666"/>
                  </a:lnTo>
                  <a:lnTo>
                    <a:pt x="160937" y="92064"/>
                  </a:lnTo>
                  <a:lnTo>
                    <a:pt x="151578" y="104764"/>
                  </a:lnTo>
                  <a:lnTo>
                    <a:pt x="145684" y="110056"/>
                  </a:lnTo>
                  <a:lnTo>
                    <a:pt x="133278" y="116275"/>
                  </a:lnTo>
                  <a:lnTo>
                    <a:pt x="126968" y="120463"/>
                  </a:lnTo>
                  <a:lnTo>
                    <a:pt x="117466" y="122821"/>
                  </a:lnTo>
                  <a:lnTo>
                    <a:pt x="90751" y="123803"/>
                  </a:lnTo>
                  <a:lnTo>
                    <a:pt x="89075" y="122748"/>
                  </a:lnTo>
                  <a:lnTo>
                    <a:pt x="87959" y="120987"/>
                  </a:lnTo>
                  <a:lnTo>
                    <a:pt x="86387" y="113451"/>
                  </a:lnTo>
                  <a:lnTo>
                    <a:pt x="8572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931"/>
            <p:cNvSpPr/>
            <p:nvPr>
              <p:custDataLst>
                <p:tags r:id="rId215"/>
              </p:custDataLst>
            </p:nvPr>
          </p:nvSpPr>
          <p:spPr>
            <a:xfrm>
              <a:off x="4772025" y="2686085"/>
              <a:ext cx="66676" cy="303400"/>
            </a:xfrm>
            <a:custGeom>
              <a:avLst/>
              <a:gdLst/>
              <a:ahLst/>
              <a:cxnLst/>
              <a:rect l="0" t="0" r="0" b="0"/>
              <a:pathLst>
                <a:path w="66676" h="303400">
                  <a:moveTo>
                    <a:pt x="66675" y="9490"/>
                  </a:moveTo>
                  <a:lnTo>
                    <a:pt x="66675" y="9490"/>
                  </a:lnTo>
                  <a:lnTo>
                    <a:pt x="66675" y="0"/>
                  </a:lnTo>
                  <a:lnTo>
                    <a:pt x="66675" y="31870"/>
                  </a:lnTo>
                  <a:lnTo>
                    <a:pt x="57542" y="74483"/>
                  </a:lnTo>
                  <a:lnTo>
                    <a:pt x="56169" y="98685"/>
                  </a:lnTo>
                  <a:lnTo>
                    <a:pt x="45396" y="142857"/>
                  </a:lnTo>
                  <a:lnTo>
                    <a:pt x="40261" y="161895"/>
                  </a:lnTo>
                  <a:lnTo>
                    <a:pt x="35918" y="180942"/>
                  </a:lnTo>
                  <a:lnTo>
                    <a:pt x="22315" y="223098"/>
                  </a:lnTo>
                  <a:lnTo>
                    <a:pt x="18959" y="240468"/>
                  </a:lnTo>
                  <a:lnTo>
                    <a:pt x="11702" y="256356"/>
                  </a:lnTo>
                  <a:lnTo>
                    <a:pt x="8753" y="278399"/>
                  </a:lnTo>
                  <a:lnTo>
                    <a:pt x="6894" y="280838"/>
                  </a:lnTo>
                  <a:lnTo>
                    <a:pt x="4595" y="282463"/>
                  </a:lnTo>
                  <a:lnTo>
                    <a:pt x="3064" y="284606"/>
                  </a:lnTo>
                  <a:lnTo>
                    <a:pt x="119" y="294763"/>
                  </a:lnTo>
                  <a:lnTo>
                    <a:pt x="11" y="303399"/>
                  </a:lnTo>
                  <a:lnTo>
                    <a:pt x="0" y="2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932"/>
            <p:cNvSpPr/>
            <p:nvPr>
              <p:custDataLst>
                <p:tags r:id="rId216"/>
              </p:custDataLst>
            </p:nvPr>
          </p:nvSpPr>
          <p:spPr>
            <a:xfrm>
              <a:off x="4029085" y="2676932"/>
              <a:ext cx="752466" cy="179199"/>
            </a:xfrm>
            <a:custGeom>
              <a:avLst/>
              <a:gdLst/>
              <a:ahLst/>
              <a:cxnLst/>
              <a:rect l="0" t="0" r="0" b="0"/>
              <a:pathLst>
                <a:path w="752466" h="179199">
                  <a:moveTo>
                    <a:pt x="38090" y="66268"/>
                  </a:moveTo>
                  <a:lnTo>
                    <a:pt x="38090" y="66268"/>
                  </a:lnTo>
                  <a:lnTo>
                    <a:pt x="28565" y="56744"/>
                  </a:lnTo>
                  <a:lnTo>
                    <a:pt x="28565" y="61799"/>
                  </a:lnTo>
                  <a:lnTo>
                    <a:pt x="27507" y="63289"/>
                  </a:lnTo>
                  <a:lnTo>
                    <a:pt x="25743" y="64282"/>
                  </a:lnTo>
                  <a:lnTo>
                    <a:pt x="19433" y="66152"/>
                  </a:lnTo>
                  <a:lnTo>
                    <a:pt x="19043" y="89865"/>
                  </a:lnTo>
                  <a:lnTo>
                    <a:pt x="16219" y="95453"/>
                  </a:lnTo>
                  <a:lnTo>
                    <a:pt x="12494" y="101464"/>
                  </a:lnTo>
                  <a:lnTo>
                    <a:pt x="10104" y="113946"/>
                  </a:lnTo>
                  <a:lnTo>
                    <a:pt x="9908" y="117104"/>
                  </a:lnTo>
                  <a:lnTo>
                    <a:pt x="6867" y="123434"/>
                  </a:lnTo>
                  <a:lnTo>
                    <a:pt x="3046" y="129775"/>
                  </a:lnTo>
                  <a:lnTo>
                    <a:pt x="594" y="142470"/>
                  </a:lnTo>
                  <a:lnTo>
                    <a:pt x="0" y="165085"/>
                  </a:lnTo>
                  <a:lnTo>
                    <a:pt x="1055" y="167071"/>
                  </a:lnTo>
                  <a:lnTo>
                    <a:pt x="2817" y="168396"/>
                  </a:lnTo>
                  <a:lnTo>
                    <a:pt x="8192" y="170520"/>
                  </a:lnTo>
                  <a:lnTo>
                    <a:pt x="17600" y="179198"/>
                  </a:lnTo>
                  <a:lnTo>
                    <a:pt x="19138" y="178597"/>
                  </a:lnTo>
                  <a:lnTo>
                    <a:pt x="26360" y="173751"/>
                  </a:lnTo>
                  <a:lnTo>
                    <a:pt x="38282" y="171578"/>
                  </a:lnTo>
                  <a:lnTo>
                    <a:pt x="45584" y="170223"/>
                  </a:lnTo>
                  <a:lnTo>
                    <a:pt x="60536" y="163509"/>
                  </a:lnTo>
                  <a:lnTo>
                    <a:pt x="106582" y="129755"/>
                  </a:lnTo>
                  <a:lnTo>
                    <a:pt x="120371" y="116007"/>
                  </a:lnTo>
                  <a:lnTo>
                    <a:pt x="149563" y="75967"/>
                  </a:lnTo>
                  <a:lnTo>
                    <a:pt x="153076" y="59941"/>
                  </a:lnTo>
                  <a:lnTo>
                    <a:pt x="157281" y="53578"/>
                  </a:lnTo>
                  <a:lnTo>
                    <a:pt x="157768" y="50400"/>
                  </a:lnTo>
                  <a:lnTo>
                    <a:pt x="157034" y="47223"/>
                  </a:lnTo>
                  <a:lnTo>
                    <a:pt x="153307" y="39575"/>
                  </a:lnTo>
                  <a:lnTo>
                    <a:pt x="152662" y="33194"/>
                  </a:lnTo>
                  <a:lnTo>
                    <a:pt x="151513" y="31519"/>
                  </a:lnTo>
                  <a:lnTo>
                    <a:pt x="149688" y="30402"/>
                  </a:lnTo>
                  <a:lnTo>
                    <a:pt x="142705" y="28462"/>
                  </a:lnTo>
                  <a:lnTo>
                    <a:pt x="109780" y="28169"/>
                  </a:lnTo>
                  <a:lnTo>
                    <a:pt x="104172" y="30991"/>
                  </a:lnTo>
                  <a:lnTo>
                    <a:pt x="98151" y="34714"/>
                  </a:lnTo>
                  <a:lnTo>
                    <a:pt x="91948" y="36369"/>
                  </a:lnTo>
                  <a:lnTo>
                    <a:pt x="89870" y="37869"/>
                  </a:lnTo>
                  <a:lnTo>
                    <a:pt x="88485" y="39926"/>
                  </a:lnTo>
                  <a:lnTo>
                    <a:pt x="85887" y="45036"/>
                  </a:lnTo>
                  <a:lnTo>
                    <a:pt x="70635" y="63180"/>
                  </a:lnTo>
                  <a:lnTo>
                    <a:pt x="64627" y="75810"/>
                  </a:lnTo>
                  <a:lnTo>
                    <a:pt x="60467" y="82151"/>
                  </a:lnTo>
                  <a:lnTo>
                    <a:pt x="57068" y="91670"/>
                  </a:lnTo>
                  <a:lnTo>
                    <a:pt x="50886" y="101194"/>
                  </a:lnTo>
                  <a:lnTo>
                    <a:pt x="47526" y="110718"/>
                  </a:lnTo>
                  <a:lnTo>
                    <a:pt x="41356" y="120243"/>
                  </a:lnTo>
                  <a:lnTo>
                    <a:pt x="39058" y="129768"/>
                  </a:lnTo>
                  <a:lnTo>
                    <a:pt x="38128" y="146967"/>
                  </a:lnTo>
                  <a:lnTo>
                    <a:pt x="40929" y="152582"/>
                  </a:lnTo>
                  <a:lnTo>
                    <a:pt x="43158" y="155560"/>
                  </a:lnTo>
                  <a:lnTo>
                    <a:pt x="48456" y="158871"/>
                  </a:lnTo>
                  <a:lnTo>
                    <a:pt x="51351" y="159753"/>
                  </a:lnTo>
                  <a:lnTo>
                    <a:pt x="53281" y="161399"/>
                  </a:lnTo>
                  <a:lnTo>
                    <a:pt x="55425" y="166052"/>
                  </a:lnTo>
                  <a:lnTo>
                    <a:pt x="57054" y="167715"/>
                  </a:lnTo>
                  <a:lnTo>
                    <a:pt x="61688" y="169564"/>
                  </a:lnTo>
                  <a:lnTo>
                    <a:pt x="79486" y="170913"/>
                  </a:lnTo>
                  <a:lnTo>
                    <a:pt x="93982" y="165948"/>
                  </a:lnTo>
                  <a:lnTo>
                    <a:pt x="113706" y="154562"/>
                  </a:lnTo>
                  <a:lnTo>
                    <a:pt x="131931" y="147444"/>
                  </a:lnTo>
                  <a:lnTo>
                    <a:pt x="175790" y="115986"/>
                  </a:lnTo>
                  <a:lnTo>
                    <a:pt x="221660" y="75967"/>
                  </a:lnTo>
                  <a:lnTo>
                    <a:pt x="250409" y="53578"/>
                  </a:lnTo>
                  <a:lnTo>
                    <a:pt x="273016" y="32402"/>
                  </a:lnTo>
                  <a:lnTo>
                    <a:pt x="283855" y="28726"/>
                  </a:lnTo>
                  <a:lnTo>
                    <a:pt x="290238" y="28333"/>
                  </a:lnTo>
                  <a:lnTo>
                    <a:pt x="291914" y="27220"/>
                  </a:lnTo>
                  <a:lnTo>
                    <a:pt x="293031" y="25419"/>
                  </a:lnTo>
                  <a:lnTo>
                    <a:pt x="293775" y="23161"/>
                  </a:lnTo>
                  <a:lnTo>
                    <a:pt x="295330" y="21655"/>
                  </a:lnTo>
                  <a:lnTo>
                    <a:pt x="304359" y="18761"/>
                  </a:lnTo>
                  <a:lnTo>
                    <a:pt x="304787" y="36254"/>
                  </a:lnTo>
                  <a:lnTo>
                    <a:pt x="298244" y="45013"/>
                  </a:lnTo>
                  <a:lnTo>
                    <a:pt x="295089" y="53856"/>
                  </a:lnTo>
                  <a:lnTo>
                    <a:pt x="288980" y="64236"/>
                  </a:lnTo>
                  <a:lnTo>
                    <a:pt x="285642" y="79189"/>
                  </a:lnTo>
                  <a:lnTo>
                    <a:pt x="275568" y="94260"/>
                  </a:lnTo>
                  <a:lnTo>
                    <a:pt x="272609" y="97629"/>
                  </a:lnTo>
                  <a:lnTo>
                    <a:pt x="269320" y="107017"/>
                  </a:lnTo>
                  <a:lnTo>
                    <a:pt x="268444" y="112484"/>
                  </a:lnTo>
                  <a:lnTo>
                    <a:pt x="266801" y="116129"/>
                  </a:lnTo>
                  <a:lnTo>
                    <a:pt x="264647" y="118559"/>
                  </a:lnTo>
                  <a:lnTo>
                    <a:pt x="262153" y="120178"/>
                  </a:lnTo>
                  <a:lnTo>
                    <a:pt x="260491" y="123375"/>
                  </a:lnTo>
                  <a:lnTo>
                    <a:pt x="257092" y="135870"/>
                  </a:lnTo>
                  <a:lnTo>
                    <a:pt x="255000" y="138069"/>
                  </a:lnTo>
                  <a:lnTo>
                    <a:pt x="252546" y="139536"/>
                  </a:lnTo>
                  <a:lnTo>
                    <a:pt x="250911" y="141571"/>
                  </a:lnTo>
                  <a:lnTo>
                    <a:pt x="245464" y="152443"/>
                  </a:lnTo>
                  <a:lnTo>
                    <a:pt x="238243" y="161360"/>
                  </a:lnTo>
                  <a:lnTo>
                    <a:pt x="243209" y="161471"/>
                  </a:lnTo>
                  <a:lnTo>
                    <a:pt x="244686" y="160429"/>
                  </a:lnTo>
                  <a:lnTo>
                    <a:pt x="245671" y="158675"/>
                  </a:lnTo>
                  <a:lnTo>
                    <a:pt x="246327" y="156448"/>
                  </a:lnTo>
                  <a:lnTo>
                    <a:pt x="257828" y="142218"/>
                  </a:lnTo>
                  <a:lnTo>
                    <a:pt x="276273" y="120574"/>
                  </a:lnTo>
                  <a:lnTo>
                    <a:pt x="307613" y="75130"/>
                  </a:lnTo>
                  <a:lnTo>
                    <a:pt x="330366" y="51560"/>
                  </a:lnTo>
                  <a:lnTo>
                    <a:pt x="374097" y="18663"/>
                  </a:lnTo>
                  <a:lnTo>
                    <a:pt x="388473" y="11946"/>
                  </a:lnTo>
                  <a:lnTo>
                    <a:pt x="407193" y="9228"/>
                  </a:lnTo>
                  <a:lnTo>
                    <a:pt x="413097" y="9167"/>
                  </a:lnTo>
                  <a:lnTo>
                    <a:pt x="419249" y="11962"/>
                  </a:lnTo>
                  <a:lnTo>
                    <a:pt x="433509" y="23583"/>
                  </a:lnTo>
                  <a:lnTo>
                    <a:pt x="436082" y="28952"/>
                  </a:lnTo>
                  <a:lnTo>
                    <a:pt x="438019" y="55496"/>
                  </a:lnTo>
                  <a:lnTo>
                    <a:pt x="435264" y="64302"/>
                  </a:lnTo>
                  <a:lnTo>
                    <a:pt x="431570" y="71744"/>
                  </a:lnTo>
                  <a:lnTo>
                    <a:pt x="429004" y="88378"/>
                  </a:lnTo>
                  <a:lnTo>
                    <a:pt x="428618" y="136001"/>
                  </a:lnTo>
                  <a:lnTo>
                    <a:pt x="428615" y="146957"/>
                  </a:lnTo>
                  <a:lnTo>
                    <a:pt x="429673" y="148636"/>
                  </a:lnTo>
                  <a:lnTo>
                    <a:pt x="431437" y="149755"/>
                  </a:lnTo>
                  <a:lnTo>
                    <a:pt x="438976" y="151330"/>
                  </a:lnTo>
                  <a:lnTo>
                    <a:pt x="445948" y="151862"/>
                  </a:lnTo>
                  <a:lnTo>
                    <a:pt x="491256" y="117035"/>
                  </a:lnTo>
                  <a:lnTo>
                    <a:pt x="520668" y="87434"/>
                  </a:lnTo>
                  <a:lnTo>
                    <a:pt x="557732" y="40946"/>
                  </a:lnTo>
                  <a:lnTo>
                    <a:pt x="563951" y="28183"/>
                  </a:lnTo>
                  <a:lnTo>
                    <a:pt x="568140" y="21825"/>
                  </a:lnTo>
                  <a:lnTo>
                    <a:pt x="571359" y="9676"/>
                  </a:lnTo>
                  <a:lnTo>
                    <a:pt x="580619" y="0"/>
                  </a:lnTo>
                  <a:lnTo>
                    <a:pt x="572779" y="7830"/>
                  </a:lnTo>
                  <a:lnTo>
                    <a:pt x="571872" y="13793"/>
                  </a:lnTo>
                  <a:lnTo>
                    <a:pt x="571500" y="32706"/>
                  </a:lnTo>
                  <a:lnTo>
                    <a:pt x="568672" y="38299"/>
                  </a:lnTo>
                  <a:lnTo>
                    <a:pt x="566436" y="41272"/>
                  </a:lnTo>
                  <a:lnTo>
                    <a:pt x="563952" y="50220"/>
                  </a:lnTo>
                  <a:lnTo>
                    <a:pt x="561981" y="97615"/>
                  </a:lnTo>
                  <a:lnTo>
                    <a:pt x="561965" y="140552"/>
                  </a:lnTo>
                  <a:lnTo>
                    <a:pt x="563023" y="141191"/>
                  </a:lnTo>
                  <a:lnTo>
                    <a:pt x="567022" y="141900"/>
                  </a:lnTo>
                  <a:lnTo>
                    <a:pt x="568511" y="143148"/>
                  </a:lnTo>
                  <a:lnTo>
                    <a:pt x="570166" y="147356"/>
                  </a:lnTo>
                  <a:lnTo>
                    <a:pt x="571666" y="148902"/>
                  </a:lnTo>
                  <a:lnTo>
                    <a:pt x="576154" y="150619"/>
                  </a:lnTo>
                  <a:lnTo>
                    <a:pt x="578833" y="150019"/>
                  </a:lnTo>
                  <a:lnTo>
                    <a:pt x="588789" y="143671"/>
                  </a:lnTo>
                  <a:lnTo>
                    <a:pt x="606684" y="127350"/>
                  </a:lnTo>
                  <a:lnTo>
                    <a:pt x="612884" y="125166"/>
                  </a:lnTo>
                  <a:lnTo>
                    <a:pt x="619168" y="118550"/>
                  </a:lnTo>
                  <a:lnTo>
                    <a:pt x="660390" y="72642"/>
                  </a:lnTo>
                  <a:lnTo>
                    <a:pt x="672032" y="59922"/>
                  </a:lnTo>
                  <a:lnTo>
                    <a:pt x="678251" y="47219"/>
                  </a:lnTo>
                  <a:lnTo>
                    <a:pt x="682440" y="40869"/>
                  </a:lnTo>
                  <a:lnTo>
                    <a:pt x="685349" y="30049"/>
                  </a:lnTo>
                  <a:lnTo>
                    <a:pt x="685790" y="18654"/>
                  </a:lnTo>
                  <a:lnTo>
                    <a:pt x="685790" y="36253"/>
                  </a:lnTo>
                  <a:lnTo>
                    <a:pt x="679244" y="45013"/>
                  </a:lnTo>
                  <a:lnTo>
                    <a:pt x="677148" y="53856"/>
                  </a:lnTo>
                  <a:lnTo>
                    <a:pt x="676657" y="60046"/>
                  </a:lnTo>
                  <a:lnTo>
                    <a:pt x="673617" y="66325"/>
                  </a:lnTo>
                  <a:lnTo>
                    <a:pt x="669797" y="72643"/>
                  </a:lnTo>
                  <a:lnTo>
                    <a:pt x="667344" y="85323"/>
                  </a:lnTo>
                  <a:lnTo>
                    <a:pt x="666740" y="131143"/>
                  </a:lnTo>
                  <a:lnTo>
                    <a:pt x="674941" y="140986"/>
                  </a:lnTo>
                  <a:lnTo>
                    <a:pt x="676441" y="140422"/>
                  </a:lnTo>
                  <a:lnTo>
                    <a:pt x="683608" y="135629"/>
                  </a:lnTo>
                  <a:lnTo>
                    <a:pt x="692434" y="132681"/>
                  </a:lnTo>
                  <a:lnTo>
                    <a:pt x="702811" y="126633"/>
                  </a:lnTo>
                  <a:lnTo>
                    <a:pt x="717762" y="123313"/>
                  </a:lnTo>
                  <a:lnTo>
                    <a:pt x="752465" y="1043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933"/>
            <p:cNvSpPr/>
            <p:nvPr>
              <p:custDataLst>
                <p:tags r:id="rId217"/>
              </p:custDataLst>
            </p:nvPr>
          </p:nvSpPr>
          <p:spPr>
            <a:xfrm>
              <a:off x="3781425" y="2867025"/>
              <a:ext cx="34064" cy="123826"/>
            </a:xfrm>
            <a:custGeom>
              <a:avLst/>
              <a:gdLst/>
              <a:ahLst/>
              <a:cxnLst/>
              <a:rect l="0" t="0" r="0" b="0"/>
              <a:pathLst>
                <a:path w="34064" h="123826">
                  <a:moveTo>
                    <a:pt x="28575" y="0"/>
                  </a:moveTo>
                  <a:lnTo>
                    <a:pt x="28575" y="0"/>
                  </a:lnTo>
                  <a:lnTo>
                    <a:pt x="28575" y="9133"/>
                  </a:lnTo>
                  <a:lnTo>
                    <a:pt x="33632" y="14465"/>
                  </a:lnTo>
                  <a:lnTo>
                    <a:pt x="34063" y="17052"/>
                  </a:lnTo>
                  <a:lnTo>
                    <a:pt x="33292" y="19834"/>
                  </a:lnTo>
                  <a:lnTo>
                    <a:pt x="30671" y="25749"/>
                  </a:lnTo>
                  <a:lnTo>
                    <a:pt x="25764" y="69499"/>
                  </a:lnTo>
                  <a:lnTo>
                    <a:pt x="18217" y="83739"/>
                  </a:lnTo>
                  <a:lnTo>
                    <a:pt x="13388" y="91193"/>
                  </a:lnTo>
                  <a:lnTo>
                    <a:pt x="9611" y="101339"/>
                  </a:lnTo>
                  <a:lnTo>
                    <a:pt x="3318" y="11104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934"/>
            <p:cNvSpPr/>
            <p:nvPr>
              <p:custDataLst>
                <p:tags r:id="rId218"/>
              </p:custDataLst>
            </p:nvPr>
          </p:nvSpPr>
          <p:spPr>
            <a:xfrm>
              <a:off x="4048125" y="2705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3" name="SMARTInkShape-935"/>
          <p:cNvSpPr/>
          <p:nvPr>
            <p:custDataLst>
              <p:tags r:id="rId6"/>
            </p:custDataLst>
          </p:nvPr>
        </p:nvSpPr>
        <p:spPr>
          <a:xfrm>
            <a:off x="5143500" y="2591196"/>
            <a:ext cx="1809620" cy="266294"/>
          </a:xfrm>
          <a:custGeom>
            <a:avLst/>
            <a:gdLst/>
            <a:ahLst/>
            <a:cxnLst/>
            <a:rect l="0" t="0" r="0" b="0"/>
            <a:pathLst>
              <a:path w="1809620" h="266294">
                <a:moveTo>
                  <a:pt x="0" y="142479"/>
                </a:moveTo>
                <a:lnTo>
                  <a:pt x="0" y="142479"/>
                </a:lnTo>
                <a:lnTo>
                  <a:pt x="5056" y="137423"/>
                </a:lnTo>
                <a:lnTo>
                  <a:pt x="7539" y="132118"/>
                </a:lnTo>
                <a:lnTo>
                  <a:pt x="8201" y="129221"/>
                </a:lnTo>
                <a:lnTo>
                  <a:pt x="16890" y="113831"/>
                </a:lnTo>
                <a:lnTo>
                  <a:pt x="17609" y="110680"/>
                </a:lnTo>
                <a:lnTo>
                  <a:pt x="19148" y="108580"/>
                </a:lnTo>
                <a:lnTo>
                  <a:pt x="21232" y="107180"/>
                </a:lnTo>
                <a:lnTo>
                  <a:pt x="28537" y="104393"/>
                </a:lnTo>
                <a:lnTo>
                  <a:pt x="28564" y="109440"/>
                </a:lnTo>
                <a:lnTo>
                  <a:pt x="25748" y="114742"/>
                </a:lnTo>
                <a:lnTo>
                  <a:pt x="22027" y="120627"/>
                </a:lnTo>
                <a:lnTo>
                  <a:pt x="19638" y="133027"/>
                </a:lnTo>
                <a:lnTo>
                  <a:pt x="19166" y="145669"/>
                </a:lnTo>
                <a:lnTo>
                  <a:pt x="16279" y="152010"/>
                </a:lnTo>
                <a:lnTo>
                  <a:pt x="14027" y="155183"/>
                </a:lnTo>
                <a:lnTo>
                  <a:pt x="10859" y="169762"/>
                </a:lnTo>
                <a:lnTo>
                  <a:pt x="9535" y="207238"/>
                </a:lnTo>
                <a:lnTo>
                  <a:pt x="16073" y="216380"/>
                </a:lnTo>
                <a:lnTo>
                  <a:pt x="17727" y="222243"/>
                </a:lnTo>
                <a:lnTo>
                  <a:pt x="19226" y="224230"/>
                </a:lnTo>
                <a:lnTo>
                  <a:pt x="23715" y="226438"/>
                </a:lnTo>
                <a:lnTo>
                  <a:pt x="32191" y="227681"/>
                </a:lnTo>
                <a:lnTo>
                  <a:pt x="38296" y="225149"/>
                </a:lnTo>
                <a:lnTo>
                  <a:pt x="57167" y="211708"/>
                </a:lnTo>
                <a:lnTo>
                  <a:pt x="74910" y="204602"/>
                </a:lnTo>
                <a:lnTo>
                  <a:pt x="83741" y="196195"/>
                </a:lnTo>
                <a:lnTo>
                  <a:pt x="92251" y="186461"/>
                </a:lnTo>
                <a:lnTo>
                  <a:pt x="136437" y="148703"/>
                </a:lnTo>
                <a:lnTo>
                  <a:pt x="180958" y="104395"/>
                </a:lnTo>
                <a:lnTo>
                  <a:pt x="186260" y="98036"/>
                </a:lnTo>
                <a:lnTo>
                  <a:pt x="190335" y="85887"/>
                </a:lnTo>
                <a:lnTo>
                  <a:pt x="198687" y="77177"/>
                </a:lnTo>
                <a:lnTo>
                  <a:pt x="199133" y="77778"/>
                </a:lnTo>
                <a:lnTo>
                  <a:pt x="200025" y="107986"/>
                </a:lnTo>
                <a:lnTo>
                  <a:pt x="197203" y="114096"/>
                </a:lnTo>
                <a:lnTo>
                  <a:pt x="194969" y="117207"/>
                </a:lnTo>
                <a:lnTo>
                  <a:pt x="191824" y="131698"/>
                </a:lnTo>
                <a:lnTo>
                  <a:pt x="189704" y="149013"/>
                </a:lnTo>
                <a:lnTo>
                  <a:pt x="178757" y="179939"/>
                </a:lnTo>
                <a:lnTo>
                  <a:pt x="165866" y="196370"/>
                </a:lnTo>
                <a:lnTo>
                  <a:pt x="159881" y="209138"/>
                </a:lnTo>
                <a:lnTo>
                  <a:pt x="155725" y="215497"/>
                </a:lnTo>
                <a:lnTo>
                  <a:pt x="152530" y="227646"/>
                </a:lnTo>
                <a:lnTo>
                  <a:pt x="147382" y="228039"/>
                </a:lnTo>
                <a:lnTo>
                  <a:pt x="146938" y="227036"/>
                </a:lnTo>
                <a:lnTo>
                  <a:pt x="151007" y="217821"/>
                </a:lnTo>
                <a:lnTo>
                  <a:pt x="152125" y="210866"/>
                </a:lnTo>
                <a:lnTo>
                  <a:pt x="157375" y="204605"/>
                </a:lnTo>
                <a:lnTo>
                  <a:pt x="159903" y="196196"/>
                </a:lnTo>
                <a:lnTo>
                  <a:pt x="160577" y="190990"/>
                </a:lnTo>
                <a:lnTo>
                  <a:pt x="162085" y="187520"/>
                </a:lnTo>
                <a:lnTo>
                  <a:pt x="164148" y="185206"/>
                </a:lnTo>
                <a:lnTo>
                  <a:pt x="166582" y="183664"/>
                </a:lnTo>
                <a:lnTo>
                  <a:pt x="168205" y="180519"/>
                </a:lnTo>
                <a:lnTo>
                  <a:pt x="171547" y="167038"/>
                </a:lnTo>
                <a:lnTo>
                  <a:pt x="178800" y="152465"/>
                </a:lnTo>
                <a:lnTo>
                  <a:pt x="180546" y="144452"/>
                </a:lnTo>
                <a:lnTo>
                  <a:pt x="190380" y="133085"/>
                </a:lnTo>
                <a:lnTo>
                  <a:pt x="190497" y="147146"/>
                </a:lnTo>
                <a:lnTo>
                  <a:pt x="193320" y="152667"/>
                </a:lnTo>
                <a:lnTo>
                  <a:pt x="214180" y="175673"/>
                </a:lnTo>
                <a:lnTo>
                  <a:pt x="219722" y="178399"/>
                </a:lnTo>
                <a:lnTo>
                  <a:pt x="233137" y="180451"/>
                </a:lnTo>
                <a:lnTo>
                  <a:pt x="238730" y="177700"/>
                </a:lnTo>
                <a:lnTo>
                  <a:pt x="241703" y="175485"/>
                </a:lnTo>
                <a:lnTo>
                  <a:pt x="256001" y="172367"/>
                </a:lnTo>
                <a:lnTo>
                  <a:pt x="272191" y="170255"/>
                </a:lnTo>
                <a:lnTo>
                  <a:pt x="285581" y="160744"/>
                </a:lnTo>
                <a:lnTo>
                  <a:pt x="320673" y="127653"/>
                </a:lnTo>
                <a:lnTo>
                  <a:pt x="327024" y="125306"/>
                </a:lnTo>
                <a:lnTo>
                  <a:pt x="329141" y="123622"/>
                </a:lnTo>
                <a:lnTo>
                  <a:pt x="342889" y="104393"/>
                </a:lnTo>
                <a:lnTo>
                  <a:pt x="337840" y="104383"/>
                </a:lnTo>
                <a:lnTo>
                  <a:pt x="336352" y="105440"/>
                </a:lnTo>
                <a:lnTo>
                  <a:pt x="335359" y="107203"/>
                </a:lnTo>
                <a:lnTo>
                  <a:pt x="333767" y="117637"/>
                </a:lnTo>
                <a:lnTo>
                  <a:pt x="333409" y="136178"/>
                </a:lnTo>
                <a:lnTo>
                  <a:pt x="330568" y="142501"/>
                </a:lnTo>
                <a:lnTo>
                  <a:pt x="326836" y="148839"/>
                </a:lnTo>
                <a:lnTo>
                  <a:pt x="324735" y="159415"/>
                </a:lnTo>
                <a:lnTo>
                  <a:pt x="323860" y="202688"/>
                </a:lnTo>
                <a:lnTo>
                  <a:pt x="324915" y="204843"/>
                </a:lnTo>
                <a:lnTo>
                  <a:pt x="326677" y="206280"/>
                </a:lnTo>
                <a:lnTo>
                  <a:pt x="328910" y="207238"/>
                </a:lnTo>
                <a:lnTo>
                  <a:pt x="330398" y="208935"/>
                </a:lnTo>
                <a:lnTo>
                  <a:pt x="332052" y="213643"/>
                </a:lnTo>
                <a:lnTo>
                  <a:pt x="333551" y="215322"/>
                </a:lnTo>
                <a:lnTo>
                  <a:pt x="338040" y="217187"/>
                </a:lnTo>
                <a:lnTo>
                  <a:pt x="355731" y="218548"/>
                </a:lnTo>
                <a:lnTo>
                  <a:pt x="362008" y="215799"/>
                </a:lnTo>
                <a:lnTo>
                  <a:pt x="409575" y="171048"/>
                </a:lnTo>
                <a:lnTo>
                  <a:pt x="414867" y="164701"/>
                </a:lnTo>
                <a:lnTo>
                  <a:pt x="421086" y="152003"/>
                </a:lnTo>
                <a:lnTo>
                  <a:pt x="425275" y="145654"/>
                </a:lnTo>
                <a:lnTo>
                  <a:pt x="427633" y="136129"/>
                </a:lnTo>
                <a:lnTo>
                  <a:pt x="428184" y="129779"/>
                </a:lnTo>
                <a:lnTo>
                  <a:pt x="425607" y="123429"/>
                </a:lnTo>
                <a:lnTo>
                  <a:pt x="405023" y="99880"/>
                </a:lnTo>
                <a:lnTo>
                  <a:pt x="396616" y="97087"/>
                </a:lnTo>
                <a:lnTo>
                  <a:pt x="371801" y="94985"/>
                </a:lnTo>
                <a:lnTo>
                  <a:pt x="363505" y="97734"/>
                </a:lnTo>
                <a:lnTo>
                  <a:pt x="359812" y="99949"/>
                </a:lnTo>
                <a:lnTo>
                  <a:pt x="335498" y="106618"/>
                </a:lnTo>
                <a:lnTo>
                  <a:pt x="296605" y="141224"/>
                </a:lnTo>
                <a:lnTo>
                  <a:pt x="290575" y="150035"/>
                </a:lnTo>
                <a:lnTo>
                  <a:pt x="284357" y="160946"/>
                </a:lnTo>
                <a:lnTo>
                  <a:pt x="279839" y="167620"/>
                </a:lnTo>
                <a:lnTo>
                  <a:pt x="268165" y="201470"/>
                </a:lnTo>
                <a:lnTo>
                  <a:pt x="268735" y="205090"/>
                </a:lnTo>
                <a:lnTo>
                  <a:pt x="272190" y="211934"/>
                </a:lnTo>
                <a:lnTo>
                  <a:pt x="274593" y="214182"/>
                </a:lnTo>
                <a:lnTo>
                  <a:pt x="280086" y="216680"/>
                </a:lnTo>
                <a:lnTo>
                  <a:pt x="281974" y="218405"/>
                </a:lnTo>
                <a:lnTo>
                  <a:pt x="284071" y="223143"/>
                </a:lnTo>
                <a:lnTo>
                  <a:pt x="285690" y="224830"/>
                </a:lnTo>
                <a:lnTo>
                  <a:pt x="290309" y="226704"/>
                </a:lnTo>
                <a:lnTo>
                  <a:pt x="303916" y="227760"/>
                </a:lnTo>
                <a:lnTo>
                  <a:pt x="312522" y="225185"/>
                </a:lnTo>
                <a:lnTo>
                  <a:pt x="320931" y="221570"/>
                </a:lnTo>
                <a:lnTo>
                  <a:pt x="349702" y="214003"/>
                </a:lnTo>
                <a:lnTo>
                  <a:pt x="378237" y="199432"/>
                </a:lnTo>
                <a:lnTo>
                  <a:pt x="422540" y="165579"/>
                </a:lnTo>
                <a:lnTo>
                  <a:pt x="459339" y="139185"/>
                </a:lnTo>
                <a:lnTo>
                  <a:pt x="504163" y="104432"/>
                </a:lnTo>
                <a:lnTo>
                  <a:pt x="521955" y="87213"/>
                </a:lnTo>
                <a:lnTo>
                  <a:pt x="525843" y="86166"/>
                </a:lnTo>
                <a:lnTo>
                  <a:pt x="533389" y="85330"/>
                </a:lnTo>
                <a:lnTo>
                  <a:pt x="533397" y="90386"/>
                </a:lnTo>
                <a:lnTo>
                  <a:pt x="530577" y="95690"/>
                </a:lnTo>
                <a:lnTo>
                  <a:pt x="526853" y="101575"/>
                </a:lnTo>
                <a:lnTo>
                  <a:pt x="524463" y="113977"/>
                </a:lnTo>
                <a:lnTo>
                  <a:pt x="523991" y="126619"/>
                </a:lnTo>
                <a:lnTo>
                  <a:pt x="521104" y="132960"/>
                </a:lnTo>
                <a:lnTo>
                  <a:pt x="517351" y="139307"/>
                </a:lnTo>
                <a:lnTo>
                  <a:pt x="515239" y="149888"/>
                </a:lnTo>
                <a:lnTo>
                  <a:pt x="514360" y="193163"/>
                </a:lnTo>
                <a:lnTo>
                  <a:pt x="515415" y="195318"/>
                </a:lnTo>
                <a:lnTo>
                  <a:pt x="517177" y="196755"/>
                </a:lnTo>
                <a:lnTo>
                  <a:pt x="523483" y="199461"/>
                </a:lnTo>
                <a:lnTo>
                  <a:pt x="537098" y="199614"/>
                </a:lnTo>
                <a:lnTo>
                  <a:pt x="543158" y="196800"/>
                </a:lnTo>
                <a:lnTo>
                  <a:pt x="589257" y="153283"/>
                </a:lnTo>
                <a:lnTo>
                  <a:pt x="618950" y="120781"/>
                </a:lnTo>
                <a:lnTo>
                  <a:pt x="644873" y="85508"/>
                </a:lnTo>
                <a:lnTo>
                  <a:pt x="645815" y="82273"/>
                </a:lnTo>
                <a:lnTo>
                  <a:pt x="647502" y="80117"/>
                </a:lnTo>
                <a:lnTo>
                  <a:pt x="653873" y="76023"/>
                </a:lnTo>
                <a:lnTo>
                  <a:pt x="657187" y="66410"/>
                </a:lnTo>
                <a:lnTo>
                  <a:pt x="649020" y="74491"/>
                </a:lnTo>
                <a:lnTo>
                  <a:pt x="646902" y="83149"/>
                </a:lnTo>
                <a:lnTo>
                  <a:pt x="641231" y="91974"/>
                </a:lnTo>
                <a:lnTo>
                  <a:pt x="629612" y="128904"/>
                </a:lnTo>
                <a:lnTo>
                  <a:pt x="628661" y="173827"/>
                </a:lnTo>
                <a:lnTo>
                  <a:pt x="628653" y="183635"/>
                </a:lnTo>
                <a:lnTo>
                  <a:pt x="631473" y="190051"/>
                </a:lnTo>
                <a:lnTo>
                  <a:pt x="633707" y="193244"/>
                </a:lnTo>
                <a:lnTo>
                  <a:pt x="639012" y="196791"/>
                </a:lnTo>
                <a:lnTo>
                  <a:pt x="647948" y="198788"/>
                </a:lnTo>
                <a:lnTo>
                  <a:pt x="660448" y="199463"/>
                </a:lnTo>
                <a:lnTo>
                  <a:pt x="666772" y="196733"/>
                </a:lnTo>
                <a:lnTo>
                  <a:pt x="713787" y="161507"/>
                </a:lnTo>
                <a:lnTo>
                  <a:pt x="726549" y="151997"/>
                </a:lnTo>
                <a:lnTo>
                  <a:pt x="736718" y="144593"/>
                </a:lnTo>
                <a:lnTo>
                  <a:pt x="776793" y="98107"/>
                </a:lnTo>
                <a:lnTo>
                  <a:pt x="783031" y="85344"/>
                </a:lnTo>
                <a:lnTo>
                  <a:pt x="789085" y="77688"/>
                </a:lnTo>
                <a:lnTo>
                  <a:pt x="790444" y="67768"/>
                </a:lnTo>
                <a:lnTo>
                  <a:pt x="791546" y="67272"/>
                </a:lnTo>
                <a:lnTo>
                  <a:pt x="798765" y="66410"/>
                </a:lnTo>
                <a:lnTo>
                  <a:pt x="794648" y="66318"/>
                </a:lnTo>
                <a:lnTo>
                  <a:pt x="793290" y="67363"/>
                </a:lnTo>
                <a:lnTo>
                  <a:pt x="790933" y="74483"/>
                </a:lnTo>
                <a:lnTo>
                  <a:pt x="790607" y="83889"/>
                </a:lnTo>
                <a:lnTo>
                  <a:pt x="781443" y="111758"/>
                </a:lnTo>
                <a:lnTo>
                  <a:pt x="781060" y="145371"/>
                </a:lnTo>
                <a:lnTo>
                  <a:pt x="783877" y="151878"/>
                </a:lnTo>
                <a:lnTo>
                  <a:pt x="786110" y="155095"/>
                </a:lnTo>
                <a:lnTo>
                  <a:pt x="789252" y="169735"/>
                </a:lnTo>
                <a:lnTo>
                  <a:pt x="787165" y="178582"/>
                </a:lnTo>
                <a:lnTo>
                  <a:pt x="783767" y="186041"/>
                </a:lnTo>
                <a:lnTo>
                  <a:pt x="781288" y="205901"/>
                </a:lnTo>
                <a:lnTo>
                  <a:pt x="781082" y="221844"/>
                </a:lnTo>
                <a:lnTo>
                  <a:pt x="778242" y="228199"/>
                </a:lnTo>
                <a:lnTo>
                  <a:pt x="774510" y="234552"/>
                </a:lnTo>
                <a:lnTo>
                  <a:pt x="772852" y="240903"/>
                </a:lnTo>
                <a:lnTo>
                  <a:pt x="771351" y="243020"/>
                </a:lnTo>
                <a:lnTo>
                  <a:pt x="769293" y="244431"/>
                </a:lnTo>
                <a:lnTo>
                  <a:pt x="766862" y="245373"/>
                </a:lnTo>
                <a:lnTo>
                  <a:pt x="765241" y="247058"/>
                </a:lnTo>
                <a:lnTo>
                  <a:pt x="761226" y="256845"/>
                </a:lnTo>
                <a:lnTo>
                  <a:pt x="757070" y="261394"/>
                </a:lnTo>
                <a:lnTo>
                  <a:pt x="751695" y="264122"/>
                </a:lnTo>
                <a:lnTo>
                  <a:pt x="734901" y="266266"/>
                </a:lnTo>
                <a:lnTo>
                  <a:pt x="728806" y="266293"/>
                </a:lnTo>
                <a:lnTo>
                  <a:pt x="727171" y="265238"/>
                </a:lnTo>
                <a:lnTo>
                  <a:pt x="726080" y="263477"/>
                </a:lnTo>
                <a:lnTo>
                  <a:pt x="724331" y="258102"/>
                </a:lnTo>
                <a:lnTo>
                  <a:pt x="735676" y="228596"/>
                </a:lnTo>
                <a:lnTo>
                  <a:pt x="769434" y="186737"/>
                </a:lnTo>
                <a:lnTo>
                  <a:pt x="788594" y="168821"/>
                </a:lnTo>
                <a:lnTo>
                  <a:pt x="797103" y="158420"/>
                </a:lnTo>
                <a:lnTo>
                  <a:pt x="816990" y="140297"/>
                </a:lnTo>
                <a:lnTo>
                  <a:pt x="825598" y="129868"/>
                </a:lnTo>
                <a:lnTo>
                  <a:pt x="841287" y="119104"/>
                </a:lnTo>
                <a:lnTo>
                  <a:pt x="874123" y="103847"/>
                </a:lnTo>
                <a:lnTo>
                  <a:pt x="901541" y="87179"/>
                </a:lnTo>
                <a:lnTo>
                  <a:pt x="911820" y="84636"/>
                </a:lnTo>
                <a:lnTo>
                  <a:pt x="920926" y="78891"/>
                </a:lnTo>
                <a:lnTo>
                  <a:pt x="933485" y="76414"/>
                </a:lnTo>
                <a:lnTo>
                  <a:pt x="941101" y="75924"/>
                </a:lnTo>
                <a:lnTo>
                  <a:pt x="952059" y="84940"/>
                </a:lnTo>
                <a:lnTo>
                  <a:pt x="952500" y="131781"/>
                </a:lnTo>
                <a:lnTo>
                  <a:pt x="952500" y="176446"/>
                </a:lnTo>
                <a:lnTo>
                  <a:pt x="952500" y="221851"/>
                </a:lnTo>
                <a:lnTo>
                  <a:pt x="953558" y="223969"/>
                </a:lnTo>
                <a:lnTo>
                  <a:pt x="955322" y="225380"/>
                </a:lnTo>
                <a:lnTo>
                  <a:pt x="960701" y="227646"/>
                </a:lnTo>
                <a:lnTo>
                  <a:pt x="975166" y="228155"/>
                </a:lnTo>
                <a:lnTo>
                  <a:pt x="981271" y="225360"/>
                </a:lnTo>
                <a:lnTo>
                  <a:pt x="1003311" y="205812"/>
                </a:lnTo>
                <a:lnTo>
                  <a:pt x="1021998" y="182543"/>
                </a:lnTo>
                <a:lnTo>
                  <a:pt x="1032072" y="174044"/>
                </a:lnTo>
                <a:lnTo>
                  <a:pt x="1070093" y="128809"/>
                </a:lnTo>
                <a:lnTo>
                  <a:pt x="1108040" y="82308"/>
                </a:lnTo>
                <a:lnTo>
                  <a:pt x="1111587" y="75873"/>
                </a:lnTo>
                <a:lnTo>
                  <a:pt x="1112532" y="72675"/>
                </a:lnTo>
                <a:lnTo>
                  <a:pt x="1114222" y="70543"/>
                </a:lnTo>
                <a:lnTo>
                  <a:pt x="1123819" y="66328"/>
                </a:lnTo>
                <a:lnTo>
                  <a:pt x="1123912" y="71350"/>
                </a:lnTo>
                <a:lnTo>
                  <a:pt x="1122866" y="72835"/>
                </a:lnTo>
                <a:lnTo>
                  <a:pt x="1121111" y="73824"/>
                </a:lnTo>
                <a:lnTo>
                  <a:pt x="1118882" y="74484"/>
                </a:lnTo>
                <a:lnTo>
                  <a:pt x="1117397" y="75983"/>
                </a:lnTo>
                <a:lnTo>
                  <a:pt x="1112189" y="85992"/>
                </a:lnTo>
                <a:lnTo>
                  <a:pt x="1108140" y="91973"/>
                </a:lnTo>
                <a:lnTo>
                  <a:pt x="1104802" y="101291"/>
                </a:lnTo>
                <a:lnTo>
                  <a:pt x="1098638" y="110755"/>
                </a:lnTo>
                <a:lnTo>
                  <a:pt x="1083673" y="151416"/>
                </a:lnTo>
                <a:lnTo>
                  <a:pt x="1081224" y="154787"/>
                </a:lnTo>
                <a:lnTo>
                  <a:pt x="1078502" y="164177"/>
                </a:lnTo>
                <a:lnTo>
                  <a:pt x="1075553" y="186023"/>
                </a:lnTo>
                <a:lnTo>
                  <a:pt x="1068843" y="199450"/>
                </a:lnTo>
                <a:lnTo>
                  <a:pt x="1067204" y="212294"/>
                </a:lnTo>
                <a:lnTo>
                  <a:pt x="1068127" y="214422"/>
                </a:lnTo>
                <a:lnTo>
                  <a:pt x="1069803" y="215841"/>
                </a:lnTo>
                <a:lnTo>
                  <a:pt x="1071976" y="216787"/>
                </a:lnTo>
                <a:lnTo>
                  <a:pt x="1073426" y="218476"/>
                </a:lnTo>
                <a:lnTo>
                  <a:pt x="1075037" y="223175"/>
                </a:lnTo>
                <a:lnTo>
                  <a:pt x="1076525" y="224851"/>
                </a:lnTo>
                <a:lnTo>
                  <a:pt x="1080999" y="226714"/>
                </a:lnTo>
                <a:lnTo>
                  <a:pt x="1083675" y="226152"/>
                </a:lnTo>
                <a:lnTo>
                  <a:pt x="1095572" y="220469"/>
                </a:lnTo>
                <a:lnTo>
                  <a:pt x="1098682" y="219872"/>
                </a:lnTo>
                <a:lnTo>
                  <a:pt x="1131494" y="199428"/>
                </a:lnTo>
                <a:lnTo>
                  <a:pt x="1173757" y="171049"/>
                </a:lnTo>
                <a:lnTo>
                  <a:pt x="1192350" y="158353"/>
                </a:lnTo>
                <a:lnTo>
                  <a:pt x="1231889" y="110845"/>
                </a:lnTo>
                <a:lnTo>
                  <a:pt x="1235423" y="104431"/>
                </a:lnTo>
                <a:lnTo>
                  <a:pt x="1238052" y="98052"/>
                </a:lnTo>
                <a:lnTo>
                  <a:pt x="1246286" y="87213"/>
                </a:lnTo>
                <a:lnTo>
                  <a:pt x="1247764" y="75935"/>
                </a:lnTo>
                <a:lnTo>
                  <a:pt x="1215894" y="75804"/>
                </a:lnTo>
                <a:lnTo>
                  <a:pt x="1209617" y="78626"/>
                </a:lnTo>
                <a:lnTo>
                  <a:pt x="1196964" y="89062"/>
                </a:lnTo>
                <a:lnTo>
                  <a:pt x="1193442" y="95101"/>
                </a:lnTo>
                <a:lnTo>
                  <a:pt x="1192504" y="98194"/>
                </a:lnTo>
                <a:lnTo>
                  <a:pt x="1190819" y="100256"/>
                </a:lnTo>
                <a:lnTo>
                  <a:pt x="1183392" y="105274"/>
                </a:lnTo>
                <a:lnTo>
                  <a:pt x="1175546" y="118167"/>
                </a:lnTo>
                <a:lnTo>
                  <a:pt x="1171694" y="129161"/>
                </a:lnTo>
                <a:lnTo>
                  <a:pt x="1165378" y="139121"/>
                </a:lnTo>
                <a:lnTo>
                  <a:pt x="1163036" y="149833"/>
                </a:lnTo>
                <a:lnTo>
                  <a:pt x="1162180" y="172898"/>
                </a:lnTo>
                <a:lnTo>
                  <a:pt x="1164930" y="179987"/>
                </a:lnTo>
                <a:lnTo>
                  <a:pt x="1168622" y="186666"/>
                </a:lnTo>
                <a:lnTo>
                  <a:pt x="1171758" y="196376"/>
                </a:lnTo>
                <a:lnTo>
                  <a:pt x="1177862" y="205956"/>
                </a:lnTo>
                <a:lnTo>
                  <a:pt x="1179660" y="212319"/>
                </a:lnTo>
                <a:lnTo>
                  <a:pt x="1181199" y="214439"/>
                </a:lnTo>
                <a:lnTo>
                  <a:pt x="1183283" y="215852"/>
                </a:lnTo>
                <a:lnTo>
                  <a:pt x="1191272" y="217842"/>
                </a:lnTo>
                <a:lnTo>
                  <a:pt x="1208509" y="218514"/>
                </a:lnTo>
                <a:lnTo>
                  <a:pt x="1217271" y="215783"/>
                </a:lnTo>
                <a:lnTo>
                  <a:pt x="1225752" y="212100"/>
                </a:lnTo>
                <a:lnTo>
                  <a:pt x="1254570" y="204485"/>
                </a:lnTo>
                <a:lnTo>
                  <a:pt x="1300226" y="168762"/>
                </a:lnTo>
                <a:lnTo>
                  <a:pt x="1342612" y="140292"/>
                </a:lnTo>
                <a:lnTo>
                  <a:pt x="1387451" y="106102"/>
                </a:lnTo>
                <a:lnTo>
                  <a:pt x="1430735" y="75995"/>
                </a:lnTo>
                <a:lnTo>
                  <a:pt x="1445565" y="69158"/>
                </a:lnTo>
                <a:lnTo>
                  <a:pt x="1480443" y="57196"/>
                </a:lnTo>
                <a:lnTo>
                  <a:pt x="1482262" y="58107"/>
                </a:lnTo>
                <a:lnTo>
                  <a:pt x="1483475" y="59773"/>
                </a:lnTo>
                <a:lnTo>
                  <a:pt x="1484284" y="61942"/>
                </a:lnTo>
                <a:lnTo>
                  <a:pt x="1485881" y="63387"/>
                </a:lnTo>
                <a:lnTo>
                  <a:pt x="1490477" y="64994"/>
                </a:lnTo>
                <a:lnTo>
                  <a:pt x="1492127" y="66481"/>
                </a:lnTo>
                <a:lnTo>
                  <a:pt x="1493959" y="70955"/>
                </a:lnTo>
                <a:lnTo>
                  <a:pt x="1494991" y="79423"/>
                </a:lnTo>
                <a:lnTo>
                  <a:pt x="1496194" y="81392"/>
                </a:lnTo>
                <a:lnTo>
                  <a:pt x="1498054" y="82704"/>
                </a:lnTo>
                <a:lnTo>
                  <a:pt x="1500353" y="83579"/>
                </a:lnTo>
                <a:lnTo>
                  <a:pt x="1501885" y="85221"/>
                </a:lnTo>
                <a:lnTo>
                  <a:pt x="1504546" y="93377"/>
                </a:lnTo>
                <a:lnTo>
                  <a:pt x="1504950" y="104368"/>
                </a:lnTo>
                <a:lnTo>
                  <a:pt x="1504950" y="80699"/>
                </a:lnTo>
                <a:lnTo>
                  <a:pt x="1503892" y="79067"/>
                </a:lnTo>
                <a:lnTo>
                  <a:pt x="1502128" y="77980"/>
                </a:lnTo>
                <a:lnTo>
                  <a:pt x="1499894" y="77254"/>
                </a:lnTo>
                <a:lnTo>
                  <a:pt x="1498405" y="75713"/>
                </a:lnTo>
                <a:lnTo>
                  <a:pt x="1496750" y="71177"/>
                </a:lnTo>
                <a:lnTo>
                  <a:pt x="1495249" y="69544"/>
                </a:lnTo>
                <a:lnTo>
                  <a:pt x="1490761" y="67730"/>
                </a:lnTo>
                <a:lnTo>
                  <a:pt x="1489141" y="66188"/>
                </a:lnTo>
                <a:lnTo>
                  <a:pt x="1487340" y="61652"/>
                </a:lnTo>
                <a:lnTo>
                  <a:pt x="1485802" y="60019"/>
                </a:lnTo>
                <a:lnTo>
                  <a:pt x="1477825" y="57184"/>
                </a:lnTo>
                <a:lnTo>
                  <a:pt x="1463245" y="56792"/>
                </a:lnTo>
                <a:lnTo>
                  <a:pt x="1457134" y="59593"/>
                </a:lnTo>
                <a:lnTo>
                  <a:pt x="1450890" y="63307"/>
                </a:lnTo>
                <a:lnTo>
                  <a:pt x="1441425" y="66457"/>
                </a:lnTo>
                <a:lnTo>
                  <a:pt x="1406525" y="98068"/>
                </a:lnTo>
                <a:lnTo>
                  <a:pt x="1402997" y="107218"/>
                </a:lnTo>
                <a:lnTo>
                  <a:pt x="1400371" y="117283"/>
                </a:lnTo>
                <a:lnTo>
                  <a:pt x="1392883" y="132367"/>
                </a:lnTo>
                <a:lnTo>
                  <a:pt x="1390584" y="139043"/>
                </a:lnTo>
                <a:lnTo>
                  <a:pt x="1384398" y="149810"/>
                </a:lnTo>
                <a:lnTo>
                  <a:pt x="1382580" y="160201"/>
                </a:lnTo>
                <a:lnTo>
                  <a:pt x="1384594" y="169053"/>
                </a:lnTo>
                <a:lnTo>
                  <a:pt x="1387958" y="176515"/>
                </a:lnTo>
                <a:lnTo>
                  <a:pt x="1390911" y="186665"/>
                </a:lnTo>
                <a:lnTo>
                  <a:pt x="1395352" y="193162"/>
                </a:lnTo>
                <a:lnTo>
                  <a:pt x="1400853" y="196755"/>
                </a:lnTo>
                <a:lnTo>
                  <a:pt x="1406827" y="199410"/>
                </a:lnTo>
                <a:lnTo>
                  <a:pt x="1416139" y="205797"/>
                </a:lnTo>
                <a:lnTo>
                  <a:pt x="1425601" y="208159"/>
                </a:lnTo>
                <a:lnTo>
                  <a:pt x="1431937" y="208712"/>
                </a:lnTo>
                <a:lnTo>
                  <a:pt x="1473801" y="197378"/>
                </a:lnTo>
                <a:lnTo>
                  <a:pt x="1516862" y="175200"/>
                </a:lnTo>
                <a:lnTo>
                  <a:pt x="1546074" y="163814"/>
                </a:lnTo>
                <a:lnTo>
                  <a:pt x="1571430" y="145249"/>
                </a:lnTo>
                <a:lnTo>
                  <a:pt x="1587474" y="142844"/>
                </a:lnTo>
                <a:lnTo>
                  <a:pt x="1600035" y="142483"/>
                </a:lnTo>
                <a:lnTo>
                  <a:pt x="1600200" y="186955"/>
                </a:lnTo>
                <a:lnTo>
                  <a:pt x="1600200" y="193290"/>
                </a:lnTo>
                <a:lnTo>
                  <a:pt x="1601258" y="195403"/>
                </a:lnTo>
                <a:lnTo>
                  <a:pt x="1603022" y="196812"/>
                </a:lnTo>
                <a:lnTo>
                  <a:pt x="1607804" y="199435"/>
                </a:lnTo>
                <a:lnTo>
                  <a:pt x="1617533" y="207665"/>
                </a:lnTo>
                <a:lnTo>
                  <a:pt x="1623798" y="208713"/>
                </a:lnTo>
                <a:lnTo>
                  <a:pt x="1629385" y="206136"/>
                </a:lnTo>
                <a:lnTo>
                  <a:pt x="1635396" y="202521"/>
                </a:lnTo>
                <a:lnTo>
                  <a:pt x="1660745" y="192278"/>
                </a:lnTo>
                <a:lnTo>
                  <a:pt x="1706792" y="150142"/>
                </a:lnTo>
                <a:lnTo>
                  <a:pt x="1723846" y="130305"/>
                </a:lnTo>
                <a:lnTo>
                  <a:pt x="1746238" y="101606"/>
                </a:lnTo>
                <a:lnTo>
                  <a:pt x="1767416" y="79002"/>
                </a:lnTo>
                <a:lnTo>
                  <a:pt x="1770396" y="69461"/>
                </a:lnTo>
                <a:lnTo>
                  <a:pt x="1771093" y="63107"/>
                </a:lnTo>
                <a:lnTo>
                  <a:pt x="1774225" y="56755"/>
                </a:lnTo>
                <a:lnTo>
                  <a:pt x="1778086" y="50405"/>
                </a:lnTo>
                <a:lnTo>
                  <a:pt x="1780769" y="39585"/>
                </a:lnTo>
                <a:lnTo>
                  <a:pt x="1781055" y="33205"/>
                </a:lnTo>
                <a:lnTo>
                  <a:pt x="1780036" y="31530"/>
                </a:lnTo>
                <a:lnTo>
                  <a:pt x="1778298" y="30412"/>
                </a:lnTo>
                <a:lnTo>
                  <a:pt x="1776082" y="29668"/>
                </a:lnTo>
                <a:lnTo>
                  <a:pt x="1774605" y="28113"/>
                </a:lnTo>
                <a:lnTo>
                  <a:pt x="1772963" y="23564"/>
                </a:lnTo>
                <a:lnTo>
                  <a:pt x="1771468" y="21927"/>
                </a:lnTo>
                <a:lnTo>
                  <a:pt x="1762027" y="17883"/>
                </a:lnTo>
                <a:lnTo>
                  <a:pt x="1754805" y="12193"/>
                </a:lnTo>
                <a:lnTo>
                  <a:pt x="1745962" y="10037"/>
                </a:lnTo>
                <a:lnTo>
                  <a:pt x="1730337" y="9249"/>
                </a:lnTo>
                <a:lnTo>
                  <a:pt x="1724008" y="6360"/>
                </a:lnTo>
                <a:lnTo>
                  <a:pt x="1717668" y="2607"/>
                </a:lnTo>
                <a:lnTo>
                  <a:pt x="1704974" y="197"/>
                </a:lnTo>
                <a:lnTo>
                  <a:pt x="1701799" y="0"/>
                </a:lnTo>
                <a:lnTo>
                  <a:pt x="1695450" y="2602"/>
                </a:lnTo>
                <a:lnTo>
                  <a:pt x="1687806" y="7840"/>
                </a:lnTo>
                <a:lnTo>
                  <a:pt x="1681426" y="8747"/>
                </a:lnTo>
                <a:lnTo>
                  <a:pt x="1679750" y="9933"/>
                </a:lnTo>
                <a:lnTo>
                  <a:pt x="1678633" y="11782"/>
                </a:lnTo>
                <a:lnTo>
                  <a:pt x="1677889" y="14072"/>
                </a:lnTo>
                <a:lnTo>
                  <a:pt x="1676334" y="15599"/>
                </a:lnTo>
                <a:lnTo>
                  <a:pt x="1668330" y="18252"/>
                </a:lnTo>
                <a:lnTo>
                  <a:pt x="1667522" y="21297"/>
                </a:lnTo>
                <a:lnTo>
                  <a:pt x="1666886" y="41317"/>
                </a:lnTo>
                <a:lnTo>
                  <a:pt x="1669702" y="47424"/>
                </a:lnTo>
                <a:lnTo>
                  <a:pt x="1673423" y="53666"/>
                </a:lnTo>
                <a:lnTo>
                  <a:pt x="1676576" y="63130"/>
                </a:lnTo>
                <a:lnTo>
                  <a:pt x="1708554" y="98421"/>
                </a:lnTo>
                <a:lnTo>
                  <a:pt x="1714679" y="101732"/>
                </a:lnTo>
                <a:lnTo>
                  <a:pt x="1720930" y="104260"/>
                </a:lnTo>
                <a:lnTo>
                  <a:pt x="1730399" y="110576"/>
                </a:lnTo>
                <a:lnTo>
                  <a:pt x="1739907" y="113977"/>
                </a:lnTo>
                <a:lnTo>
                  <a:pt x="1772238" y="140261"/>
                </a:lnTo>
                <a:lnTo>
                  <a:pt x="1775218" y="141001"/>
                </a:lnTo>
                <a:lnTo>
                  <a:pt x="1784467" y="147098"/>
                </a:lnTo>
                <a:lnTo>
                  <a:pt x="1804727" y="166066"/>
                </a:lnTo>
                <a:lnTo>
                  <a:pt x="1807518" y="171659"/>
                </a:lnTo>
                <a:lnTo>
                  <a:pt x="1809619" y="185113"/>
                </a:lnTo>
                <a:lnTo>
                  <a:pt x="1806870" y="190708"/>
                </a:lnTo>
                <a:lnTo>
                  <a:pt x="1803178" y="196722"/>
                </a:lnTo>
                <a:lnTo>
                  <a:pt x="1800041" y="206059"/>
                </a:lnTo>
                <a:lnTo>
                  <a:pt x="1777869" y="231382"/>
                </a:lnTo>
                <a:lnTo>
                  <a:pt x="1771592" y="234908"/>
                </a:lnTo>
                <a:lnTo>
                  <a:pt x="1765274" y="237534"/>
                </a:lnTo>
                <a:lnTo>
                  <a:pt x="1755768" y="243904"/>
                </a:lnTo>
                <a:lnTo>
                  <a:pt x="1746248" y="247320"/>
                </a:lnTo>
                <a:lnTo>
                  <a:pt x="1736725" y="253506"/>
                </a:lnTo>
                <a:lnTo>
                  <a:pt x="1727200" y="255809"/>
                </a:lnTo>
                <a:lnTo>
                  <a:pt x="1714500" y="25677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6" name="SMARTInkShape-Group264"/>
          <p:cNvGrpSpPr/>
          <p:nvPr/>
        </p:nvGrpSpPr>
        <p:grpSpPr>
          <a:xfrm>
            <a:off x="7277103" y="2581310"/>
            <a:ext cx="447673" cy="142802"/>
            <a:chOff x="7277103" y="2581310"/>
            <a:chExt cx="447673" cy="142802"/>
          </a:xfrm>
        </p:grpSpPr>
        <p:sp>
          <p:nvSpPr>
            <p:cNvPr id="74" name="SMARTInkShape-936"/>
            <p:cNvSpPr/>
            <p:nvPr>
              <p:custDataLst>
                <p:tags r:id="rId211"/>
              </p:custDataLst>
            </p:nvPr>
          </p:nvSpPr>
          <p:spPr>
            <a:xfrm>
              <a:off x="7553336" y="2581310"/>
              <a:ext cx="171440" cy="142685"/>
            </a:xfrm>
            <a:custGeom>
              <a:avLst/>
              <a:gdLst/>
              <a:ahLst/>
              <a:cxnLst/>
              <a:rect l="0" t="0" r="0" b="0"/>
              <a:pathLst>
                <a:path w="171440" h="142685">
                  <a:moveTo>
                    <a:pt x="123814" y="47590"/>
                  </a:moveTo>
                  <a:lnTo>
                    <a:pt x="123814" y="47590"/>
                  </a:lnTo>
                  <a:lnTo>
                    <a:pt x="133223" y="38181"/>
                  </a:lnTo>
                  <a:lnTo>
                    <a:pt x="133336" y="23879"/>
                  </a:lnTo>
                  <a:lnTo>
                    <a:pt x="132279" y="22257"/>
                  </a:lnTo>
                  <a:lnTo>
                    <a:pt x="130515" y="21177"/>
                  </a:lnTo>
                  <a:lnTo>
                    <a:pt x="128282" y="20456"/>
                  </a:lnTo>
                  <a:lnTo>
                    <a:pt x="126792" y="18917"/>
                  </a:lnTo>
                  <a:lnTo>
                    <a:pt x="124205" y="10940"/>
                  </a:lnTo>
                  <a:lnTo>
                    <a:pt x="121165" y="10135"/>
                  </a:lnTo>
                  <a:lnTo>
                    <a:pt x="118874" y="9920"/>
                  </a:lnTo>
                  <a:lnTo>
                    <a:pt x="117345" y="8718"/>
                  </a:lnTo>
                  <a:lnTo>
                    <a:pt x="115648" y="4561"/>
                  </a:lnTo>
                  <a:lnTo>
                    <a:pt x="114136" y="3029"/>
                  </a:lnTo>
                  <a:lnTo>
                    <a:pt x="106207" y="369"/>
                  </a:lnTo>
                  <a:lnTo>
                    <a:pt x="91634" y="0"/>
                  </a:lnTo>
                  <a:lnTo>
                    <a:pt x="85523" y="2803"/>
                  </a:lnTo>
                  <a:lnTo>
                    <a:pt x="79279" y="6518"/>
                  </a:lnTo>
                  <a:lnTo>
                    <a:pt x="72977" y="8169"/>
                  </a:lnTo>
                  <a:lnTo>
                    <a:pt x="70872" y="9668"/>
                  </a:lnTo>
                  <a:lnTo>
                    <a:pt x="69469" y="11725"/>
                  </a:lnTo>
                  <a:lnTo>
                    <a:pt x="68534" y="14155"/>
                  </a:lnTo>
                  <a:lnTo>
                    <a:pt x="66852" y="15775"/>
                  </a:lnTo>
                  <a:lnTo>
                    <a:pt x="56549" y="21197"/>
                  </a:lnTo>
                  <a:lnTo>
                    <a:pt x="25379" y="50803"/>
                  </a:lnTo>
                  <a:lnTo>
                    <a:pt x="21857" y="59954"/>
                  </a:lnTo>
                  <a:lnTo>
                    <a:pt x="19233" y="70019"/>
                  </a:lnTo>
                  <a:lnTo>
                    <a:pt x="11747" y="85103"/>
                  </a:lnTo>
                  <a:lnTo>
                    <a:pt x="74" y="130943"/>
                  </a:lnTo>
                  <a:lnTo>
                    <a:pt x="0" y="141064"/>
                  </a:lnTo>
                  <a:lnTo>
                    <a:pt x="1055" y="141656"/>
                  </a:lnTo>
                  <a:lnTo>
                    <a:pt x="13247" y="142684"/>
                  </a:lnTo>
                  <a:lnTo>
                    <a:pt x="15178" y="141678"/>
                  </a:lnTo>
                  <a:lnTo>
                    <a:pt x="16465" y="139948"/>
                  </a:lnTo>
                  <a:lnTo>
                    <a:pt x="17324" y="137737"/>
                  </a:lnTo>
                  <a:lnTo>
                    <a:pt x="18954" y="136263"/>
                  </a:lnTo>
                  <a:lnTo>
                    <a:pt x="29174" y="131075"/>
                  </a:lnTo>
                  <a:lnTo>
                    <a:pt x="59475" y="107828"/>
                  </a:lnTo>
                  <a:lnTo>
                    <a:pt x="66651" y="98364"/>
                  </a:lnTo>
                  <a:lnTo>
                    <a:pt x="87842" y="82512"/>
                  </a:lnTo>
                  <a:lnTo>
                    <a:pt x="91952" y="76163"/>
                  </a:lnTo>
                  <a:lnTo>
                    <a:pt x="94836" y="69814"/>
                  </a:lnTo>
                  <a:lnTo>
                    <a:pt x="99646" y="63464"/>
                  </a:lnTo>
                  <a:lnTo>
                    <a:pt x="105312" y="59937"/>
                  </a:lnTo>
                  <a:lnTo>
                    <a:pt x="108304" y="58996"/>
                  </a:lnTo>
                  <a:lnTo>
                    <a:pt x="110299" y="57311"/>
                  </a:lnTo>
                  <a:lnTo>
                    <a:pt x="114275" y="47629"/>
                  </a:lnTo>
                  <a:lnTo>
                    <a:pt x="114289" y="95232"/>
                  </a:lnTo>
                  <a:lnTo>
                    <a:pt x="114289" y="128289"/>
                  </a:lnTo>
                  <a:lnTo>
                    <a:pt x="115347" y="129965"/>
                  </a:lnTo>
                  <a:lnTo>
                    <a:pt x="117111" y="131082"/>
                  </a:lnTo>
                  <a:lnTo>
                    <a:pt x="124650" y="132654"/>
                  </a:lnTo>
                  <a:lnTo>
                    <a:pt x="131622" y="133184"/>
                  </a:lnTo>
                  <a:lnTo>
                    <a:pt x="140604" y="126743"/>
                  </a:lnTo>
                  <a:lnTo>
                    <a:pt x="149485" y="123606"/>
                  </a:lnTo>
                  <a:lnTo>
                    <a:pt x="158820" y="117504"/>
                  </a:lnTo>
                  <a:lnTo>
                    <a:pt x="171439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937"/>
            <p:cNvSpPr/>
            <p:nvPr>
              <p:custDataLst>
                <p:tags r:id="rId212"/>
              </p:custDataLst>
            </p:nvPr>
          </p:nvSpPr>
          <p:spPr>
            <a:xfrm>
              <a:off x="7277103" y="2600325"/>
              <a:ext cx="200023" cy="123787"/>
            </a:xfrm>
            <a:custGeom>
              <a:avLst/>
              <a:gdLst/>
              <a:ahLst/>
              <a:cxnLst/>
              <a:rect l="0" t="0" r="0" b="0"/>
              <a:pathLst>
                <a:path w="200023" h="123787">
                  <a:moveTo>
                    <a:pt x="38097" y="0"/>
                  </a:moveTo>
                  <a:lnTo>
                    <a:pt x="38097" y="0"/>
                  </a:lnTo>
                  <a:lnTo>
                    <a:pt x="29897" y="8201"/>
                  </a:lnTo>
                  <a:lnTo>
                    <a:pt x="28688" y="17610"/>
                  </a:lnTo>
                  <a:lnTo>
                    <a:pt x="28573" y="45782"/>
                  </a:lnTo>
                  <a:lnTo>
                    <a:pt x="22027" y="54865"/>
                  </a:lnTo>
                  <a:lnTo>
                    <a:pt x="19930" y="63764"/>
                  </a:lnTo>
                  <a:lnTo>
                    <a:pt x="19440" y="69967"/>
                  </a:lnTo>
                  <a:lnTo>
                    <a:pt x="16399" y="76252"/>
                  </a:lnTo>
                  <a:lnTo>
                    <a:pt x="12578" y="82573"/>
                  </a:lnTo>
                  <a:lnTo>
                    <a:pt x="10126" y="95255"/>
                  </a:lnTo>
                  <a:lnTo>
                    <a:pt x="9641" y="107951"/>
                  </a:lnTo>
                  <a:lnTo>
                    <a:pt x="8543" y="110067"/>
                  </a:lnTo>
                  <a:lnTo>
                    <a:pt x="6752" y="111478"/>
                  </a:lnTo>
                  <a:lnTo>
                    <a:pt x="4500" y="112419"/>
                  </a:lnTo>
                  <a:lnTo>
                    <a:pt x="2999" y="114104"/>
                  </a:lnTo>
                  <a:lnTo>
                    <a:pt x="7" y="123786"/>
                  </a:lnTo>
                  <a:lnTo>
                    <a:pt x="0" y="118757"/>
                  </a:lnTo>
                  <a:lnTo>
                    <a:pt x="2821" y="113459"/>
                  </a:lnTo>
                  <a:lnTo>
                    <a:pt x="8198" y="106490"/>
                  </a:lnTo>
                  <a:lnTo>
                    <a:pt x="9261" y="97510"/>
                  </a:lnTo>
                  <a:lnTo>
                    <a:pt x="9407" y="91668"/>
                  </a:lnTo>
                  <a:lnTo>
                    <a:pt x="12293" y="85544"/>
                  </a:lnTo>
                  <a:lnTo>
                    <a:pt x="17713" y="78046"/>
                  </a:lnTo>
                  <a:lnTo>
                    <a:pt x="18783" y="68960"/>
                  </a:lnTo>
                  <a:lnTo>
                    <a:pt x="19037" y="57673"/>
                  </a:lnTo>
                  <a:lnTo>
                    <a:pt x="28456" y="57154"/>
                  </a:lnTo>
                  <a:lnTo>
                    <a:pt x="28569" y="71339"/>
                  </a:lnTo>
                  <a:lnTo>
                    <a:pt x="29629" y="72959"/>
                  </a:lnTo>
                  <a:lnTo>
                    <a:pt x="31393" y="74040"/>
                  </a:lnTo>
                  <a:lnTo>
                    <a:pt x="33628" y="74760"/>
                  </a:lnTo>
                  <a:lnTo>
                    <a:pt x="35117" y="76298"/>
                  </a:lnTo>
                  <a:lnTo>
                    <a:pt x="37704" y="84275"/>
                  </a:lnTo>
                  <a:lnTo>
                    <a:pt x="40745" y="85080"/>
                  </a:lnTo>
                  <a:lnTo>
                    <a:pt x="52276" y="85687"/>
                  </a:lnTo>
                  <a:lnTo>
                    <a:pt x="57804" y="82886"/>
                  </a:lnTo>
                  <a:lnTo>
                    <a:pt x="63789" y="79172"/>
                  </a:lnTo>
                  <a:lnTo>
                    <a:pt x="69976" y="77521"/>
                  </a:lnTo>
                  <a:lnTo>
                    <a:pt x="72050" y="76022"/>
                  </a:lnTo>
                  <a:lnTo>
                    <a:pt x="73432" y="73965"/>
                  </a:lnTo>
                  <a:lnTo>
                    <a:pt x="76026" y="68856"/>
                  </a:lnTo>
                  <a:lnTo>
                    <a:pt x="89293" y="53844"/>
                  </a:lnTo>
                  <a:lnTo>
                    <a:pt x="95423" y="50389"/>
                  </a:lnTo>
                  <a:lnTo>
                    <a:pt x="101675" y="47795"/>
                  </a:lnTo>
                  <a:lnTo>
                    <a:pt x="107982" y="43114"/>
                  </a:lnTo>
                  <a:lnTo>
                    <a:pt x="111490" y="37506"/>
                  </a:lnTo>
                  <a:lnTo>
                    <a:pt x="114107" y="31486"/>
                  </a:lnTo>
                  <a:lnTo>
                    <a:pt x="122334" y="20897"/>
                  </a:lnTo>
                  <a:lnTo>
                    <a:pt x="123819" y="9564"/>
                  </a:lnTo>
                  <a:lnTo>
                    <a:pt x="123822" y="17729"/>
                  </a:lnTo>
                  <a:lnTo>
                    <a:pt x="117277" y="26394"/>
                  </a:lnTo>
                  <a:lnTo>
                    <a:pt x="114690" y="36349"/>
                  </a:lnTo>
                  <a:lnTo>
                    <a:pt x="113316" y="46417"/>
                  </a:lnTo>
                  <a:lnTo>
                    <a:pt x="106106" y="68646"/>
                  </a:lnTo>
                  <a:lnTo>
                    <a:pt x="103791" y="92004"/>
                  </a:lnTo>
                  <a:lnTo>
                    <a:pt x="97248" y="104761"/>
                  </a:lnTo>
                  <a:lnTo>
                    <a:pt x="95364" y="118798"/>
                  </a:lnTo>
                  <a:lnTo>
                    <a:pt x="96383" y="120474"/>
                  </a:lnTo>
                  <a:lnTo>
                    <a:pt x="98121" y="121591"/>
                  </a:lnTo>
                  <a:lnTo>
                    <a:pt x="104382" y="123694"/>
                  </a:lnTo>
                  <a:lnTo>
                    <a:pt x="109713" y="123786"/>
                  </a:lnTo>
                  <a:lnTo>
                    <a:pt x="123052" y="118757"/>
                  </a:lnTo>
                  <a:lnTo>
                    <a:pt x="168727" y="92026"/>
                  </a:lnTo>
                  <a:lnTo>
                    <a:pt x="200022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7" name="SMARTInkShape-938"/>
          <p:cNvSpPr/>
          <p:nvPr>
            <p:custDataLst>
              <p:tags r:id="rId7"/>
            </p:custDataLst>
          </p:nvPr>
        </p:nvSpPr>
        <p:spPr>
          <a:xfrm>
            <a:off x="8086845" y="2524160"/>
            <a:ext cx="914281" cy="443307"/>
          </a:xfrm>
          <a:custGeom>
            <a:avLst/>
            <a:gdLst/>
            <a:ahLst/>
            <a:cxnLst/>
            <a:rect l="0" t="0" r="0" b="0"/>
            <a:pathLst>
              <a:path w="914281" h="443307">
                <a:moveTo>
                  <a:pt x="57030" y="76165"/>
                </a:moveTo>
                <a:lnTo>
                  <a:pt x="57030" y="76165"/>
                </a:lnTo>
                <a:lnTo>
                  <a:pt x="47898" y="67032"/>
                </a:lnTo>
                <a:lnTo>
                  <a:pt x="47505" y="57118"/>
                </a:lnTo>
                <a:lnTo>
                  <a:pt x="38373" y="57115"/>
                </a:lnTo>
                <a:lnTo>
                  <a:pt x="23801" y="71304"/>
                </a:lnTo>
                <a:lnTo>
                  <a:pt x="21095" y="76826"/>
                </a:lnTo>
                <a:lnTo>
                  <a:pt x="20373" y="79781"/>
                </a:lnTo>
                <a:lnTo>
                  <a:pt x="12669" y="93185"/>
                </a:lnTo>
                <a:lnTo>
                  <a:pt x="8634" y="119740"/>
                </a:lnTo>
                <a:lnTo>
                  <a:pt x="1923" y="133142"/>
                </a:lnTo>
                <a:lnTo>
                  <a:pt x="0" y="155530"/>
                </a:lnTo>
                <a:lnTo>
                  <a:pt x="1019" y="157650"/>
                </a:lnTo>
                <a:lnTo>
                  <a:pt x="2755" y="159063"/>
                </a:lnTo>
                <a:lnTo>
                  <a:pt x="4972" y="160006"/>
                </a:lnTo>
                <a:lnTo>
                  <a:pt x="6449" y="161692"/>
                </a:lnTo>
                <a:lnTo>
                  <a:pt x="8092" y="166388"/>
                </a:lnTo>
                <a:lnTo>
                  <a:pt x="9587" y="168064"/>
                </a:lnTo>
                <a:lnTo>
                  <a:pt x="14072" y="169926"/>
                </a:lnTo>
                <a:lnTo>
                  <a:pt x="22548" y="170974"/>
                </a:lnTo>
                <a:lnTo>
                  <a:pt x="24516" y="170062"/>
                </a:lnTo>
                <a:lnTo>
                  <a:pt x="25830" y="168397"/>
                </a:lnTo>
                <a:lnTo>
                  <a:pt x="26705" y="166228"/>
                </a:lnTo>
                <a:lnTo>
                  <a:pt x="29405" y="164782"/>
                </a:lnTo>
                <a:lnTo>
                  <a:pt x="42260" y="161688"/>
                </a:lnTo>
                <a:lnTo>
                  <a:pt x="49760" y="157214"/>
                </a:lnTo>
                <a:lnTo>
                  <a:pt x="53798" y="151698"/>
                </a:lnTo>
                <a:lnTo>
                  <a:pt x="56653" y="145719"/>
                </a:lnTo>
                <a:lnTo>
                  <a:pt x="82831" y="114260"/>
                </a:lnTo>
                <a:lnTo>
                  <a:pt x="85057" y="101564"/>
                </a:lnTo>
                <a:lnTo>
                  <a:pt x="85601" y="63465"/>
                </a:lnTo>
                <a:lnTo>
                  <a:pt x="84544" y="61348"/>
                </a:lnTo>
                <a:lnTo>
                  <a:pt x="82781" y="59937"/>
                </a:lnTo>
                <a:lnTo>
                  <a:pt x="76083" y="57116"/>
                </a:lnTo>
                <a:lnTo>
                  <a:pt x="121777" y="57115"/>
                </a:lnTo>
                <a:lnTo>
                  <a:pt x="145872" y="56057"/>
                </a:lnTo>
                <a:lnTo>
                  <a:pt x="163989" y="49576"/>
                </a:lnTo>
                <a:lnTo>
                  <a:pt x="181502" y="45357"/>
                </a:lnTo>
                <a:lnTo>
                  <a:pt x="201327" y="39505"/>
                </a:lnTo>
                <a:lnTo>
                  <a:pt x="221979" y="37291"/>
                </a:lnTo>
                <a:lnTo>
                  <a:pt x="240742" y="29902"/>
                </a:lnTo>
                <a:lnTo>
                  <a:pt x="285629" y="28545"/>
                </a:lnTo>
                <a:lnTo>
                  <a:pt x="293274" y="28541"/>
                </a:lnTo>
                <a:lnTo>
                  <a:pt x="293901" y="29599"/>
                </a:lnTo>
                <a:lnTo>
                  <a:pt x="294990" y="41798"/>
                </a:lnTo>
                <a:lnTo>
                  <a:pt x="296103" y="43728"/>
                </a:lnTo>
                <a:lnTo>
                  <a:pt x="297904" y="45016"/>
                </a:lnTo>
                <a:lnTo>
                  <a:pt x="303341" y="47082"/>
                </a:lnTo>
                <a:lnTo>
                  <a:pt x="304085" y="50186"/>
                </a:lnTo>
                <a:lnTo>
                  <a:pt x="304680" y="57115"/>
                </a:lnTo>
                <a:lnTo>
                  <a:pt x="304680" y="47982"/>
                </a:lnTo>
                <a:lnTo>
                  <a:pt x="286989" y="29899"/>
                </a:lnTo>
                <a:lnTo>
                  <a:pt x="280976" y="28942"/>
                </a:lnTo>
                <a:lnTo>
                  <a:pt x="275448" y="31541"/>
                </a:lnTo>
                <a:lnTo>
                  <a:pt x="269463" y="35165"/>
                </a:lnTo>
                <a:lnTo>
                  <a:pt x="260144" y="38264"/>
                </a:lnTo>
                <a:lnTo>
                  <a:pt x="234437" y="60721"/>
                </a:lnTo>
                <a:lnTo>
                  <a:pt x="231128" y="66832"/>
                </a:lnTo>
                <a:lnTo>
                  <a:pt x="228599" y="73075"/>
                </a:lnTo>
                <a:lnTo>
                  <a:pt x="222283" y="82540"/>
                </a:lnTo>
                <a:lnTo>
                  <a:pt x="220433" y="88876"/>
                </a:lnTo>
                <a:lnTo>
                  <a:pt x="218882" y="90989"/>
                </a:lnTo>
                <a:lnTo>
                  <a:pt x="216790" y="92398"/>
                </a:lnTo>
                <a:lnTo>
                  <a:pt x="214337" y="93337"/>
                </a:lnTo>
                <a:lnTo>
                  <a:pt x="212700" y="96079"/>
                </a:lnTo>
                <a:lnTo>
                  <a:pt x="209717" y="113448"/>
                </a:lnTo>
                <a:lnTo>
                  <a:pt x="209467" y="127276"/>
                </a:lnTo>
                <a:lnTo>
                  <a:pt x="210513" y="129289"/>
                </a:lnTo>
                <a:lnTo>
                  <a:pt x="212269" y="130631"/>
                </a:lnTo>
                <a:lnTo>
                  <a:pt x="217041" y="133180"/>
                </a:lnTo>
                <a:lnTo>
                  <a:pt x="226765" y="141359"/>
                </a:lnTo>
                <a:lnTo>
                  <a:pt x="228395" y="140794"/>
                </a:lnTo>
                <a:lnTo>
                  <a:pt x="235745" y="136001"/>
                </a:lnTo>
                <a:lnTo>
                  <a:pt x="245684" y="134111"/>
                </a:lnTo>
                <a:lnTo>
                  <a:pt x="260507" y="132493"/>
                </a:lnTo>
                <a:lnTo>
                  <a:pt x="307429" y="109720"/>
                </a:lnTo>
                <a:lnTo>
                  <a:pt x="311194" y="104131"/>
                </a:lnTo>
                <a:lnTo>
                  <a:pt x="313925" y="98119"/>
                </a:lnTo>
                <a:lnTo>
                  <a:pt x="318667" y="91920"/>
                </a:lnTo>
                <a:lnTo>
                  <a:pt x="324302" y="88459"/>
                </a:lnTo>
                <a:lnTo>
                  <a:pt x="331487" y="86237"/>
                </a:lnTo>
                <a:lnTo>
                  <a:pt x="332077" y="84996"/>
                </a:lnTo>
                <a:lnTo>
                  <a:pt x="333209" y="76572"/>
                </a:lnTo>
                <a:lnTo>
                  <a:pt x="333254" y="90365"/>
                </a:lnTo>
                <a:lnTo>
                  <a:pt x="330432" y="95881"/>
                </a:lnTo>
                <a:lnTo>
                  <a:pt x="326708" y="101861"/>
                </a:lnTo>
                <a:lnTo>
                  <a:pt x="312023" y="145079"/>
                </a:lnTo>
                <a:lnTo>
                  <a:pt x="307943" y="156535"/>
                </a:lnTo>
                <a:lnTo>
                  <a:pt x="304588" y="173826"/>
                </a:lnTo>
                <a:lnTo>
                  <a:pt x="298420" y="187181"/>
                </a:lnTo>
                <a:lnTo>
                  <a:pt x="287807" y="228745"/>
                </a:lnTo>
                <a:lnTo>
                  <a:pt x="283453" y="247668"/>
                </a:lnTo>
                <a:lnTo>
                  <a:pt x="278282" y="266681"/>
                </a:lnTo>
                <a:lnTo>
                  <a:pt x="273928" y="285720"/>
                </a:lnTo>
                <a:lnTo>
                  <a:pt x="259232" y="331107"/>
                </a:lnTo>
                <a:lnTo>
                  <a:pt x="254878" y="345025"/>
                </a:lnTo>
                <a:lnTo>
                  <a:pt x="249707" y="359733"/>
                </a:lnTo>
                <a:lnTo>
                  <a:pt x="245353" y="373616"/>
                </a:lnTo>
                <a:lnTo>
                  <a:pt x="240182" y="388312"/>
                </a:lnTo>
                <a:lnTo>
                  <a:pt x="237914" y="395872"/>
                </a:lnTo>
                <a:lnTo>
                  <a:pt x="221843" y="415805"/>
                </a:lnTo>
                <a:lnTo>
                  <a:pt x="212521" y="424332"/>
                </a:lnTo>
                <a:lnTo>
                  <a:pt x="206218" y="426697"/>
                </a:lnTo>
                <a:lnTo>
                  <a:pt x="204113" y="428386"/>
                </a:lnTo>
                <a:lnTo>
                  <a:pt x="200093" y="434762"/>
                </a:lnTo>
                <a:lnTo>
                  <a:pt x="195403" y="436625"/>
                </a:lnTo>
                <a:lnTo>
                  <a:pt x="177563" y="437984"/>
                </a:lnTo>
                <a:lnTo>
                  <a:pt x="171278" y="435235"/>
                </a:lnTo>
                <a:lnTo>
                  <a:pt x="164958" y="431543"/>
                </a:lnTo>
                <a:lnTo>
                  <a:pt x="158620" y="429903"/>
                </a:lnTo>
                <a:lnTo>
                  <a:pt x="156506" y="428406"/>
                </a:lnTo>
                <a:lnTo>
                  <a:pt x="155098" y="426351"/>
                </a:lnTo>
                <a:lnTo>
                  <a:pt x="152474" y="421245"/>
                </a:lnTo>
                <a:lnTo>
                  <a:pt x="146104" y="412420"/>
                </a:lnTo>
                <a:lnTo>
                  <a:pt x="143747" y="403103"/>
                </a:lnTo>
                <a:lnTo>
                  <a:pt x="142763" y="358543"/>
                </a:lnTo>
                <a:lnTo>
                  <a:pt x="142758" y="350539"/>
                </a:lnTo>
                <a:lnTo>
                  <a:pt x="145579" y="343453"/>
                </a:lnTo>
                <a:lnTo>
                  <a:pt x="147812" y="340082"/>
                </a:lnTo>
                <a:lnTo>
                  <a:pt x="154515" y="316328"/>
                </a:lnTo>
                <a:lnTo>
                  <a:pt x="187468" y="273781"/>
                </a:lnTo>
                <a:lnTo>
                  <a:pt x="228978" y="243532"/>
                </a:lnTo>
                <a:lnTo>
                  <a:pt x="268109" y="212570"/>
                </a:lnTo>
                <a:lnTo>
                  <a:pt x="314406" y="180924"/>
                </a:lnTo>
                <a:lnTo>
                  <a:pt x="360798" y="149188"/>
                </a:lnTo>
                <a:lnTo>
                  <a:pt x="401257" y="117439"/>
                </a:lnTo>
                <a:lnTo>
                  <a:pt x="444907" y="88512"/>
                </a:lnTo>
                <a:lnTo>
                  <a:pt x="491850" y="55429"/>
                </a:lnTo>
                <a:lnTo>
                  <a:pt x="532437" y="28598"/>
                </a:lnTo>
                <a:lnTo>
                  <a:pt x="538197" y="22216"/>
                </a:lnTo>
                <a:lnTo>
                  <a:pt x="540758" y="15851"/>
                </a:lnTo>
                <a:lnTo>
                  <a:pt x="542498" y="13731"/>
                </a:lnTo>
                <a:lnTo>
                  <a:pt x="551884" y="9655"/>
                </a:lnTo>
                <a:lnTo>
                  <a:pt x="552327" y="83"/>
                </a:lnTo>
                <a:lnTo>
                  <a:pt x="547273" y="0"/>
                </a:lnTo>
                <a:lnTo>
                  <a:pt x="545783" y="1047"/>
                </a:lnTo>
                <a:lnTo>
                  <a:pt x="544790" y="2803"/>
                </a:lnTo>
                <a:lnTo>
                  <a:pt x="543196" y="8169"/>
                </a:lnTo>
                <a:lnTo>
                  <a:pt x="536336" y="16834"/>
                </a:lnTo>
                <a:lnTo>
                  <a:pt x="533127" y="25659"/>
                </a:lnTo>
                <a:lnTo>
                  <a:pt x="527002" y="34977"/>
                </a:lnTo>
                <a:lnTo>
                  <a:pt x="523660" y="44441"/>
                </a:lnTo>
                <a:lnTo>
                  <a:pt x="517494" y="53948"/>
                </a:lnTo>
                <a:lnTo>
                  <a:pt x="502528" y="97449"/>
                </a:lnTo>
                <a:lnTo>
                  <a:pt x="497357" y="112105"/>
                </a:lnTo>
                <a:lnTo>
                  <a:pt x="494409" y="136401"/>
                </a:lnTo>
                <a:lnTo>
                  <a:pt x="486059" y="159881"/>
                </a:lnTo>
                <a:lnTo>
                  <a:pt x="485656" y="171376"/>
                </a:lnTo>
                <a:lnTo>
                  <a:pt x="485655" y="123773"/>
                </a:lnTo>
                <a:lnTo>
                  <a:pt x="485655" y="85694"/>
                </a:lnTo>
                <a:lnTo>
                  <a:pt x="493855" y="85690"/>
                </a:lnTo>
                <a:lnTo>
                  <a:pt x="494297" y="86749"/>
                </a:lnTo>
                <a:lnTo>
                  <a:pt x="494787" y="90746"/>
                </a:lnTo>
                <a:lnTo>
                  <a:pt x="495976" y="92236"/>
                </a:lnTo>
                <a:lnTo>
                  <a:pt x="504858" y="96012"/>
                </a:lnTo>
                <a:lnTo>
                  <a:pt x="512040" y="101684"/>
                </a:lnTo>
                <a:lnTo>
                  <a:pt x="522003" y="104338"/>
                </a:lnTo>
                <a:lnTo>
                  <a:pt x="546100" y="104730"/>
                </a:lnTo>
                <a:lnTo>
                  <a:pt x="552383" y="101913"/>
                </a:lnTo>
                <a:lnTo>
                  <a:pt x="558704" y="98192"/>
                </a:lnTo>
                <a:lnTo>
                  <a:pt x="568212" y="95038"/>
                </a:lnTo>
                <a:lnTo>
                  <a:pt x="593801" y="80104"/>
                </a:lnTo>
                <a:lnTo>
                  <a:pt x="605424" y="76274"/>
                </a:lnTo>
                <a:lnTo>
                  <a:pt x="628478" y="59758"/>
                </a:lnTo>
                <a:lnTo>
                  <a:pt x="634858" y="57231"/>
                </a:lnTo>
                <a:lnTo>
                  <a:pt x="657067" y="38103"/>
                </a:lnTo>
                <a:lnTo>
                  <a:pt x="652038" y="38076"/>
                </a:lnTo>
                <a:lnTo>
                  <a:pt x="650551" y="39131"/>
                </a:lnTo>
                <a:lnTo>
                  <a:pt x="649560" y="40892"/>
                </a:lnTo>
                <a:lnTo>
                  <a:pt x="648900" y="43125"/>
                </a:lnTo>
                <a:lnTo>
                  <a:pt x="639494" y="55399"/>
                </a:lnTo>
                <a:lnTo>
                  <a:pt x="631793" y="64380"/>
                </a:lnTo>
                <a:lnTo>
                  <a:pt x="629980" y="70222"/>
                </a:lnTo>
                <a:lnTo>
                  <a:pt x="627759" y="89141"/>
                </a:lnTo>
                <a:lnTo>
                  <a:pt x="620366" y="107533"/>
                </a:lnTo>
                <a:lnTo>
                  <a:pt x="619015" y="146012"/>
                </a:lnTo>
                <a:lnTo>
                  <a:pt x="620071" y="148130"/>
                </a:lnTo>
                <a:lnTo>
                  <a:pt x="621832" y="149542"/>
                </a:lnTo>
                <a:lnTo>
                  <a:pt x="627207" y="151807"/>
                </a:lnTo>
                <a:lnTo>
                  <a:pt x="650886" y="152350"/>
                </a:lnTo>
                <a:lnTo>
                  <a:pt x="657163" y="149536"/>
                </a:lnTo>
                <a:lnTo>
                  <a:pt x="663481" y="145816"/>
                </a:lnTo>
                <a:lnTo>
                  <a:pt x="669817" y="144163"/>
                </a:lnTo>
                <a:lnTo>
                  <a:pt x="671929" y="142663"/>
                </a:lnTo>
                <a:lnTo>
                  <a:pt x="673337" y="140606"/>
                </a:lnTo>
                <a:lnTo>
                  <a:pt x="675962" y="135497"/>
                </a:lnTo>
                <a:lnTo>
                  <a:pt x="710044" y="98382"/>
                </a:lnTo>
                <a:lnTo>
                  <a:pt x="713008" y="88863"/>
                </a:lnTo>
                <a:lnTo>
                  <a:pt x="713700" y="82514"/>
                </a:lnTo>
                <a:lnTo>
                  <a:pt x="716831" y="76164"/>
                </a:lnTo>
                <a:lnTo>
                  <a:pt x="723777" y="66644"/>
                </a:lnTo>
                <a:lnTo>
                  <a:pt x="723780" y="111354"/>
                </a:lnTo>
                <a:lnTo>
                  <a:pt x="723780" y="117558"/>
                </a:lnTo>
                <a:lnTo>
                  <a:pt x="726602" y="123842"/>
                </a:lnTo>
                <a:lnTo>
                  <a:pt x="737971" y="137817"/>
                </a:lnTo>
                <a:lnTo>
                  <a:pt x="743493" y="140608"/>
                </a:lnTo>
                <a:lnTo>
                  <a:pt x="746446" y="141352"/>
                </a:lnTo>
                <a:lnTo>
                  <a:pt x="749474" y="140790"/>
                </a:lnTo>
                <a:lnTo>
                  <a:pt x="761938" y="135105"/>
                </a:lnTo>
                <a:lnTo>
                  <a:pt x="774244" y="131023"/>
                </a:lnTo>
                <a:lnTo>
                  <a:pt x="788475" y="123111"/>
                </a:lnTo>
                <a:lnTo>
                  <a:pt x="834621" y="88857"/>
                </a:lnTo>
                <a:lnTo>
                  <a:pt x="876142" y="47629"/>
                </a:lnTo>
                <a:lnTo>
                  <a:pt x="876180" y="79471"/>
                </a:lnTo>
                <a:lnTo>
                  <a:pt x="873358" y="85748"/>
                </a:lnTo>
                <a:lnTo>
                  <a:pt x="871123" y="88904"/>
                </a:lnTo>
                <a:lnTo>
                  <a:pt x="867979" y="103458"/>
                </a:lnTo>
                <a:lnTo>
                  <a:pt x="865673" y="136425"/>
                </a:lnTo>
                <a:lnTo>
                  <a:pt x="859132" y="154547"/>
                </a:lnTo>
                <a:lnTo>
                  <a:pt x="856335" y="183344"/>
                </a:lnTo>
                <a:lnTo>
                  <a:pt x="849643" y="202033"/>
                </a:lnTo>
                <a:lnTo>
                  <a:pt x="845387" y="219645"/>
                </a:lnTo>
                <a:lnTo>
                  <a:pt x="840245" y="238270"/>
                </a:lnTo>
                <a:lnTo>
                  <a:pt x="835900" y="257193"/>
                </a:lnTo>
                <a:lnTo>
                  <a:pt x="830731" y="276206"/>
                </a:lnTo>
                <a:lnTo>
                  <a:pt x="828463" y="287839"/>
                </a:lnTo>
                <a:lnTo>
                  <a:pt x="822295" y="302454"/>
                </a:lnTo>
                <a:lnTo>
                  <a:pt x="818939" y="323836"/>
                </a:lnTo>
                <a:lnTo>
                  <a:pt x="802612" y="362381"/>
                </a:lnTo>
                <a:lnTo>
                  <a:pt x="800091" y="373764"/>
                </a:lnTo>
                <a:lnTo>
                  <a:pt x="793781" y="387180"/>
                </a:lnTo>
                <a:lnTo>
                  <a:pt x="790381" y="403033"/>
                </a:lnTo>
                <a:lnTo>
                  <a:pt x="783110" y="418407"/>
                </a:lnTo>
                <a:lnTo>
                  <a:pt x="782384" y="421801"/>
                </a:lnTo>
                <a:lnTo>
                  <a:pt x="780841" y="424064"/>
                </a:lnTo>
                <a:lnTo>
                  <a:pt x="778754" y="425573"/>
                </a:lnTo>
                <a:lnTo>
                  <a:pt x="776305" y="426578"/>
                </a:lnTo>
                <a:lnTo>
                  <a:pt x="774672" y="428307"/>
                </a:lnTo>
                <a:lnTo>
                  <a:pt x="772857" y="433050"/>
                </a:lnTo>
                <a:lnTo>
                  <a:pt x="771315" y="434738"/>
                </a:lnTo>
                <a:lnTo>
                  <a:pt x="766779" y="436614"/>
                </a:lnTo>
                <a:lnTo>
                  <a:pt x="765146" y="438173"/>
                </a:lnTo>
                <a:lnTo>
                  <a:pt x="763332" y="442727"/>
                </a:lnTo>
                <a:lnTo>
                  <a:pt x="761790" y="443306"/>
                </a:lnTo>
                <a:lnTo>
                  <a:pt x="759703" y="442634"/>
                </a:lnTo>
                <a:lnTo>
                  <a:pt x="753807" y="439008"/>
                </a:lnTo>
                <a:lnTo>
                  <a:pt x="747729" y="438380"/>
                </a:lnTo>
                <a:lnTo>
                  <a:pt x="746096" y="437233"/>
                </a:lnTo>
                <a:lnTo>
                  <a:pt x="745007" y="435410"/>
                </a:lnTo>
                <a:lnTo>
                  <a:pt x="744282" y="433137"/>
                </a:lnTo>
                <a:lnTo>
                  <a:pt x="735482" y="418827"/>
                </a:lnTo>
                <a:lnTo>
                  <a:pt x="724211" y="373121"/>
                </a:lnTo>
                <a:lnTo>
                  <a:pt x="723787" y="326899"/>
                </a:lnTo>
                <a:lnTo>
                  <a:pt x="724840" y="310147"/>
                </a:lnTo>
                <a:lnTo>
                  <a:pt x="737037" y="279237"/>
                </a:lnTo>
                <a:lnTo>
                  <a:pt x="750349" y="260486"/>
                </a:lnTo>
                <a:lnTo>
                  <a:pt x="790709" y="218864"/>
                </a:lnTo>
                <a:lnTo>
                  <a:pt x="804326" y="207320"/>
                </a:lnTo>
                <a:lnTo>
                  <a:pt x="850966" y="183421"/>
                </a:lnTo>
                <a:lnTo>
                  <a:pt x="895673" y="160087"/>
                </a:lnTo>
                <a:lnTo>
                  <a:pt x="914280" y="1523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SMARTInkShape-939"/>
          <p:cNvSpPr/>
          <p:nvPr>
            <p:custDataLst>
              <p:tags r:id="rId8"/>
            </p:custDataLst>
          </p:nvPr>
        </p:nvSpPr>
        <p:spPr>
          <a:xfrm>
            <a:off x="9239253" y="2571750"/>
            <a:ext cx="247648" cy="133231"/>
          </a:xfrm>
          <a:custGeom>
            <a:avLst/>
            <a:gdLst/>
            <a:ahLst/>
            <a:cxnLst/>
            <a:rect l="0" t="0" r="0" b="0"/>
            <a:pathLst>
              <a:path w="247648" h="133231">
                <a:moveTo>
                  <a:pt x="19047" y="0"/>
                </a:moveTo>
                <a:lnTo>
                  <a:pt x="19047" y="0"/>
                </a:lnTo>
                <a:lnTo>
                  <a:pt x="10846" y="0"/>
                </a:lnTo>
                <a:lnTo>
                  <a:pt x="10403" y="1058"/>
                </a:lnTo>
                <a:lnTo>
                  <a:pt x="8464" y="26386"/>
                </a:lnTo>
                <a:lnTo>
                  <a:pt x="1321" y="36348"/>
                </a:lnTo>
                <a:lnTo>
                  <a:pt x="258" y="45358"/>
                </a:lnTo>
                <a:lnTo>
                  <a:pt x="0" y="79386"/>
                </a:lnTo>
                <a:lnTo>
                  <a:pt x="2821" y="85730"/>
                </a:lnTo>
                <a:lnTo>
                  <a:pt x="6543" y="92077"/>
                </a:lnTo>
                <a:lnTo>
                  <a:pt x="9131" y="102894"/>
                </a:lnTo>
                <a:lnTo>
                  <a:pt x="22745" y="117867"/>
                </a:lnTo>
                <a:lnTo>
                  <a:pt x="28805" y="121178"/>
                </a:lnTo>
                <a:lnTo>
                  <a:pt x="44477" y="124534"/>
                </a:lnTo>
                <a:lnTo>
                  <a:pt x="57153" y="131295"/>
                </a:lnTo>
                <a:lnTo>
                  <a:pt x="79373" y="133230"/>
                </a:lnTo>
                <a:lnTo>
                  <a:pt x="85722" y="130475"/>
                </a:lnTo>
                <a:lnTo>
                  <a:pt x="88897" y="128258"/>
                </a:lnTo>
                <a:lnTo>
                  <a:pt x="134805" y="115739"/>
                </a:lnTo>
                <a:lnTo>
                  <a:pt x="155429" y="106980"/>
                </a:lnTo>
                <a:lnTo>
                  <a:pt x="168347" y="99196"/>
                </a:lnTo>
                <a:lnTo>
                  <a:pt x="188317" y="93207"/>
                </a:lnTo>
                <a:lnTo>
                  <a:pt x="235295" y="50442"/>
                </a:lnTo>
                <a:lnTo>
                  <a:pt x="236238" y="49503"/>
                </a:lnTo>
                <a:lnTo>
                  <a:pt x="237284" y="45638"/>
                </a:lnTo>
                <a:lnTo>
                  <a:pt x="237563" y="43125"/>
                </a:lnTo>
                <a:lnTo>
                  <a:pt x="238807" y="41450"/>
                </a:lnTo>
                <a:lnTo>
                  <a:pt x="243012" y="39589"/>
                </a:lnTo>
                <a:lnTo>
                  <a:pt x="244558" y="38034"/>
                </a:lnTo>
                <a:lnTo>
                  <a:pt x="247241" y="30030"/>
                </a:lnTo>
                <a:lnTo>
                  <a:pt x="247647" y="9525"/>
                </a:lnTo>
                <a:lnTo>
                  <a:pt x="247647" y="17726"/>
                </a:lnTo>
                <a:lnTo>
                  <a:pt x="246589" y="18167"/>
                </a:lnTo>
                <a:lnTo>
                  <a:pt x="238122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2" name="SMARTInkShape-Group267"/>
          <p:cNvGrpSpPr/>
          <p:nvPr/>
        </p:nvGrpSpPr>
        <p:grpSpPr>
          <a:xfrm>
            <a:off x="9734588" y="2447926"/>
            <a:ext cx="457163" cy="209539"/>
            <a:chOff x="9734588" y="2447926"/>
            <a:chExt cx="457163" cy="209539"/>
          </a:xfrm>
        </p:grpSpPr>
        <p:sp>
          <p:nvSpPr>
            <p:cNvPr id="79" name="SMARTInkShape-940"/>
            <p:cNvSpPr/>
            <p:nvPr>
              <p:custDataLst>
                <p:tags r:id="rId208"/>
              </p:custDataLst>
            </p:nvPr>
          </p:nvSpPr>
          <p:spPr>
            <a:xfrm>
              <a:off x="9993050" y="2447926"/>
              <a:ext cx="198701" cy="209539"/>
            </a:xfrm>
            <a:custGeom>
              <a:avLst/>
              <a:gdLst/>
              <a:ahLst/>
              <a:cxnLst/>
              <a:rect l="0" t="0" r="0" b="0"/>
              <a:pathLst>
                <a:path w="198701" h="209539">
                  <a:moveTo>
                    <a:pt x="170125" y="19049"/>
                  </a:moveTo>
                  <a:lnTo>
                    <a:pt x="170125" y="19049"/>
                  </a:lnTo>
                  <a:lnTo>
                    <a:pt x="161923" y="10848"/>
                  </a:lnTo>
                  <a:lnTo>
                    <a:pt x="151502" y="9559"/>
                  </a:lnTo>
                  <a:lnTo>
                    <a:pt x="142911" y="9527"/>
                  </a:lnTo>
                  <a:lnTo>
                    <a:pt x="134216" y="2979"/>
                  </a:lnTo>
                  <a:lnTo>
                    <a:pt x="124251" y="391"/>
                  </a:lnTo>
                  <a:lnTo>
                    <a:pt x="98548" y="0"/>
                  </a:lnTo>
                  <a:lnTo>
                    <a:pt x="97007" y="1058"/>
                  </a:lnTo>
                  <a:lnTo>
                    <a:pt x="95980" y="2822"/>
                  </a:lnTo>
                  <a:lnTo>
                    <a:pt x="95295" y="5055"/>
                  </a:lnTo>
                  <a:lnTo>
                    <a:pt x="93779" y="6545"/>
                  </a:lnTo>
                  <a:lnTo>
                    <a:pt x="85844" y="9132"/>
                  </a:lnTo>
                  <a:lnTo>
                    <a:pt x="79771" y="9408"/>
                  </a:lnTo>
                  <a:lnTo>
                    <a:pt x="78139" y="10505"/>
                  </a:lnTo>
                  <a:lnTo>
                    <a:pt x="77051" y="12295"/>
                  </a:lnTo>
                  <a:lnTo>
                    <a:pt x="75163" y="19218"/>
                  </a:lnTo>
                  <a:lnTo>
                    <a:pt x="75003" y="23710"/>
                  </a:lnTo>
                  <a:lnTo>
                    <a:pt x="73901" y="25332"/>
                  </a:lnTo>
                  <a:lnTo>
                    <a:pt x="72109" y="26412"/>
                  </a:lnTo>
                  <a:lnTo>
                    <a:pt x="69856" y="27133"/>
                  </a:lnTo>
                  <a:lnTo>
                    <a:pt x="68354" y="28672"/>
                  </a:lnTo>
                  <a:lnTo>
                    <a:pt x="65745" y="36649"/>
                  </a:lnTo>
                  <a:lnTo>
                    <a:pt x="65360" y="52251"/>
                  </a:lnTo>
                  <a:lnTo>
                    <a:pt x="66417" y="53884"/>
                  </a:lnTo>
                  <a:lnTo>
                    <a:pt x="68177" y="54972"/>
                  </a:lnTo>
                  <a:lnTo>
                    <a:pt x="70409" y="55698"/>
                  </a:lnTo>
                  <a:lnTo>
                    <a:pt x="71898" y="57240"/>
                  </a:lnTo>
                  <a:lnTo>
                    <a:pt x="73552" y="61776"/>
                  </a:lnTo>
                  <a:lnTo>
                    <a:pt x="75052" y="63409"/>
                  </a:lnTo>
                  <a:lnTo>
                    <a:pt x="79541" y="65223"/>
                  </a:lnTo>
                  <a:lnTo>
                    <a:pt x="81160" y="66765"/>
                  </a:lnTo>
                  <a:lnTo>
                    <a:pt x="82959" y="71301"/>
                  </a:lnTo>
                  <a:lnTo>
                    <a:pt x="84499" y="72934"/>
                  </a:lnTo>
                  <a:lnTo>
                    <a:pt x="89030" y="74748"/>
                  </a:lnTo>
                  <a:lnTo>
                    <a:pt x="97532" y="75769"/>
                  </a:lnTo>
                  <a:lnTo>
                    <a:pt x="99504" y="76971"/>
                  </a:lnTo>
                  <a:lnTo>
                    <a:pt x="100820" y="78830"/>
                  </a:lnTo>
                  <a:lnTo>
                    <a:pt x="101697" y="81128"/>
                  </a:lnTo>
                  <a:lnTo>
                    <a:pt x="103339" y="82660"/>
                  </a:lnTo>
                  <a:lnTo>
                    <a:pt x="107987" y="84362"/>
                  </a:lnTo>
                  <a:lnTo>
                    <a:pt x="153664" y="85724"/>
                  </a:lnTo>
                  <a:lnTo>
                    <a:pt x="160597" y="85724"/>
                  </a:lnTo>
                  <a:lnTo>
                    <a:pt x="115880" y="85724"/>
                  </a:lnTo>
                  <a:lnTo>
                    <a:pt x="72088" y="85724"/>
                  </a:lnTo>
                  <a:lnTo>
                    <a:pt x="65521" y="88546"/>
                  </a:lnTo>
                  <a:lnTo>
                    <a:pt x="59078" y="92270"/>
                  </a:lnTo>
                  <a:lnTo>
                    <a:pt x="46316" y="94661"/>
                  </a:lnTo>
                  <a:lnTo>
                    <a:pt x="43135" y="94857"/>
                  </a:lnTo>
                  <a:lnTo>
                    <a:pt x="41016" y="96046"/>
                  </a:lnTo>
                  <a:lnTo>
                    <a:pt x="39602" y="97897"/>
                  </a:lnTo>
                  <a:lnTo>
                    <a:pt x="38660" y="100189"/>
                  </a:lnTo>
                  <a:lnTo>
                    <a:pt x="36973" y="101718"/>
                  </a:lnTo>
                  <a:lnTo>
                    <a:pt x="26662" y="106992"/>
                  </a:lnTo>
                  <a:lnTo>
                    <a:pt x="9679" y="122373"/>
                  </a:lnTo>
                  <a:lnTo>
                    <a:pt x="8638" y="128451"/>
                  </a:lnTo>
                  <a:lnTo>
                    <a:pt x="8212" y="147411"/>
                  </a:lnTo>
                  <a:lnTo>
                    <a:pt x="5382" y="153004"/>
                  </a:lnTo>
                  <a:lnTo>
                    <a:pt x="0" y="160162"/>
                  </a:lnTo>
                  <a:lnTo>
                    <a:pt x="617" y="161808"/>
                  </a:lnTo>
                  <a:lnTo>
                    <a:pt x="5483" y="169180"/>
                  </a:lnTo>
                  <a:lnTo>
                    <a:pt x="7843" y="179212"/>
                  </a:lnTo>
                  <a:lnTo>
                    <a:pt x="8169" y="194076"/>
                  </a:lnTo>
                  <a:lnTo>
                    <a:pt x="9238" y="196059"/>
                  </a:lnTo>
                  <a:lnTo>
                    <a:pt x="11008" y="197381"/>
                  </a:lnTo>
                  <a:lnTo>
                    <a:pt x="15797" y="198849"/>
                  </a:lnTo>
                  <a:lnTo>
                    <a:pt x="21455" y="199502"/>
                  </a:lnTo>
                  <a:lnTo>
                    <a:pt x="27496" y="202614"/>
                  </a:lnTo>
                  <a:lnTo>
                    <a:pt x="33709" y="206467"/>
                  </a:lnTo>
                  <a:lnTo>
                    <a:pt x="46322" y="208940"/>
                  </a:lnTo>
                  <a:lnTo>
                    <a:pt x="92241" y="209538"/>
                  </a:lnTo>
                  <a:lnTo>
                    <a:pt x="101290" y="206722"/>
                  </a:lnTo>
                  <a:lnTo>
                    <a:pt x="109898" y="203001"/>
                  </a:lnTo>
                  <a:lnTo>
                    <a:pt x="154160" y="193555"/>
                  </a:lnTo>
                  <a:lnTo>
                    <a:pt x="176189" y="189709"/>
                  </a:lnTo>
                  <a:lnTo>
                    <a:pt x="187257" y="182333"/>
                  </a:lnTo>
                  <a:lnTo>
                    <a:pt x="198257" y="181009"/>
                  </a:lnTo>
                  <a:lnTo>
                    <a:pt x="198700" y="171450"/>
                  </a:lnTo>
                  <a:lnTo>
                    <a:pt x="17965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941"/>
            <p:cNvSpPr/>
            <p:nvPr>
              <p:custDataLst>
                <p:tags r:id="rId209"/>
              </p:custDataLst>
            </p:nvPr>
          </p:nvSpPr>
          <p:spPr>
            <a:xfrm>
              <a:off x="9734588" y="2457460"/>
              <a:ext cx="142838" cy="200005"/>
            </a:xfrm>
            <a:custGeom>
              <a:avLst/>
              <a:gdLst/>
              <a:ahLst/>
              <a:cxnLst/>
              <a:rect l="0" t="0" r="0" b="0"/>
              <a:pathLst>
                <a:path w="142838" h="200005">
                  <a:moveTo>
                    <a:pt x="133312" y="47615"/>
                  </a:moveTo>
                  <a:lnTo>
                    <a:pt x="133312" y="47615"/>
                  </a:lnTo>
                  <a:lnTo>
                    <a:pt x="142722" y="47615"/>
                  </a:lnTo>
                  <a:lnTo>
                    <a:pt x="142837" y="20481"/>
                  </a:lnTo>
                  <a:lnTo>
                    <a:pt x="134635" y="10965"/>
                  </a:lnTo>
                  <a:lnTo>
                    <a:pt x="128646" y="9945"/>
                  </a:lnTo>
                  <a:lnTo>
                    <a:pt x="127027" y="8743"/>
                  </a:lnTo>
                  <a:lnTo>
                    <a:pt x="125228" y="4586"/>
                  </a:lnTo>
                  <a:lnTo>
                    <a:pt x="123688" y="3054"/>
                  </a:lnTo>
                  <a:lnTo>
                    <a:pt x="115712" y="394"/>
                  </a:lnTo>
                  <a:lnTo>
                    <a:pt x="96967" y="0"/>
                  </a:lnTo>
                  <a:lnTo>
                    <a:pt x="87954" y="6538"/>
                  </a:lnTo>
                  <a:lnTo>
                    <a:pt x="82109" y="8192"/>
                  </a:lnTo>
                  <a:lnTo>
                    <a:pt x="80127" y="9692"/>
                  </a:lnTo>
                  <a:lnTo>
                    <a:pt x="76277" y="15800"/>
                  </a:lnTo>
                  <a:lnTo>
                    <a:pt x="63059" y="23670"/>
                  </a:lnTo>
                  <a:lnTo>
                    <a:pt x="34491" y="51194"/>
                  </a:lnTo>
                  <a:lnTo>
                    <a:pt x="31183" y="57320"/>
                  </a:lnTo>
                  <a:lnTo>
                    <a:pt x="28655" y="63570"/>
                  </a:lnTo>
                  <a:lnTo>
                    <a:pt x="13452" y="89093"/>
                  </a:lnTo>
                  <a:lnTo>
                    <a:pt x="9604" y="100709"/>
                  </a:lnTo>
                  <a:lnTo>
                    <a:pt x="3290" y="110854"/>
                  </a:lnTo>
                  <a:lnTo>
                    <a:pt x="948" y="120563"/>
                  </a:lnTo>
                  <a:lnTo>
                    <a:pt x="0" y="146037"/>
                  </a:lnTo>
                  <a:lnTo>
                    <a:pt x="2801" y="152389"/>
                  </a:lnTo>
                  <a:lnTo>
                    <a:pt x="25911" y="181140"/>
                  </a:lnTo>
                  <a:lnTo>
                    <a:pt x="26786" y="184256"/>
                  </a:lnTo>
                  <a:lnTo>
                    <a:pt x="28428" y="186334"/>
                  </a:lnTo>
                  <a:lnTo>
                    <a:pt x="33075" y="188643"/>
                  </a:lnTo>
                  <a:lnTo>
                    <a:pt x="44682" y="191184"/>
                  </a:lnTo>
                  <a:lnTo>
                    <a:pt x="54017" y="196928"/>
                  </a:lnTo>
                  <a:lnTo>
                    <a:pt x="66653" y="199405"/>
                  </a:lnTo>
                  <a:lnTo>
                    <a:pt x="89255" y="200004"/>
                  </a:lnTo>
                  <a:lnTo>
                    <a:pt x="91240" y="198950"/>
                  </a:lnTo>
                  <a:lnTo>
                    <a:pt x="92564" y="197188"/>
                  </a:lnTo>
                  <a:lnTo>
                    <a:pt x="93447" y="194955"/>
                  </a:lnTo>
                  <a:lnTo>
                    <a:pt x="95093" y="193467"/>
                  </a:lnTo>
                  <a:lnTo>
                    <a:pt x="103258" y="190882"/>
                  </a:lnTo>
                  <a:lnTo>
                    <a:pt x="112809" y="190524"/>
                  </a:lnTo>
                  <a:lnTo>
                    <a:pt x="113292" y="189455"/>
                  </a:lnTo>
                  <a:lnTo>
                    <a:pt x="114134" y="182292"/>
                  </a:lnTo>
                  <a:lnTo>
                    <a:pt x="117028" y="181555"/>
                  </a:lnTo>
                  <a:lnTo>
                    <a:pt x="119281" y="181358"/>
                  </a:lnTo>
                  <a:lnTo>
                    <a:pt x="120783" y="180169"/>
                  </a:lnTo>
                  <a:lnTo>
                    <a:pt x="122451" y="176025"/>
                  </a:lnTo>
                  <a:lnTo>
                    <a:pt x="123787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942"/>
            <p:cNvSpPr/>
            <p:nvPr>
              <p:custDataLst>
                <p:tags r:id="rId210"/>
              </p:custDataLst>
            </p:nvPr>
          </p:nvSpPr>
          <p:spPr>
            <a:xfrm>
              <a:off x="9858375" y="24860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3" name="SMARTInkShape-943"/>
          <p:cNvSpPr/>
          <p:nvPr>
            <p:custDataLst>
              <p:tags r:id="rId9"/>
            </p:custDataLst>
          </p:nvPr>
        </p:nvSpPr>
        <p:spPr>
          <a:xfrm>
            <a:off x="562091" y="3038475"/>
            <a:ext cx="218960" cy="66676"/>
          </a:xfrm>
          <a:custGeom>
            <a:avLst/>
            <a:gdLst/>
            <a:ahLst/>
            <a:cxnLst/>
            <a:rect l="0" t="0" r="0" b="0"/>
            <a:pathLst>
              <a:path w="218960" h="66676">
                <a:moveTo>
                  <a:pt x="9409" y="9525"/>
                </a:moveTo>
                <a:lnTo>
                  <a:pt x="9409" y="9525"/>
                </a:lnTo>
                <a:lnTo>
                  <a:pt x="0" y="9525"/>
                </a:lnTo>
                <a:lnTo>
                  <a:pt x="9409" y="0"/>
                </a:lnTo>
                <a:lnTo>
                  <a:pt x="9409" y="8201"/>
                </a:lnTo>
                <a:lnTo>
                  <a:pt x="10467" y="8642"/>
                </a:lnTo>
                <a:lnTo>
                  <a:pt x="23980" y="9524"/>
                </a:lnTo>
                <a:lnTo>
                  <a:pt x="25473" y="10583"/>
                </a:lnTo>
                <a:lnTo>
                  <a:pt x="26468" y="12347"/>
                </a:lnTo>
                <a:lnTo>
                  <a:pt x="28066" y="17725"/>
                </a:lnTo>
                <a:lnTo>
                  <a:pt x="31106" y="18461"/>
                </a:lnTo>
                <a:lnTo>
                  <a:pt x="36626" y="18934"/>
                </a:lnTo>
                <a:lnTo>
                  <a:pt x="37078" y="20031"/>
                </a:lnTo>
                <a:lnTo>
                  <a:pt x="37581" y="24072"/>
                </a:lnTo>
                <a:lnTo>
                  <a:pt x="38774" y="25573"/>
                </a:lnTo>
                <a:lnTo>
                  <a:pt x="46150" y="28179"/>
                </a:lnTo>
                <a:lnTo>
                  <a:pt x="56606" y="28565"/>
                </a:lnTo>
                <a:lnTo>
                  <a:pt x="65197" y="36775"/>
                </a:lnTo>
                <a:lnTo>
                  <a:pt x="74640" y="37984"/>
                </a:lnTo>
                <a:lnTo>
                  <a:pt x="114174" y="38100"/>
                </a:lnTo>
                <a:lnTo>
                  <a:pt x="123709" y="28575"/>
                </a:lnTo>
                <a:lnTo>
                  <a:pt x="133200" y="28575"/>
                </a:lnTo>
                <a:lnTo>
                  <a:pt x="133231" y="36776"/>
                </a:lnTo>
                <a:lnTo>
                  <a:pt x="132174" y="37217"/>
                </a:lnTo>
                <a:lnTo>
                  <a:pt x="85513" y="38100"/>
                </a:lnTo>
                <a:lnTo>
                  <a:pt x="38414" y="38100"/>
                </a:lnTo>
                <a:lnTo>
                  <a:pt x="29821" y="38100"/>
                </a:lnTo>
                <a:lnTo>
                  <a:pt x="29367" y="37042"/>
                </a:lnTo>
                <a:lnTo>
                  <a:pt x="28579" y="29899"/>
                </a:lnTo>
                <a:lnTo>
                  <a:pt x="19527" y="37563"/>
                </a:lnTo>
                <a:lnTo>
                  <a:pt x="18937" y="38097"/>
                </a:lnTo>
                <a:lnTo>
                  <a:pt x="36657" y="38100"/>
                </a:lnTo>
                <a:lnTo>
                  <a:pt x="47082" y="47233"/>
                </a:lnTo>
                <a:lnTo>
                  <a:pt x="52439" y="47509"/>
                </a:lnTo>
                <a:lnTo>
                  <a:pt x="53971" y="48606"/>
                </a:lnTo>
                <a:lnTo>
                  <a:pt x="54992" y="50395"/>
                </a:lnTo>
                <a:lnTo>
                  <a:pt x="56631" y="55816"/>
                </a:lnTo>
                <a:lnTo>
                  <a:pt x="59677" y="56557"/>
                </a:lnTo>
                <a:lnTo>
                  <a:pt x="70256" y="57033"/>
                </a:lnTo>
                <a:lnTo>
                  <a:pt x="72199" y="58130"/>
                </a:lnTo>
                <a:lnTo>
                  <a:pt x="73494" y="59920"/>
                </a:lnTo>
                <a:lnTo>
                  <a:pt x="74357" y="62171"/>
                </a:lnTo>
                <a:lnTo>
                  <a:pt x="75991" y="63673"/>
                </a:lnTo>
                <a:lnTo>
                  <a:pt x="84133" y="66279"/>
                </a:lnTo>
                <a:lnTo>
                  <a:pt x="131057" y="66675"/>
                </a:lnTo>
                <a:lnTo>
                  <a:pt x="171334" y="66675"/>
                </a:lnTo>
                <a:lnTo>
                  <a:pt x="171334" y="57266"/>
                </a:lnTo>
                <a:lnTo>
                  <a:pt x="190374" y="57150"/>
                </a:lnTo>
                <a:lnTo>
                  <a:pt x="199909" y="47625"/>
                </a:lnTo>
                <a:lnTo>
                  <a:pt x="209434" y="47625"/>
                </a:lnTo>
                <a:lnTo>
                  <a:pt x="209434" y="39424"/>
                </a:lnTo>
                <a:lnTo>
                  <a:pt x="210492" y="38983"/>
                </a:lnTo>
                <a:lnTo>
                  <a:pt x="218959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SMARTInkShape-944"/>
          <p:cNvSpPr/>
          <p:nvPr>
            <p:custDataLst>
              <p:tags r:id="rId10"/>
            </p:custDataLst>
          </p:nvPr>
        </p:nvSpPr>
        <p:spPr>
          <a:xfrm>
            <a:off x="1857375" y="3457575"/>
            <a:ext cx="57151" cy="190501"/>
          </a:xfrm>
          <a:custGeom>
            <a:avLst/>
            <a:gdLst/>
            <a:ahLst/>
            <a:cxnLst/>
            <a:rect l="0" t="0" r="0" b="0"/>
            <a:pathLst>
              <a:path w="57151" h="190501">
                <a:moveTo>
                  <a:pt x="19050" y="47625"/>
                </a:moveTo>
                <a:lnTo>
                  <a:pt x="19050" y="47625"/>
                </a:lnTo>
                <a:lnTo>
                  <a:pt x="10849" y="47625"/>
                </a:lnTo>
                <a:lnTo>
                  <a:pt x="10408" y="48683"/>
                </a:lnTo>
                <a:lnTo>
                  <a:pt x="9641" y="55826"/>
                </a:lnTo>
                <a:lnTo>
                  <a:pt x="6754" y="56561"/>
                </a:lnTo>
                <a:lnTo>
                  <a:pt x="4503" y="56757"/>
                </a:lnTo>
                <a:lnTo>
                  <a:pt x="3002" y="57947"/>
                </a:lnTo>
                <a:lnTo>
                  <a:pt x="117" y="66273"/>
                </a:lnTo>
                <a:lnTo>
                  <a:pt x="0" y="112856"/>
                </a:lnTo>
                <a:lnTo>
                  <a:pt x="0" y="138280"/>
                </a:lnTo>
                <a:lnTo>
                  <a:pt x="1058" y="139811"/>
                </a:lnTo>
                <a:lnTo>
                  <a:pt x="2822" y="140832"/>
                </a:lnTo>
                <a:lnTo>
                  <a:pt x="5056" y="141513"/>
                </a:lnTo>
                <a:lnTo>
                  <a:pt x="6546" y="143026"/>
                </a:lnTo>
                <a:lnTo>
                  <a:pt x="9133" y="150956"/>
                </a:lnTo>
                <a:lnTo>
                  <a:pt x="9522" y="166855"/>
                </a:lnTo>
                <a:lnTo>
                  <a:pt x="10581" y="168386"/>
                </a:lnTo>
                <a:lnTo>
                  <a:pt x="12346" y="169407"/>
                </a:lnTo>
                <a:lnTo>
                  <a:pt x="17726" y="171047"/>
                </a:lnTo>
                <a:lnTo>
                  <a:pt x="18461" y="174093"/>
                </a:lnTo>
                <a:lnTo>
                  <a:pt x="19050" y="189173"/>
                </a:lnTo>
                <a:lnTo>
                  <a:pt x="20108" y="189615"/>
                </a:lnTo>
                <a:lnTo>
                  <a:pt x="28575" y="190500"/>
                </a:lnTo>
                <a:lnTo>
                  <a:pt x="28575" y="172890"/>
                </a:lnTo>
                <a:lnTo>
                  <a:pt x="22029" y="164130"/>
                </a:lnTo>
                <a:lnTo>
                  <a:pt x="19442" y="154154"/>
                </a:lnTo>
                <a:lnTo>
                  <a:pt x="19050" y="106539"/>
                </a:lnTo>
                <a:lnTo>
                  <a:pt x="19050" y="68037"/>
                </a:lnTo>
                <a:lnTo>
                  <a:pt x="28183" y="57578"/>
                </a:lnTo>
                <a:lnTo>
                  <a:pt x="28541" y="48987"/>
                </a:lnTo>
                <a:lnTo>
                  <a:pt x="29610" y="48533"/>
                </a:lnTo>
                <a:lnTo>
                  <a:pt x="33621" y="48028"/>
                </a:lnTo>
                <a:lnTo>
                  <a:pt x="35114" y="46836"/>
                </a:lnTo>
                <a:lnTo>
                  <a:pt x="37984" y="38503"/>
                </a:lnTo>
                <a:lnTo>
                  <a:pt x="47625" y="28575"/>
                </a:lnTo>
                <a:lnTo>
                  <a:pt x="47625" y="19167"/>
                </a:lnTo>
                <a:lnTo>
                  <a:pt x="19060" y="19050"/>
                </a:lnTo>
                <a:lnTo>
                  <a:pt x="19050" y="28575"/>
                </a:lnTo>
                <a:lnTo>
                  <a:pt x="28565" y="38090"/>
                </a:lnTo>
                <a:lnTo>
                  <a:pt x="47625" y="19050"/>
                </a:lnTo>
                <a:lnTo>
                  <a:pt x="38103" y="28572"/>
                </a:lnTo>
                <a:lnTo>
                  <a:pt x="47233" y="19442"/>
                </a:lnTo>
                <a:lnTo>
                  <a:pt x="47509" y="14110"/>
                </a:lnTo>
                <a:lnTo>
                  <a:pt x="48606" y="12581"/>
                </a:lnTo>
                <a:lnTo>
                  <a:pt x="50396" y="11562"/>
                </a:lnTo>
                <a:lnTo>
                  <a:pt x="56755" y="9644"/>
                </a:lnTo>
                <a:lnTo>
                  <a:pt x="57150" y="0"/>
                </a:lnTo>
                <a:lnTo>
                  <a:pt x="5715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SMARTInkShape-Group270"/>
          <p:cNvGrpSpPr/>
          <p:nvPr/>
        </p:nvGrpSpPr>
        <p:grpSpPr>
          <a:xfrm>
            <a:off x="3115067" y="3019464"/>
            <a:ext cx="285356" cy="342851"/>
            <a:chOff x="3115067" y="3019464"/>
            <a:chExt cx="285356" cy="342851"/>
          </a:xfrm>
        </p:grpSpPr>
        <p:sp>
          <p:nvSpPr>
            <p:cNvPr id="85" name="SMARTInkShape-945"/>
            <p:cNvSpPr/>
            <p:nvPr>
              <p:custDataLst>
                <p:tags r:id="rId205"/>
              </p:custDataLst>
            </p:nvPr>
          </p:nvSpPr>
          <p:spPr>
            <a:xfrm>
              <a:off x="3143654" y="3019464"/>
              <a:ext cx="256769" cy="209512"/>
            </a:xfrm>
            <a:custGeom>
              <a:avLst/>
              <a:gdLst/>
              <a:ahLst/>
              <a:cxnLst/>
              <a:rect l="0" t="0" r="0" b="0"/>
              <a:pathLst>
                <a:path w="256769" h="209512">
                  <a:moveTo>
                    <a:pt x="47221" y="171411"/>
                  </a:moveTo>
                  <a:lnTo>
                    <a:pt x="47221" y="171411"/>
                  </a:lnTo>
                  <a:lnTo>
                    <a:pt x="42165" y="171411"/>
                  </a:lnTo>
                  <a:lnTo>
                    <a:pt x="36860" y="168589"/>
                  </a:lnTo>
                  <a:lnTo>
                    <a:pt x="30975" y="164865"/>
                  </a:lnTo>
                  <a:lnTo>
                    <a:pt x="24831" y="163210"/>
                  </a:lnTo>
                  <a:lnTo>
                    <a:pt x="22769" y="161710"/>
                  </a:lnTo>
                  <a:lnTo>
                    <a:pt x="21395" y="159653"/>
                  </a:lnTo>
                  <a:lnTo>
                    <a:pt x="18809" y="154543"/>
                  </a:lnTo>
                  <a:lnTo>
                    <a:pt x="12462" y="145717"/>
                  </a:lnTo>
                  <a:lnTo>
                    <a:pt x="10111" y="136399"/>
                  </a:lnTo>
                  <a:lnTo>
                    <a:pt x="9561" y="130097"/>
                  </a:lnTo>
                  <a:lnTo>
                    <a:pt x="8356" y="127993"/>
                  </a:lnTo>
                  <a:lnTo>
                    <a:pt x="6494" y="126591"/>
                  </a:lnTo>
                  <a:lnTo>
                    <a:pt x="4195" y="125656"/>
                  </a:lnTo>
                  <a:lnTo>
                    <a:pt x="2662" y="123974"/>
                  </a:lnTo>
                  <a:lnTo>
                    <a:pt x="959" y="119284"/>
                  </a:lnTo>
                  <a:lnTo>
                    <a:pt x="0" y="110693"/>
                  </a:lnTo>
                  <a:lnTo>
                    <a:pt x="4772" y="96388"/>
                  </a:lnTo>
                  <a:lnTo>
                    <a:pt x="7280" y="92820"/>
                  </a:lnTo>
                  <a:lnTo>
                    <a:pt x="14808" y="86742"/>
                  </a:lnTo>
                  <a:lnTo>
                    <a:pt x="31754" y="55177"/>
                  </a:lnTo>
                  <a:lnTo>
                    <a:pt x="54653" y="31783"/>
                  </a:lnTo>
                  <a:lnTo>
                    <a:pt x="82324" y="13726"/>
                  </a:lnTo>
                  <a:lnTo>
                    <a:pt x="102211" y="7501"/>
                  </a:lnTo>
                  <a:lnTo>
                    <a:pt x="106106" y="4988"/>
                  </a:lnTo>
                  <a:lnTo>
                    <a:pt x="121701" y="1451"/>
                  </a:lnTo>
                  <a:lnTo>
                    <a:pt x="169233" y="0"/>
                  </a:lnTo>
                  <a:lnTo>
                    <a:pt x="186994" y="1027"/>
                  </a:lnTo>
                  <a:lnTo>
                    <a:pt x="218025" y="11720"/>
                  </a:lnTo>
                  <a:lnTo>
                    <a:pt x="240858" y="31842"/>
                  </a:lnTo>
                  <a:lnTo>
                    <a:pt x="244407" y="38119"/>
                  </a:lnTo>
                  <a:lnTo>
                    <a:pt x="247043" y="44437"/>
                  </a:lnTo>
                  <a:lnTo>
                    <a:pt x="253418" y="53944"/>
                  </a:lnTo>
                  <a:lnTo>
                    <a:pt x="255778" y="63463"/>
                  </a:lnTo>
                  <a:lnTo>
                    <a:pt x="256764" y="110203"/>
                  </a:lnTo>
                  <a:lnTo>
                    <a:pt x="256768" y="117044"/>
                  </a:lnTo>
                  <a:lnTo>
                    <a:pt x="255710" y="119291"/>
                  </a:lnTo>
                  <a:lnTo>
                    <a:pt x="253947" y="120789"/>
                  </a:lnTo>
                  <a:lnTo>
                    <a:pt x="251714" y="121788"/>
                  </a:lnTo>
                  <a:lnTo>
                    <a:pt x="250225" y="124571"/>
                  </a:lnTo>
                  <a:lnTo>
                    <a:pt x="247070" y="136483"/>
                  </a:lnTo>
                  <a:lnTo>
                    <a:pt x="245012" y="138601"/>
                  </a:lnTo>
                  <a:lnTo>
                    <a:pt x="242582" y="140012"/>
                  </a:lnTo>
                  <a:lnTo>
                    <a:pt x="240961" y="142012"/>
                  </a:lnTo>
                  <a:lnTo>
                    <a:pt x="235539" y="152825"/>
                  </a:lnTo>
                  <a:lnTo>
                    <a:pt x="215368" y="174613"/>
                  </a:lnTo>
                  <a:lnTo>
                    <a:pt x="209089" y="178126"/>
                  </a:lnTo>
                  <a:lnTo>
                    <a:pt x="202771" y="180745"/>
                  </a:lnTo>
                  <a:lnTo>
                    <a:pt x="182685" y="196014"/>
                  </a:lnTo>
                  <a:lnTo>
                    <a:pt x="163507" y="202024"/>
                  </a:lnTo>
                  <a:lnTo>
                    <a:pt x="154270" y="208032"/>
                  </a:lnTo>
                  <a:lnTo>
                    <a:pt x="142471" y="2095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946"/>
            <p:cNvSpPr/>
            <p:nvPr>
              <p:custDataLst>
                <p:tags r:id="rId206"/>
              </p:custDataLst>
            </p:nvPr>
          </p:nvSpPr>
          <p:spPr>
            <a:xfrm>
              <a:off x="3238500" y="3200516"/>
              <a:ext cx="9526" cy="9410"/>
            </a:xfrm>
            <a:custGeom>
              <a:avLst/>
              <a:gdLst/>
              <a:ahLst/>
              <a:cxnLst/>
              <a:rect l="0" t="0" r="0" b="0"/>
              <a:pathLst>
                <a:path w="9526" h="9410">
                  <a:moveTo>
                    <a:pt x="9525" y="9409"/>
                  </a:moveTo>
                  <a:lnTo>
                    <a:pt x="9525" y="9409"/>
                  </a:lnTo>
                  <a:lnTo>
                    <a:pt x="9525" y="1208"/>
                  </a:lnTo>
                  <a:lnTo>
                    <a:pt x="8467" y="767"/>
                  </a:lnTo>
                  <a:lnTo>
                    <a:pt x="1324" y="0"/>
                  </a:lnTo>
                  <a:lnTo>
                    <a:pt x="883" y="1020"/>
                  </a:lnTo>
                  <a:lnTo>
                    <a:pt x="0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947"/>
            <p:cNvSpPr/>
            <p:nvPr>
              <p:custDataLst>
                <p:tags r:id="rId207"/>
              </p:custDataLst>
            </p:nvPr>
          </p:nvSpPr>
          <p:spPr>
            <a:xfrm>
              <a:off x="3115067" y="3095625"/>
              <a:ext cx="199634" cy="266690"/>
            </a:xfrm>
            <a:custGeom>
              <a:avLst/>
              <a:gdLst/>
              <a:ahLst/>
              <a:cxnLst/>
              <a:rect l="0" t="0" r="0" b="0"/>
              <a:pathLst>
                <a:path w="199634" h="266690">
                  <a:moveTo>
                    <a:pt x="199633" y="0"/>
                  </a:moveTo>
                  <a:lnTo>
                    <a:pt x="199633" y="0"/>
                  </a:lnTo>
                  <a:lnTo>
                    <a:pt x="180979" y="0"/>
                  </a:lnTo>
                  <a:lnTo>
                    <a:pt x="172416" y="8201"/>
                  </a:lnTo>
                  <a:lnTo>
                    <a:pt x="171460" y="14189"/>
                  </a:lnTo>
                  <a:lnTo>
                    <a:pt x="171177" y="22666"/>
                  </a:lnTo>
                  <a:lnTo>
                    <a:pt x="168289" y="28771"/>
                  </a:lnTo>
                  <a:lnTo>
                    <a:pt x="164536" y="35012"/>
                  </a:lnTo>
                  <a:lnTo>
                    <a:pt x="162126" y="47642"/>
                  </a:lnTo>
                  <a:lnTo>
                    <a:pt x="161929" y="50811"/>
                  </a:lnTo>
                  <a:lnTo>
                    <a:pt x="158887" y="57155"/>
                  </a:lnTo>
                  <a:lnTo>
                    <a:pt x="155065" y="63502"/>
                  </a:lnTo>
                  <a:lnTo>
                    <a:pt x="151855" y="73026"/>
                  </a:lnTo>
                  <a:lnTo>
                    <a:pt x="145730" y="83609"/>
                  </a:lnTo>
                  <a:lnTo>
                    <a:pt x="142387" y="98621"/>
                  </a:lnTo>
                  <a:lnTo>
                    <a:pt x="136222" y="111301"/>
                  </a:lnTo>
                  <a:lnTo>
                    <a:pt x="124400" y="158641"/>
                  </a:lnTo>
                  <a:lnTo>
                    <a:pt x="122459" y="187398"/>
                  </a:lnTo>
                  <a:lnTo>
                    <a:pt x="111679" y="218429"/>
                  </a:lnTo>
                  <a:lnTo>
                    <a:pt x="107626" y="225138"/>
                  </a:lnTo>
                  <a:lnTo>
                    <a:pt x="104286" y="234865"/>
                  </a:lnTo>
                  <a:lnTo>
                    <a:pt x="77286" y="265210"/>
                  </a:lnTo>
                  <a:lnTo>
                    <a:pt x="71189" y="266259"/>
                  </a:lnTo>
                  <a:lnTo>
                    <a:pt x="49077" y="266689"/>
                  </a:lnTo>
                  <a:lnTo>
                    <a:pt x="39993" y="260152"/>
                  </a:lnTo>
                  <a:lnTo>
                    <a:pt x="34138" y="258498"/>
                  </a:lnTo>
                  <a:lnTo>
                    <a:pt x="32153" y="256999"/>
                  </a:lnTo>
                  <a:lnTo>
                    <a:pt x="28301" y="250890"/>
                  </a:lnTo>
                  <a:lnTo>
                    <a:pt x="23649" y="249090"/>
                  </a:lnTo>
                  <a:lnTo>
                    <a:pt x="21986" y="247552"/>
                  </a:lnTo>
                  <a:lnTo>
                    <a:pt x="20137" y="243020"/>
                  </a:lnTo>
                  <a:lnTo>
                    <a:pt x="18585" y="241388"/>
                  </a:lnTo>
                  <a:lnTo>
                    <a:pt x="14039" y="239576"/>
                  </a:lnTo>
                  <a:lnTo>
                    <a:pt x="12404" y="238034"/>
                  </a:lnTo>
                  <a:lnTo>
                    <a:pt x="9171" y="228728"/>
                  </a:lnTo>
                  <a:lnTo>
                    <a:pt x="9137" y="236812"/>
                  </a:lnTo>
                  <a:lnTo>
                    <a:pt x="8077" y="237250"/>
                  </a:lnTo>
                  <a:lnTo>
                    <a:pt x="4078" y="237736"/>
                  </a:lnTo>
                  <a:lnTo>
                    <a:pt x="2588" y="238924"/>
                  </a:lnTo>
                  <a:lnTo>
                    <a:pt x="0" y="246292"/>
                  </a:lnTo>
                  <a:lnTo>
                    <a:pt x="928" y="246745"/>
                  </a:lnTo>
                  <a:lnTo>
                    <a:pt x="9133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9" name="SMARTInkShape-948"/>
          <p:cNvSpPr/>
          <p:nvPr>
            <p:custDataLst>
              <p:tags r:id="rId11"/>
            </p:custDataLst>
          </p:nvPr>
        </p:nvSpPr>
        <p:spPr>
          <a:xfrm>
            <a:off x="3371853" y="3086139"/>
            <a:ext cx="2705098" cy="390318"/>
          </a:xfrm>
          <a:custGeom>
            <a:avLst/>
            <a:gdLst/>
            <a:ahLst/>
            <a:cxnLst/>
            <a:rect l="0" t="0" r="0" b="0"/>
            <a:pathLst>
              <a:path w="2705098" h="390318">
                <a:moveTo>
                  <a:pt x="114297" y="85686"/>
                </a:moveTo>
                <a:lnTo>
                  <a:pt x="114297" y="85686"/>
                </a:lnTo>
                <a:lnTo>
                  <a:pt x="122498" y="85686"/>
                </a:lnTo>
                <a:lnTo>
                  <a:pt x="114300" y="104730"/>
                </a:lnTo>
                <a:lnTo>
                  <a:pt x="68148" y="104736"/>
                </a:lnTo>
                <a:lnTo>
                  <a:pt x="58601" y="104736"/>
                </a:lnTo>
                <a:lnTo>
                  <a:pt x="49830" y="111282"/>
                </a:lnTo>
                <a:lnTo>
                  <a:pt x="44017" y="112937"/>
                </a:lnTo>
                <a:lnTo>
                  <a:pt x="42044" y="114437"/>
                </a:lnTo>
                <a:lnTo>
                  <a:pt x="21690" y="142894"/>
                </a:lnTo>
                <a:lnTo>
                  <a:pt x="19163" y="149212"/>
                </a:lnTo>
                <a:lnTo>
                  <a:pt x="12849" y="158719"/>
                </a:lnTo>
                <a:lnTo>
                  <a:pt x="10508" y="168238"/>
                </a:lnTo>
                <a:lnTo>
                  <a:pt x="8756" y="178820"/>
                </a:lnTo>
                <a:lnTo>
                  <a:pt x="1359" y="201837"/>
                </a:lnTo>
                <a:lnTo>
                  <a:pt x="0" y="242582"/>
                </a:lnTo>
                <a:lnTo>
                  <a:pt x="1058" y="244258"/>
                </a:lnTo>
                <a:lnTo>
                  <a:pt x="2821" y="245376"/>
                </a:lnTo>
                <a:lnTo>
                  <a:pt x="9130" y="247480"/>
                </a:lnTo>
                <a:lnTo>
                  <a:pt x="32185" y="224944"/>
                </a:lnTo>
                <a:lnTo>
                  <a:pt x="69850" y="177874"/>
                </a:lnTo>
                <a:lnTo>
                  <a:pt x="73376" y="171461"/>
                </a:lnTo>
                <a:lnTo>
                  <a:pt x="76002" y="165083"/>
                </a:lnTo>
                <a:lnTo>
                  <a:pt x="92599" y="142837"/>
                </a:lnTo>
                <a:lnTo>
                  <a:pt x="94724" y="135192"/>
                </a:lnTo>
                <a:lnTo>
                  <a:pt x="95957" y="134566"/>
                </a:lnTo>
                <a:lnTo>
                  <a:pt x="103402" y="133476"/>
                </a:lnTo>
                <a:lnTo>
                  <a:pt x="104163" y="130562"/>
                </a:lnTo>
                <a:lnTo>
                  <a:pt x="104651" y="125124"/>
                </a:lnTo>
                <a:lnTo>
                  <a:pt x="104772" y="171468"/>
                </a:lnTo>
                <a:lnTo>
                  <a:pt x="104772" y="193639"/>
                </a:lnTo>
                <a:lnTo>
                  <a:pt x="101950" y="199988"/>
                </a:lnTo>
                <a:lnTo>
                  <a:pt x="99715" y="203162"/>
                </a:lnTo>
                <a:lnTo>
                  <a:pt x="95640" y="225356"/>
                </a:lnTo>
                <a:lnTo>
                  <a:pt x="95364" y="232667"/>
                </a:lnTo>
                <a:lnTo>
                  <a:pt x="96383" y="234474"/>
                </a:lnTo>
                <a:lnTo>
                  <a:pt x="98121" y="235678"/>
                </a:lnTo>
                <a:lnTo>
                  <a:pt x="104383" y="237945"/>
                </a:lnTo>
                <a:lnTo>
                  <a:pt x="109713" y="238045"/>
                </a:lnTo>
                <a:lnTo>
                  <a:pt x="115082" y="235245"/>
                </a:lnTo>
                <a:lnTo>
                  <a:pt x="120996" y="231532"/>
                </a:lnTo>
                <a:lnTo>
                  <a:pt x="127152" y="229881"/>
                </a:lnTo>
                <a:lnTo>
                  <a:pt x="133416" y="223503"/>
                </a:lnTo>
                <a:lnTo>
                  <a:pt x="146061" y="207219"/>
                </a:lnTo>
                <a:lnTo>
                  <a:pt x="183461" y="176558"/>
                </a:lnTo>
                <a:lnTo>
                  <a:pt x="196761" y="159413"/>
                </a:lnTo>
                <a:lnTo>
                  <a:pt x="216860" y="140780"/>
                </a:lnTo>
                <a:lnTo>
                  <a:pt x="225497" y="130280"/>
                </a:lnTo>
                <a:lnTo>
                  <a:pt x="272935" y="98472"/>
                </a:lnTo>
                <a:lnTo>
                  <a:pt x="293055" y="88525"/>
                </a:lnTo>
                <a:lnTo>
                  <a:pt x="322423" y="85852"/>
                </a:lnTo>
                <a:lnTo>
                  <a:pt x="335184" y="85735"/>
                </a:lnTo>
                <a:lnTo>
                  <a:pt x="337755" y="86777"/>
                </a:lnTo>
                <a:lnTo>
                  <a:pt x="339469" y="88530"/>
                </a:lnTo>
                <a:lnTo>
                  <a:pt x="340611" y="90757"/>
                </a:lnTo>
                <a:lnTo>
                  <a:pt x="342432" y="92242"/>
                </a:lnTo>
                <a:lnTo>
                  <a:pt x="347276" y="93892"/>
                </a:lnTo>
                <a:lnTo>
                  <a:pt x="359010" y="96009"/>
                </a:lnTo>
                <a:lnTo>
                  <a:pt x="368368" y="101680"/>
                </a:lnTo>
                <a:lnTo>
                  <a:pt x="379125" y="104334"/>
                </a:lnTo>
                <a:lnTo>
                  <a:pt x="398712" y="104736"/>
                </a:lnTo>
                <a:lnTo>
                  <a:pt x="399157" y="103678"/>
                </a:lnTo>
                <a:lnTo>
                  <a:pt x="399930" y="96535"/>
                </a:lnTo>
                <a:lnTo>
                  <a:pt x="398910" y="96094"/>
                </a:lnTo>
                <a:lnTo>
                  <a:pt x="394956" y="95603"/>
                </a:lnTo>
                <a:lnTo>
                  <a:pt x="393478" y="94414"/>
                </a:lnTo>
                <a:lnTo>
                  <a:pt x="390911" y="87044"/>
                </a:lnTo>
                <a:lnTo>
                  <a:pt x="387873" y="86290"/>
                </a:lnTo>
                <a:lnTo>
                  <a:pt x="344767" y="85686"/>
                </a:lnTo>
                <a:lnTo>
                  <a:pt x="335662" y="92232"/>
                </a:lnTo>
                <a:lnTo>
                  <a:pt x="326760" y="95387"/>
                </a:lnTo>
                <a:lnTo>
                  <a:pt x="304782" y="111635"/>
                </a:lnTo>
                <a:lnTo>
                  <a:pt x="301612" y="112510"/>
                </a:lnTo>
                <a:lnTo>
                  <a:pt x="299498" y="115210"/>
                </a:lnTo>
                <a:lnTo>
                  <a:pt x="295466" y="127007"/>
                </a:lnTo>
                <a:lnTo>
                  <a:pt x="293285" y="129108"/>
                </a:lnTo>
                <a:lnTo>
                  <a:pt x="282179" y="137538"/>
                </a:lnTo>
                <a:lnTo>
                  <a:pt x="278870" y="146125"/>
                </a:lnTo>
                <a:lnTo>
                  <a:pt x="276341" y="155940"/>
                </a:lnTo>
                <a:lnTo>
                  <a:pt x="268915" y="170863"/>
                </a:lnTo>
                <a:lnTo>
                  <a:pt x="266827" y="193604"/>
                </a:lnTo>
                <a:lnTo>
                  <a:pt x="269577" y="199972"/>
                </a:lnTo>
                <a:lnTo>
                  <a:pt x="273268" y="206329"/>
                </a:lnTo>
                <a:lnTo>
                  <a:pt x="274909" y="212683"/>
                </a:lnTo>
                <a:lnTo>
                  <a:pt x="276405" y="214801"/>
                </a:lnTo>
                <a:lnTo>
                  <a:pt x="278461" y="216213"/>
                </a:lnTo>
                <a:lnTo>
                  <a:pt x="286410" y="218199"/>
                </a:lnTo>
                <a:lnTo>
                  <a:pt x="313067" y="218987"/>
                </a:lnTo>
                <a:lnTo>
                  <a:pt x="321878" y="216192"/>
                </a:lnTo>
                <a:lnTo>
                  <a:pt x="330380" y="212480"/>
                </a:lnTo>
                <a:lnTo>
                  <a:pt x="346009" y="209332"/>
                </a:lnTo>
                <a:lnTo>
                  <a:pt x="375617" y="192283"/>
                </a:lnTo>
                <a:lnTo>
                  <a:pt x="403061" y="173339"/>
                </a:lnTo>
                <a:lnTo>
                  <a:pt x="418320" y="164860"/>
                </a:lnTo>
                <a:lnTo>
                  <a:pt x="434977" y="149244"/>
                </a:lnTo>
                <a:lnTo>
                  <a:pt x="478726" y="126186"/>
                </a:lnTo>
                <a:lnTo>
                  <a:pt x="523831" y="95816"/>
                </a:lnTo>
                <a:lnTo>
                  <a:pt x="536553" y="90188"/>
                </a:lnTo>
                <a:lnTo>
                  <a:pt x="559146" y="83753"/>
                </a:lnTo>
                <a:lnTo>
                  <a:pt x="568125" y="79535"/>
                </a:lnTo>
                <a:lnTo>
                  <a:pt x="584021" y="76103"/>
                </a:lnTo>
                <a:lnTo>
                  <a:pt x="596962" y="69911"/>
                </a:lnTo>
                <a:lnTo>
                  <a:pt x="620842" y="67068"/>
                </a:lnTo>
                <a:lnTo>
                  <a:pt x="623443" y="67982"/>
                </a:lnTo>
                <a:lnTo>
                  <a:pt x="625178" y="69650"/>
                </a:lnTo>
                <a:lnTo>
                  <a:pt x="626334" y="71820"/>
                </a:lnTo>
                <a:lnTo>
                  <a:pt x="628164" y="73267"/>
                </a:lnTo>
                <a:lnTo>
                  <a:pt x="633018" y="74875"/>
                </a:lnTo>
                <a:lnTo>
                  <a:pt x="652227" y="76128"/>
                </a:lnTo>
                <a:lnTo>
                  <a:pt x="653892" y="77197"/>
                </a:lnTo>
                <a:lnTo>
                  <a:pt x="655002" y="78969"/>
                </a:lnTo>
                <a:lnTo>
                  <a:pt x="656783" y="84359"/>
                </a:lnTo>
                <a:lnTo>
                  <a:pt x="659849" y="85096"/>
                </a:lnTo>
                <a:lnTo>
                  <a:pt x="666712" y="85683"/>
                </a:lnTo>
                <a:lnTo>
                  <a:pt x="661680" y="85685"/>
                </a:lnTo>
                <a:lnTo>
                  <a:pt x="660194" y="84627"/>
                </a:lnTo>
                <a:lnTo>
                  <a:pt x="659203" y="82863"/>
                </a:lnTo>
                <a:lnTo>
                  <a:pt x="657613" y="77485"/>
                </a:lnTo>
                <a:lnTo>
                  <a:pt x="654574" y="76750"/>
                </a:lnTo>
                <a:lnTo>
                  <a:pt x="649055" y="76277"/>
                </a:lnTo>
                <a:lnTo>
                  <a:pt x="640361" y="69638"/>
                </a:lnTo>
                <a:lnTo>
                  <a:pt x="631530" y="67525"/>
                </a:lnTo>
                <a:lnTo>
                  <a:pt x="606411" y="66671"/>
                </a:lnTo>
                <a:lnTo>
                  <a:pt x="600067" y="69474"/>
                </a:lnTo>
                <a:lnTo>
                  <a:pt x="593720" y="73189"/>
                </a:lnTo>
                <a:lnTo>
                  <a:pt x="581022" y="75574"/>
                </a:lnTo>
                <a:lnTo>
                  <a:pt x="577847" y="75770"/>
                </a:lnTo>
                <a:lnTo>
                  <a:pt x="571497" y="78809"/>
                </a:lnTo>
                <a:lnTo>
                  <a:pt x="530222" y="117450"/>
                </a:lnTo>
                <a:lnTo>
                  <a:pt x="509055" y="148304"/>
                </a:lnTo>
                <a:lnTo>
                  <a:pt x="496786" y="182753"/>
                </a:lnTo>
                <a:lnTo>
                  <a:pt x="495308" y="222201"/>
                </a:lnTo>
                <a:lnTo>
                  <a:pt x="498124" y="228556"/>
                </a:lnTo>
                <a:lnTo>
                  <a:pt x="503499" y="236204"/>
                </a:lnTo>
                <a:lnTo>
                  <a:pt x="507056" y="237249"/>
                </a:lnTo>
                <a:lnTo>
                  <a:pt x="554309" y="238082"/>
                </a:lnTo>
                <a:lnTo>
                  <a:pt x="598352" y="223897"/>
                </a:lnTo>
                <a:lnTo>
                  <a:pt x="635995" y="202750"/>
                </a:lnTo>
                <a:lnTo>
                  <a:pt x="643555" y="200156"/>
                </a:lnTo>
                <a:lnTo>
                  <a:pt x="654819" y="193804"/>
                </a:lnTo>
                <a:lnTo>
                  <a:pt x="681714" y="189696"/>
                </a:lnTo>
                <a:lnTo>
                  <a:pt x="693321" y="182299"/>
                </a:lnTo>
                <a:lnTo>
                  <a:pt x="702531" y="181205"/>
                </a:lnTo>
                <a:lnTo>
                  <a:pt x="708404" y="181056"/>
                </a:lnTo>
                <a:lnTo>
                  <a:pt x="710393" y="182074"/>
                </a:lnTo>
                <a:lnTo>
                  <a:pt x="711719" y="183811"/>
                </a:lnTo>
                <a:lnTo>
                  <a:pt x="712604" y="186028"/>
                </a:lnTo>
                <a:lnTo>
                  <a:pt x="714251" y="187506"/>
                </a:lnTo>
                <a:lnTo>
                  <a:pt x="723459" y="190346"/>
                </a:lnTo>
                <a:lnTo>
                  <a:pt x="723767" y="195484"/>
                </a:lnTo>
                <a:lnTo>
                  <a:pt x="724869" y="196984"/>
                </a:lnTo>
                <a:lnTo>
                  <a:pt x="732087" y="199590"/>
                </a:lnTo>
                <a:lnTo>
                  <a:pt x="732829" y="202632"/>
                </a:lnTo>
                <a:lnTo>
                  <a:pt x="733026" y="204925"/>
                </a:lnTo>
                <a:lnTo>
                  <a:pt x="734217" y="206454"/>
                </a:lnTo>
                <a:lnTo>
                  <a:pt x="738361" y="208153"/>
                </a:lnTo>
                <a:lnTo>
                  <a:pt x="750745" y="209392"/>
                </a:lnTo>
                <a:lnTo>
                  <a:pt x="759735" y="202941"/>
                </a:lnTo>
                <a:lnTo>
                  <a:pt x="768618" y="199803"/>
                </a:lnTo>
                <a:lnTo>
                  <a:pt x="777952" y="193700"/>
                </a:lnTo>
                <a:lnTo>
                  <a:pt x="787421" y="190362"/>
                </a:lnTo>
                <a:lnTo>
                  <a:pt x="803275" y="177330"/>
                </a:lnTo>
                <a:lnTo>
                  <a:pt x="806801" y="171219"/>
                </a:lnTo>
                <a:lnTo>
                  <a:pt x="814121" y="153617"/>
                </a:lnTo>
                <a:lnTo>
                  <a:pt x="826024" y="133894"/>
                </a:lnTo>
                <a:lnTo>
                  <a:pt x="828553" y="127220"/>
                </a:lnTo>
                <a:lnTo>
                  <a:pt x="834870" y="117513"/>
                </a:lnTo>
                <a:lnTo>
                  <a:pt x="838269" y="107934"/>
                </a:lnTo>
                <a:lnTo>
                  <a:pt x="844451" y="98393"/>
                </a:lnTo>
                <a:lnTo>
                  <a:pt x="847291" y="87569"/>
                </a:lnTo>
                <a:lnTo>
                  <a:pt x="847684" y="77650"/>
                </a:lnTo>
                <a:lnTo>
                  <a:pt x="848755" y="77154"/>
                </a:lnTo>
                <a:lnTo>
                  <a:pt x="857130" y="76172"/>
                </a:lnTo>
                <a:lnTo>
                  <a:pt x="852156" y="76165"/>
                </a:lnTo>
                <a:lnTo>
                  <a:pt x="850678" y="77222"/>
                </a:lnTo>
                <a:lnTo>
                  <a:pt x="848111" y="84363"/>
                </a:lnTo>
                <a:lnTo>
                  <a:pt x="846687" y="102913"/>
                </a:lnTo>
                <a:lnTo>
                  <a:pt x="839524" y="125676"/>
                </a:lnTo>
                <a:lnTo>
                  <a:pt x="838314" y="145898"/>
                </a:lnTo>
                <a:lnTo>
                  <a:pt x="841071" y="152311"/>
                </a:lnTo>
                <a:lnTo>
                  <a:pt x="844766" y="158689"/>
                </a:lnTo>
                <a:lnTo>
                  <a:pt x="847333" y="169527"/>
                </a:lnTo>
                <a:lnTo>
                  <a:pt x="848521" y="170155"/>
                </a:lnTo>
                <a:lnTo>
                  <a:pt x="879878" y="171407"/>
                </a:lnTo>
                <a:lnTo>
                  <a:pt x="886002" y="168587"/>
                </a:lnTo>
                <a:lnTo>
                  <a:pt x="892252" y="164864"/>
                </a:lnTo>
                <a:lnTo>
                  <a:pt x="901721" y="161710"/>
                </a:lnTo>
                <a:lnTo>
                  <a:pt x="927098" y="139530"/>
                </a:lnTo>
                <a:lnTo>
                  <a:pt x="957789" y="98645"/>
                </a:lnTo>
                <a:lnTo>
                  <a:pt x="972136" y="68637"/>
                </a:lnTo>
                <a:lnTo>
                  <a:pt x="979307" y="59388"/>
                </a:lnTo>
                <a:lnTo>
                  <a:pt x="981058" y="47720"/>
                </a:lnTo>
                <a:lnTo>
                  <a:pt x="981072" y="70253"/>
                </a:lnTo>
                <a:lnTo>
                  <a:pt x="978250" y="76357"/>
                </a:lnTo>
                <a:lnTo>
                  <a:pt x="976015" y="79467"/>
                </a:lnTo>
                <a:lnTo>
                  <a:pt x="972871" y="93956"/>
                </a:lnTo>
                <a:lnTo>
                  <a:pt x="970751" y="110211"/>
                </a:lnTo>
                <a:lnTo>
                  <a:pt x="964059" y="123613"/>
                </a:lnTo>
                <a:lnTo>
                  <a:pt x="962032" y="169412"/>
                </a:lnTo>
                <a:lnTo>
                  <a:pt x="970224" y="179436"/>
                </a:lnTo>
                <a:lnTo>
                  <a:pt x="973781" y="180270"/>
                </a:lnTo>
                <a:lnTo>
                  <a:pt x="976211" y="180491"/>
                </a:lnTo>
                <a:lnTo>
                  <a:pt x="981734" y="177916"/>
                </a:lnTo>
                <a:lnTo>
                  <a:pt x="987716" y="174302"/>
                </a:lnTo>
                <a:lnTo>
                  <a:pt x="997034" y="171209"/>
                </a:lnTo>
                <a:lnTo>
                  <a:pt x="1041593" y="135402"/>
                </a:lnTo>
                <a:lnTo>
                  <a:pt x="1083810" y="87846"/>
                </a:lnTo>
                <a:lnTo>
                  <a:pt x="1100395" y="70095"/>
                </a:lnTo>
                <a:lnTo>
                  <a:pt x="1106830" y="57167"/>
                </a:lnTo>
                <a:lnTo>
                  <a:pt x="1112922" y="49479"/>
                </a:lnTo>
                <a:lnTo>
                  <a:pt x="1116578" y="48427"/>
                </a:lnTo>
                <a:lnTo>
                  <a:pt x="1123819" y="47601"/>
                </a:lnTo>
                <a:lnTo>
                  <a:pt x="1123947" y="70252"/>
                </a:lnTo>
                <a:lnTo>
                  <a:pt x="1121124" y="76357"/>
                </a:lnTo>
                <a:lnTo>
                  <a:pt x="1118890" y="79467"/>
                </a:lnTo>
                <a:lnTo>
                  <a:pt x="1115746" y="93956"/>
                </a:lnTo>
                <a:lnTo>
                  <a:pt x="1114539" y="117047"/>
                </a:lnTo>
                <a:lnTo>
                  <a:pt x="1111652" y="123613"/>
                </a:lnTo>
                <a:lnTo>
                  <a:pt x="1107900" y="130059"/>
                </a:lnTo>
                <a:lnTo>
                  <a:pt x="1106231" y="136452"/>
                </a:lnTo>
                <a:lnTo>
                  <a:pt x="1106845" y="139638"/>
                </a:lnTo>
                <a:lnTo>
                  <a:pt x="1112612" y="152356"/>
                </a:lnTo>
                <a:lnTo>
                  <a:pt x="1114064" y="160003"/>
                </a:lnTo>
                <a:lnTo>
                  <a:pt x="1115242" y="160631"/>
                </a:lnTo>
                <a:lnTo>
                  <a:pt x="1150654" y="161882"/>
                </a:lnTo>
                <a:lnTo>
                  <a:pt x="1196734" y="126928"/>
                </a:lnTo>
                <a:lnTo>
                  <a:pt x="1243538" y="79336"/>
                </a:lnTo>
                <a:lnTo>
                  <a:pt x="1246517" y="69811"/>
                </a:lnTo>
                <a:lnTo>
                  <a:pt x="1247607" y="58992"/>
                </a:lnTo>
                <a:lnTo>
                  <a:pt x="1239557" y="49075"/>
                </a:lnTo>
                <a:lnTo>
                  <a:pt x="1233579" y="42971"/>
                </a:lnTo>
                <a:lnTo>
                  <a:pt x="1228058" y="40243"/>
                </a:lnTo>
                <a:lnTo>
                  <a:pt x="1214659" y="38189"/>
                </a:lnTo>
                <a:lnTo>
                  <a:pt x="1206093" y="38099"/>
                </a:lnTo>
                <a:lnTo>
                  <a:pt x="1199968" y="40900"/>
                </a:lnTo>
                <a:lnTo>
                  <a:pt x="1193718" y="44614"/>
                </a:lnTo>
                <a:lnTo>
                  <a:pt x="1184248" y="47764"/>
                </a:lnTo>
                <a:lnTo>
                  <a:pt x="1174740" y="53871"/>
                </a:lnTo>
                <a:lnTo>
                  <a:pt x="1168394" y="55671"/>
                </a:lnTo>
                <a:lnTo>
                  <a:pt x="1162046" y="62115"/>
                </a:lnTo>
                <a:lnTo>
                  <a:pt x="1136294" y="95094"/>
                </a:lnTo>
                <a:lnTo>
                  <a:pt x="1133668" y="101508"/>
                </a:lnTo>
                <a:lnTo>
                  <a:pt x="1127297" y="111070"/>
                </a:lnTo>
                <a:lnTo>
                  <a:pt x="1124940" y="120607"/>
                </a:lnTo>
                <a:lnTo>
                  <a:pt x="1123958" y="150480"/>
                </a:lnTo>
                <a:lnTo>
                  <a:pt x="1129007" y="156860"/>
                </a:lnTo>
                <a:lnTo>
                  <a:pt x="1134310" y="159653"/>
                </a:lnTo>
                <a:lnTo>
                  <a:pt x="1146337" y="161445"/>
                </a:lnTo>
                <a:lnTo>
                  <a:pt x="1152595" y="158868"/>
                </a:lnTo>
                <a:lnTo>
                  <a:pt x="1196177" y="133233"/>
                </a:lnTo>
                <a:lnTo>
                  <a:pt x="1241639" y="106850"/>
                </a:lnTo>
                <a:lnTo>
                  <a:pt x="1285885" y="73927"/>
                </a:lnTo>
                <a:lnTo>
                  <a:pt x="1323973" y="48226"/>
                </a:lnTo>
                <a:lnTo>
                  <a:pt x="1348118" y="31795"/>
                </a:lnTo>
                <a:lnTo>
                  <a:pt x="1355164" y="25399"/>
                </a:lnTo>
                <a:lnTo>
                  <a:pt x="1364647" y="21850"/>
                </a:lnTo>
                <a:lnTo>
                  <a:pt x="1398170" y="19060"/>
                </a:lnTo>
                <a:lnTo>
                  <a:pt x="1410269" y="29379"/>
                </a:lnTo>
                <a:lnTo>
                  <a:pt x="1423755" y="42609"/>
                </a:lnTo>
                <a:lnTo>
                  <a:pt x="1426528" y="48196"/>
                </a:lnTo>
                <a:lnTo>
                  <a:pt x="1428552" y="74229"/>
                </a:lnTo>
                <a:lnTo>
                  <a:pt x="1428736" y="98273"/>
                </a:lnTo>
                <a:lnTo>
                  <a:pt x="1425920" y="104686"/>
                </a:lnTo>
                <a:lnTo>
                  <a:pt x="1423687" y="107878"/>
                </a:lnTo>
                <a:lnTo>
                  <a:pt x="1416988" y="131320"/>
                </a:lnTo>
                <a:lnTo>
                  <a:pt x="1402347" y="152897"/>
                </a:lnTo>
                <a:lnTo>
                  <a:pt x="1401623" y="155894"/>
                </a:lnTo>
                <a:lnTo>
                  <a:pt x="1400081" y="157891"/>
                </a:lnTo>
                <a:lnTo>
                  <a:pt x="1390775" y="161840"/>
                </a:lnTo>
                <a:lnTo>
                  <a:pt x="1390650" y="139495"/>
                </a:lnTo>
                <a:lnTo>
                  <a:pt x="1393470" y="133237"/>
                </a:lnTo>
                <a:lnTo>
                  <a:pt x="1425605" y="88685"/>
                </a:lnTo>
                <a:lnTo>
                  <a:pt x="1441451" y="64901"/>
                </a:lnTo>
                <a:lnTo>
                  <a:pt x="1479155" y="34924"/>
                </a:lnTo>
                <a:lnTo>
                  <a:pt x="1488545" y="31375"/>
                </a:lnTo>
                <a:lnTo>
                  <a:pt x="1498715" y="28740"/>
                </a:lnTo>
                <a:lnTo>
                  <a:pt x="1513868" y="21246"/>
                </a:lnTo>
                <a:lnTo>
                  <a:pt x="1536661" y="19142"/>
                </a:lnTo>
                <a:lnTo>
                  <a:pt x="1543030" y="21891"/>
                </a:lnTo>
                <a:lnTo>
                  <a:pt x="1557070" y="33203"/>
                </a:lnTo>
                <a:lnTo>
                  <a:pt x="1559863" y="38724"/>
                </a:lnTo>
                <a:lnTo>
                  <a:pt x="1560608" y="41678"/>
                </a:lnTo>
                <a:lnTo>
                  <a:pt x="1570167" y="55269"/>
                </a:lnTo>
                <a:lnTo>
                  <a:pt x="1561109" y="101507"/>
                </a:lnTo>
                <a:lnTo>
                  <a:pt x="1553905" y="112373"/>
                </a:lnTo>
                <a:lnTo>
                  <a:pt x="1552836" y="121492"/>
                </a:lnTo>
                <a:lnTo>
                  <a:pt x="1552575" y="133156"/>
                </a:lnTo>
                <a:lnTo>
                  <a:pt x="1557629" y="133265"/>
                </a:lnTo>
                <a:lnTo>
                  <a:pt x="1559119" y="132222"/>
                </a:lnTo>
                <a:lnTo>
                  <a:pt x="1560111" y="130468"/>
                </a:lnTo>
                <a:lnTo>
                  <a:pt x="1560773" y="128241"/>
                </a:lnTo>
                <a:lnTo>
                  <a:pt x="1572284" y="114011"/>
                </a:lnTo>
                <a:lnTo>
                  <a:pt x="1616641" y="69249"/>
                </a:lnTo>
                <a:lnTo>
                  <a:pt x="1650419" y="38287"/>
                </a:lnTo>
                <a:lnTo>
                  <a:pt x="1685742" y="12314"/>
                </a:lnTo>
                <a:lnTo>
                  <a:pt x="1693530" y="10045"/>
                </a:lnTo>
                <a:lnTo>
                  <a:pt x="1697417" y="12557"/>
                </a:lnTo>
                <a:lnTo>
                  <a:pt x="1703479" y="17736"/>
                </a:lnTo>
                <a:lnTo>
                  <a:pt x="1704308" y="21267"/>
                </a:lnTo>
                <a:lnTo>
                  <a:pt x="1704933" y="41368"/>
                </a:lnTo>
                <a:lnTo>
                  <a:pt x="1692798" y="88335"/>
                </a:lnTo>
                <a:lnTo>
                  <a:pt x="1687280" y="106553"/>
                </a:lnTo>
                <a:lnTo>
                  <a:pt x="1685932" y="131811"/>
                </a:lnTo>
                <a:lnTo>
                  <a:pt x="1686987" y="132311"/>
                </a:lnTo>
                <a:lnTo>
                  <a:pt x="1699180" y="133179"/>
                </a:lnTo>
                <a:lnTo>
                  <a:pt x="1705220" y="130430"/>
                </a:lnTo>
                <a:lnTo>
                  <a:pt x="1750915" y="101511"/>
                </a:lnTo>
                <a:lnTo>
                  <a:pt x="1759964" y="92367"/>
                </a:lnTo>
                <a:lnTo>
                  <a:pt x="1768571" y="82305"/>
                </a:lnTo>
                <a:lnTo>
                  <a:pt x="1815987" y="42196"/>
                </a:lnTo>
                <a:lnTo>
                  <a:pt x="1857177" y="12325"/>
                </a:lnTo>
                <a:lnTo>
                  <a:pt x="1863636" y="9690"/>
                </a:lnTo>
                <a:lnTo>
                  <a:pt x="1873221" y="3314"/>
                </a:lnTo>
                <a:lnTo>
                  <a:pt x="1884062" y="403"/>
                </a:lnTo>
                <a:lnTo>
                  <a:pt x="1893983" y="0"/>
                </a:lnTo>
                <a:lnTo>
                  <a:pt x="1894479" y="1045"/>
                </a:lnTo>
                <a:lnTo>
                  <a:pt x="1895461" y="22628"/>
                </a:lnTo>
                <a:lnTo>
                  <a:pt x="1892645" y="28732"/>
                </a:lnTo>
                <a:lnTo>
                  <a:pt x="1888924" y="34973"/>
                </a:lnTo>
                <a:lnTo>
                  <a:pt x="1886535" y="47603"/>
                </a:lnTo>
                <a:lnTo>
                  <a:pt x="1885150" y="55002"/>
                </a:lnTo>
                <a:lnTo>
                  <a:pt x="1870144" y="99379"/>
                </a:lnTo>
                <a:lnTo>
                  <a:pt x="1864265" y="142894"/>
                </a:lnTo>
                <a:lnTo>
                  <a:pt x="1849574" y="187289"/>
                </a:lnTo>
                <a:lnTo>
                  <a:pt x="1834741" y="233587"/>
                </a:lnTo>
                <a:lnTo>
                  <a:pt x="1821540" y="280342"/>
                </a:lnTo>
                <a:lnTo>
                  <a:pt x="1807708" y="325204"/>
                </a:lnTo>
                <a:lnTo>
                  <a:pt x="1790518" y="359211"/>
                </a:lnTo>
                <a:lnTo>
                  <a:pt x="1785326" y="367061"/>
                </a:lnTo>
                <a:lnTo>
                  <a:pt x="1779171" y="380724"/>
                </a:lnTo>
                <a:lnTo>
                  <a:pt x="1773133" y="388558"/>
                </a:lnTo>
                <a:lnTo>
                  <a:pt x="1769485" y="389629"/>
                </a:lnTo>
                <a:lnTo>
                  <a:pt x="1763577" y="390317"/>
                </a:lnTo>
                <a:lnTo>
                  <a:pt x="1763091" y="389314"/>
                </a:lnTo>
                <a:lnTo>
                  <a:pt x="1762127" y="342003"/>
                </a:lnTo>
                <a:lnTo>
                  <a:pt x="1763182" y="329779"/>
                </a:lnTo>
                <a:lnTo>
                  <a:pt x="1773881" y="282867"/>
                </a:lnTo>
                <a:lnTo>
                  <a:pt x="1783354" y="235850"/>
                </a:lnTo>
                <a:lnTo>
                  <a:pt x="1800414" y="188279"/>
                </a:lnTo>
                <a:lnTo>
                  <a:pt x="1816467" y="143481"/>
                </a:lnTo>
                <a:lnTo>
                  <a:pt x="1817402" y="136916"/>
                </a:lnTo>
                <a:lnTo>
                  <a:pt x="1824085" y="123977"/>
                </a:lnTo>
                <a:lnTo>
                  <a:pt x="1857250" y="78400"/>
                </a:lnTo>
                <a:lnTo>
                  <a:pt x="1880836" y="54035"/>
                </a:lnTo>
                <a:lnTo>
                  <a:pt x="1911260" y="33057"/>
                </a:lnTo>
                <a:lnTo>
                  <a:pt x="1931360" y="26607"/>
                </a:lnTo>
                <a:lnTo>
                  <a:pt x="1935272" y="24075"/>
                </a:lnTo>
                <a:lnTo>
                  <a:pt x="1977735" y="10456"/>
                </a:lnTo>
                <a:lnTo>
                  <a:pt x="1984244" y="9918"/>
                </a:lnTo>
                <a:lnTo>
                  <a:pt x="1990666" y="12500"/>
                </a:lnTo>
                <a:lnTo>
                  <a:pt x="1997047" y="16117"/>
                </a:lnTo>
                <a:lnTo>
                  <a:pt x="2006590" y="19212"/>
                </a:lnTo>
                <a:lnTo>
                  <a:pt x="2023796" y="33167"/>
                </a:lnTo>
                <a:lnTo>
                  <a:pt x="2026588" y="38708"/>
                </a:lnTo>
                <a:lnTo>
                  <a:pt x="2027333" y="41668"/>
                </a:lnTo>
                <a:lnTo>
                  <a:pt x="2035074" y="55079"/>
                </a:lnTo>
                <a:lnTo>
                  <a:pt x="2038219" y="85328"/>
                </a:lnTo>
                <a:lnTo>
                  <a:pt x="2035468" y="93641"/>
                </a:lnTo>
                <a:lnTo>
                  <a:pt x="2031775" y="100863"/>
                </a:lnTo>
                <a:lnTo>
                  <a:pt x="2028639" y="110879"/>
                </a:lnTo>
                <a:lnTo>
                  <a:pt x="2022535" y="120550"/>
                </a:lnTo>
                <a:lnTo>
                  <a:pt x="2019198" y="130118"/>
                </a:lnTo>
                <a:lnTo>
                  <a:pt x="2013035" y="139655"/>
                </a:lnTo>
                <a:lnTo>
                  <a:pt x="2011223" y="146008"/>
                </a:lnTo>
                <a:lnTo>
                  <a:pt x="2009681" y="148126"/>
                </a:lnTo>
                <a:lnTo>
                  <a:pt x="2007594" y="149538"/>
                </a:lnTo>
                <a:lnTo>
                  <a:pt x="1999602" y="151524"/>
                </a:lnTo>
                <a:lnTo>
                  <a:pt x="1996642" y="151803"/>
                </a:lnTo>
                <a:lnTo>
                  <a:pt x="1990531" y="154935"/>
                </a:lnTo>
                <a:lnTo>
                  <a:pt x="1987419" y="157252"/>
                </a:lnTo>
                <a:lnTo>
                  <a:pt x="1985346" y="157738"/>
                </a:lnTo>
                <a:lnTo>
                  <a:pt x="1983963" y="157004"/>
                </a:lnTo>
                <a:lnTo>
                  <a:pt x="1983041" y="155457"/>
                </a:lnTo>
                <a:lnTo>
                  <a:pt x="1981368" y="154425"/>
                </a:lnTo>
                <a:lnTo>
                  <a:pt x="1976687" y="153278"/>
                </a:lnTo>
                <a:lnTo>
                  <a:pt x="1975016" y="151914"/>
                </a:lnTo>
                <a:lnTo>
                  <a:pt x="1972112" y="144241"/>
                </a:lnTo>
                <a:lnTo>
                  <a:pt x="1971711" y="124645"/>
                </a:lnTo>
                <a:lnTo>
                  <a:pt x="1974511" y="116054"/>
                </a:lnTo>
                <a:lnTo>
                  <a:pt x="2003470" y="73409"/>
                </a:lnTo>
                <a:lnTo>
                  <a:pt x="2046187" y="44422"/>
                </a:lnTo>
                <a:lnTo>
                  <a:pt x="2092733" y="21834"/>
                </a:lnTo>
                <a:lnTo>
                  <a:pt x="2139033" y="19044"/>
                </a:lnTo>
                <a:lnTo>
                  <a:pt x="2160255" y="19013"/>
                </a:lnTo>
                <a:lnTo>
                  <a:pt x="2169398" y="25557"/>
                </a:lnTo>
                <a:lnTo>
                  <a:pt x="2175261" y="27212"/>
                </a:lnTo>
                <a:lnTo>
                  <a:pt x="2177248" y="28712"/>
                </a:lnTo>
                <a:lnTo>
                  <a:pt x="2180699" y="36621"/>
                </a:lnTo>
                <a:lnTo>
                  <a:pt x="2181218" y="69849"/>
                </a:lnTo>
                <a:lnTo>
                  <a:pt x="2178398" y="76178"/>
                </a:lnTo>
                <a:lnTo>
                  <a:pt x="2174675" y="82519"/>
                </a:lnTo>
                <a:lnTo>
                  <a:pt x="2172285" y="95213"/>
                </a:lnTo>
                <a:lnTo>
                  <a:pt x="2172089" y="98387"/>
                </a:lnTo>
                <a:lnTo>
                  <a:pt x="2169048" y="104737"/>
                </a:lnTo>
                <a:lnTo>
                  <a:pt x="2165228" y="111086"/>
                </a:lnTo>
                <a:lnTo>
                  <a:pt x="2162776" y="123786"/>
                </a:lnTo>
                <a:lnTo>
                  <a:pt x="2162291" y="136486"/>
                </a:lnTo>
                <a:lnTo>
                  <a:pt x="2165047" y="142836"/>
                </a:lnTo>
                <a:lnTo>
                  <a:pt x="2179782" y="160397"/>
                </a:lnTo>
                <a:lnTo>
                  <a:pt x="2185852" y="161445"/>
                </a:lnTo>
                <a:lnTo>
                  <a:pt x="2194353" y="161755"/>
                </a:lnTo>
                <a:lnTo>
                  <a:pt x="2200464" y="159006"/>
                </a:lnTo>
                <a:lnTo>
                  <a:pt x="2232225" y="137432"/>
                </a:lnTo>
                <a:lnTo>
                  <a:pt x="2240227" y="135142"/>
                </a:lnTo>
                <a:lnTo>
                  <a:pt x="2247311" y="128480"/>
                </a:lnTo>
                <a:lnTo>
                  <a:pt x="2260481" y="112014"/>
                </a:lnTo>
                <a:lnTo>
                  <a:pt x="2283996" y="92511"/>
                </a:lnTo>
                <a:lnTo>
                  <a:pt x="2311698" y="57289"/>
                </a:lnTo>
                <a:lnTo>
                  <a:pt x="2314353" y="50840"/>
                </a:lnTo>
                <a:lnTo>
                  <a:pt x="2322604" y="39953"/>
                </a:lnTo>
                <a:lnTo>
                  <a:pt x="2324094" y="28575"/>
                </a:lnTo>
                <a:lnTo>
                  <a:pt x="2315896" y="28540"/>
                </a:lnTo>
                <a:lnTo>
                  <a:pt x="2307229" y="35083"/>
                </a:lnTo>
                <a:lnTo>
                  <a:pt x="2301431" y="36738"/>
                </a:lnTo>
                <a:lnTo>
                  <a:pt x="2299461" y="38237"/>
                </a:lnTo>
                <a:lnTo>
                  <a:pt x="2269579" y="85277"/>
                </a:lnTo>
                <a:lnTo>
                  <a:pt x="2267059" y="91854"/>
                </a:lnTo>
                <a:lnTo>
                  <a:pt x="2260747" y="101507"/>
                </a:lnTo>
                <a:lnTo>
                  <a:pt x="2258408" y="111070"/>
                </a:lnTo>
                <a:lnTo>
                  <a:pt x="2257425" y="155536"/>
                </a:lnTo>
                <a:lnTo>
                  <a:pt x="2258482" y="157653"/>
                </a:lnTo>
                <a:lnTo>
                  <a:pt x="2260245" y="159064"/>
                </a:lnTo>
                <a:lnTo>
                  <a:pt x="2265027" y="161690"/>
                </a:lnTo>
                <a:lnTo>
                  <a:pt x="2273669" y="168060"/>
                </a:lnTo>
                <a:lnTo>
                  <a:pt x="2282932" y="170418"/>
                </a:lnTo>
                <a:lnTo>
                  <a:pt x="2293655" y="171280"/>
                </a:lnTo>
                <a:lnTo>
                  <a:pt x="2303816" y="164839"/>
                </a:lnTo>
                <a:lnTo>
                  <a:pt x="2318205" y="161702"/>
                </a:lnTo>
                <a:lnTo>
                  <a:pt x="2333086" y="151698"/>
                </a:lnTo>
                <a:lnTo>
                  <a:pt x="2359001" y="127993"/>
                </a:lnTo>
                <a:lnTo>
                  <a:pt x="2371718" y="121795"/>
                </a:lnTo>
                <a:lnTo>
                  <a:pt x="2378070" y="117609"/>
                </a:lnTo>
                <a:lnTo>
                  <a:pt x="2384421" y="115749"/>
                </a:lnTo>
                <a:lnTo>
                  <a:pt x="2386538" y="114195"/>
                </a:lnTo>
                <a:lnTo>
                  <a:pt x="2387950" y="112100"/>
                </a:lnTo>
                <a:lnTo>
                  <a:pt x="2390214" y="106191"/>
                </a:lnTo>
                <a:lnTo>
                  <a:pt x="2393347" y="108205"/>
                </a:lnTo>
                <a:lnTo>
                  <a:pt x="2398925" y="113065"/>
                </a:lnTo>
                <a:lnTo>
                  <a:pt x="2400176" y="122357"/>
                </a:lnTo>
                <a:lnTo>
                  <a:pt x="2400287" y="136918"/>
                </a:lnTo>
                <a:lnTo>
                  <a:pt x="2403114" y="143028"/>
                </a:lnTo>
                <a:lnTo>
                  <a:pt x="2406841" y="149271"/>
                </a:lnTo>
                <a:lnTo>
                  <a:pt x="2409233" y="161903"/>
                </a:lnTo>
                <a:lnTo>
                  <a:pt x="2409429" y="165072"/>
                </a:lnTo>
                <a:lnTo>
                  <a:pt x="2410618" y="167185"/>
                </a:lnTo>
                <a:lnTo>
                  <a:pt x="2412470" y="168594"/>
                </a:lnTo>
                <a:lnTo>
                  <a:pt x="2417349" y="171217"/>
                </a:lnTo>
                <a:lnTo>
                  <a:pt x="2427145" y="179447"/>
                </a:lnTo>
                <a:lnTo>
                  <a:pt x="2433416" y="180495"/>
                </a:lnTo>
                <a:lnTo>
                  <a:pt x="2441978" y="180805"/>
                </a:lnTo>
                <a:lnTo>
                  <a:pt x="2448102" y="178056"/>
                </a:lnTo>
                <a:lnTo>
                  <a:pt x="2465714" y="167667"/>
                </a:lnTo>
                <a:lnTo>
                  <a:pt x="2483030" y="160911"/>
                </a:lnTo>
                <a:lnTo>
                  <a:pt x="2528267" y="126084"/>
                </a:lnTo>
                <a:lnTo>
                  <a:pt x="2574768" y="82630"/>
                </a:lnTo>
                <a:lnTo>
                  <a:pt x="2586533" y="69834"/>
                </a:lnTo>
                <a:lnTo>
                  <a:pt x="2592777" y="57116"/>
                </a:lnTo>
                <a:lnTo>
                  <a:pt x="2598832" y="49469"/>
                </a:lnTo>
                <a:lnTo>
                  <a:pt x="2600319" y="38100"/>
                </a:lnTo>
                <a:lnTo>
                  <a:pt x="2595265" y="38072"/>
                </a:lnTo>
                <a:lnTo>
                  <a:pt x="2593775" y="39127"/>
                </a:lnTo>
                <a:lnTo>
                  <a:pt x="2592783" y="40888"/>
                </a:lnTo>
                <a:lnTo>
                  <a:pt x="2592121" y="43121"/>
                </a:lnTo>
                <a:lnTo>
                  <a:pt x="2575010" y="70922"/>
                </a:lnTo>
                <a:lnTo>
                  <a:pt x="2571656" y="81900"/>
                </a:lnTo>
                <a:lnTo>
                  <a:pt x="2565487" y="91855"/>
                </a:lnTo>
                <a:lnTo>
                  <a:pt x="2562867" y="104700"/>
                </a:lnTo>
                <a:lnTo>
                  <a:pt x="2561450" y="112128"/>
                </a:lnTo>
                <a:lnTo>
                  <a:pt x="2554059" y="135160"/>
                </a:lnTo>
                <a:lnTo>
                  <a:pt x="2554663" y="137718"/>
                </a:lnTo>
                <a:lnTo>
                  <a:pt x="2556124" y="139424"/>
                </a:lnTo>
                <a:lnTo>
                  <a:pt x="2558157" y="140562"/>
                </a:lnTo>
                <a:lnTo>
                  <a:pt x="2559512" y="142378"/>
                </a:lnTo>
                <a:lnTo>
                  <a:pt x="2561017" y="147219"/>
                </a:lnTo>
                <a:lnTo>
                  <a:pt x="2561865" y="155894"/>
                </a:lnTo>
                <a:lnTo>
                  <a:pt x="2563042" y="157891"/>
                </a:lnTo>
                <a:lnTo>
                  <a:pt x="2564885" y="159223"/>
                </a:lnTo>
                <a:lnTo>
                  <a:pt x="2569756" y="160702"/>
                </a:lnTo>
                <a:lnTo>
                  <a:pt x="2584602" y="161730"/>
                </a:lnTo>
                <a:lnTo>
                  <a:pt x="2590866" y="158994"/>
                </a:lnTo>
                <a:lnTo>
                  <a:pt x="2606681" y="146689"/>
                </a:lnTo>
                <a:lnTo>
                  <a:pt x="2613026" y="144548"/>
                </a:lnTo>
                <a:lnTo>
                  <a:pt x="2619374" y="137953"/>
                </a:lnTo>
                <a:lnTo>
                  <a:pt x="2626781" y="129024"/>
                </a:lnTo>
                <a:lnTo>
                  <a:pt x="2653415" y="107034"/>
                </a:lnTo>
                <a:lnTo>
                  <a:pt x="2686031" y="63991"/>
                </a:lnTo>
                <a:lnTo>
                  <a:pt x="2692745" y="49625"/>
                </a:lnTo>
                <a:lnTo>
                  <a:pt x="2693687" y="45770"/>
                </a:lnTo>
                <a:lnTo>
                  <a:pt x="2695374" y="43200"/>
                </a:lnTo>
                <a:lnTo>
                  <a:pt x="2697556" y="41487"/>
                </a:lnTo>
                <a:lnTo>
                  <a:pt x="2700070" y="40345"/>
                </a:lnTo>
                <a:lnTo>
                  <a:pt x="2701745" y="38526"/>
                </a:lnTo>
                <a:lnTo>
                  <a:pt x="2703608" y="33681"/>
                </a:lnTo>
                <a:lnTo>
                  <a:pt x="2705086" y="19167"/>
                </a:lnTo>
                <a:lnTo>
                  <a:pt x="2705097" y="27225"/>
                </a:lnTo>
                <a:lnTo>
                  <a:pt x="2698552" y="35881"/>
                </a:lnTo>
                <a:lnTo>
                  <a:pt x="2696455" y="44706"/>
                </a:lnTo>
                <a:lnTo>
                  <a:pt x="2695965" y="50892"/>
                </a:lnTo>
                <a:lnTo>
                  <a:pt x="2692924" y="57169"/>
                </a:lnTo>
                <a:lnTo>
                  <a:pt x="2689103" y="63487"/>
                </a:lnTo>
                <a:lnTo>
                  <a:pt x="2686651" y="76166"/>
                </a:lnTo>
                <a:lnTo>
                  <a:pt x="2686082" y="103443"/>
                </a:lnTo>
                <a:lnTo>
                  <a:pt x="2685013" y="107049"/>
                </a:lnTo>
                <a:lnTo>
                  <a:pt x="2683240" y="109453"/>
                </a:lnTo>
                <a:lnTo>
                  <a:pt x="2681001" y="111056"/>
                </a:lnTo>
                <a:lnTo>
                  <a:pt x="2680566" y="113183"/>
                </a:lnTo>
                <a:lnTo>
                  <a:pt x="2681334" y="115659"/>
                </a:lnTo>
                <a:lnTo>
                  <a:pt x="2683953" y="121232"/>
                </a:lnTo>
                <a:lnTo>
                  <a:pt x="2686011" y="144832"/>
                </a:lnTo>
                <a:lnTo>
                  <a:pt x="2686023" y="147342"/>
                </a:lnTo>
                <a:lnTo>
                  <a:pt x="2687089" y="149015"/>
                </a:lnTo>
                <a:lnTo>
                  <a:pt x="2688858" y="150130"/>
                </a:lnTo>
                <a:lnTo>
                  <a:pt x="2695179" y="152230"/>
                </a:lnTo>
                <a:lnTo>
                  <a:pt x="2705097" y="15236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SMARTInkShape-949"/>
          <p:cNvSpPr/>
          <p:nvPr>
            <p:custDataLst>
              <p:tags r:id="rId12"/>
            </p:custDataLst>
          </p:nvPr>
        </p:nvSpPr>
        <p:spPr>
          <a:xfrm>
            <a:off x="6572253" y="3096998"/>
            <a:ext cx="253050" cy="170078"/>
          </a:xfrm>
          <a:custGeom>
            <a:avLst/>
            <a:gdLst/>
            <a:ahLst/>
            <a:cxnLst/>
            <a:rect l="0" t="0" r="0" b="0"/>
            <a:pathLst>
              <a:path w="253050" h="170078">
                <a:moveTo>
                  <a:pt x="95247" y="17677"/>
                </a:moveTo>
                <a:lnTo>
                  <a:pt x="95247" y="17677"/>
                </a:lnTo>
                <a:lnTo>
                  <a:pt x="95247" y="8152"/>
                </a:lnTo>
                <a:lnTo>
                  <a:pt x="90191" y="13208"/>
                </a:lnTo>
                <a:lnTo>
                  <a:pt x="87709" y="18513"/>
                </a:lnTo>
                <a:lnTo>
                  <a:pt x="87047" y="21409"/>
                </a:lnTo>
                <a:lnTo>
                  <a:pt x="77637" y="34895"/>
                </a:lnTo>
                <a:lnTo>
                  <a:pt x="71567" y="41240"/>
                </a:lnTo>
                <a:lnTo>
                  <a:pt x="68848" y="49669"/>
                </a:lnTo>
                <a:lnTo>
                  <a:pt x="66581" y="59412"/>
                </a:lnTo>
                <a:lnTo>
                  <a:pt x="56501" y="74291"/>
                </a:lnTo>
                <a:lnTo>
                  <a:pt x="51569" y="80938"/>
                </a:lnTo>
                <a:lnTo>
                  <a:pt x="45579" y="93830"/>
                </a:lnTo>
                <a:lnTo>
                  <a:pt x="32536" y="109746"/>
                </a:lnTo>
                <a:lnTo>
                  <a:pt x="30334" y="116099"/>
                </a:lnTo>
                <a:lnTo>
                  <a:pt x="28688" y="118217"/>
                </a:lnTo>
                <a:lnTo>
                  <a:pt x="35" y="141464"/>
                </a:lnTo>
                <a:lnTo>
                  <a:pt x="0" y="133298"/>
                </a:lnTo>
                <a:lnTo>
                  <a:pt x="6544" y="124633"/>
                </a:lnTo>
                <a:lnTo>
                  <a:pt x="9698" y="115808"/>
                </a:lnTo>
                <a:lnTo>
                  <a:pt x="47639" y="72003"/>
                </a:lnTo>
                <a:lnTo>
                  <a:pt x="66673" y="46840"/>
                </a:lnTo>
                <a:lnTo>
                  <a:pt x="91014" y="20875"/>
                </a:lnTo>
                <a:lnTo>
                  <a:pt x="93366" y="14512"/>
                </a:lnTo>
                <a:lnTo>
                  <a:pt x="95051" y="12392"/>
                </a:lnTo>
                <a:lnTo>
                  <a:pt x="112842" y="0"/>
                </a:lnTo>
                <a:lnTo>
                  <a:pt x="114385" y="601"/>
                </a:lnTo>
                <a:lnTo>
                  <a:pt x="122370" y="6948"/>
                </a:lnTo>
                <a:lnTo>
                  <a:pt x="131896" y="8046"/>
                </a:lnTo>
                <a:lnTo>
                  <a:pt x="137973" y="13177"/>
                </a:lnTo>
                <a:lnTo>
                  <a:pt x="140695" y="18499"/>
                </a:lnTo>
                <a:lnTo>
                  <a:pt x="141421" y="21400"/>
                </a:lnTo>
                <a:lnTo>
                  <a:pt x="147498" y="30540"/>
                </a:lnTo>
                <a:lnTo>
                  <a:pt x="153042" y="33977"/>
                </a:lnTo>
                <a:lnTo>
                  <a:pt x="159034" y="36563"/>
                </a:lnTo>
                <a:lnTo>
                  <a:pt x="174659" y="49824"/>
                </a:lnTo>
                <a:lnTo>
                  <a:pt x="178167" y="55954"/>
                </a:lnTo>
                <a:lnTo>
                  <a:pt x="180784" y="62205"/>
                </a:lnTo>
                <a:lnTo>
                  <a:pt x="185474" y="68512"/>
                </a:lnTo>
                <a:lnTo>
                  <a:pt x="191087" y="72020"/>
                </a:lnTo>
                <a:lnTo>
                  <a:pt x="197109" y="74638"/>
                </a:lnTo>
                <a:lnTo>
                  <a:pt x="221408" y="90965"/>
                </a:lnTo>
                <a:lnTo>
                  <a:pt x="227525" y="99246"/>
                </a:lnTo>
                <a:lnTo>
                  <a:pt x="232706" y="101555"/>
                </a:lnTo>
                <a:lnTo>
                  <a:pt x="234512" y="103229"/>
                </a:lnTo>
                <a:lnTo>
                  <a:pt x="246670" y="122334"/>
                </a:lnTo>
                <a:lnTo>
                  <a:pt x="247213" y="126986"/>
                </a:lnTo>
                <a:lnTo>
                  <a:pt x="248416" y="128649"/>
                </a:lnTo>
                <a:lnTo>
                  <a:pt x="250276" y="129759"/>
                </a:lnTo>
                <a:lnTo>
                  <a:pt x="252575" y="130498"/>
                </a:lnTo>
                <a:lnTo>
                  <a:pt x="253049" y="130991"/>
                </a:lnTo>
                <a:lnTo>
                  <a:pt x="252306" y="131320"/>
                </a:lnTo>
                <a:lnTo>
                  <a:pt x="248567" y="131847"/>
                </a:lnTo>
                <a:lnTo>
                  <a:pt x="247920" y="136995"/>
                </a:lnTo>
                <a:lnTo>
                  <a:pt x="246770" y="138498"/>
                </a:lnTo>
                <a:lnTo>
                  <a:pt x="239470" y="141106"/>
                </a:lnTo>
                <a:lnTo>
                  <a:pt x="220896" y="142537"/>
                </a:lnTo>
                <a:lnTo>
                  <a:pt x="198133" y="149700"/>
                </a:lnTo>
                <a:lnTo>
                  <a:pt x="159509" y="152008"/>
                </a:lnTo>
                <a:lnTo>
                  <a:pt x="140828" y="158551"/>
                </a:lnTo>
                <a:lnTo>
                  <a:pt x="93208" y="160500"/>
                </a:lnTo>
                <a:lnTo>
                  <a:pt x="82698" y="161587"/>
                </a:lnTo>
                <a:lnTo>
                  <a:pt x="63935" y="168750"/>
                </a:lnTo>
                <a:lnTo>
                  <a:pt x="28737" y="170077"/>
                </a:lnTo>
                <a:lnTo>
                  <a:pt x="28621" y="165020"/>
                </a:lnTo>
                <a:lnTo>
                  <a:pt x="29663" y="163531"/>
                </a:lnTo>
                <a:lnTo>
                  <a:pt x="31416" y="162538"/>
                </a:lnTo>
                <a:lnTo>
                  <a:pt x="38097" y="16055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6" name="SMARTInkShape-Group273"/>
          <p:cNvGrpSpPr/>
          <p:nvPr/>
        </p:nvGrpSpPr>
        <p:grpSpPr>
          <a:xfrm>
            <a:off x="7248525" y="2962275"/>
            <a:ext cx="800101" cy="266697"/>
            <a:chOff x="7248525" y="2962275"/>
            <a:chExt cx="800101" cy="266697"/>
          </a:xfrm>
        </p:grpSpPr>
        <p:sp>
          <p:nvSpPr>
            <p:cNvPr id="91" name="SMARTInkShape-950"/>
            <p:cNvSpPr/>
            <p:nvPr>
              <p:custDataLst>
                <p:tags r:id="rId200"/>
              </p:custDataLst>
            </p:nvPr>
          </p:nvSpPr>
          <p:spPr>
            <a:xfrm>
              <a:off x="7810503" y="3000410"/>
              <a:ext cx="238123" cy="228562"/>
            </a:xfrm>
            <a:custGeom>
              <a:avLst/>
              <a:gdLst/>
              <a:ahLst/>
              <a:cxnLst/>
              <a:rect l="0" t="0" r="0" b="0"/>
              <a:pathLst>
                <a:path w="238123" h="228562">
                  <a:moveTo>
                    <a:pt x="142872" y="9490"/>
                  </a:moveTo>
                  <a:lnTo>
                    <a:pt x="142872" y="9490"/>
                  </a:lnTo>
                  <a:lnTo>
                    <a:pt x="125181" y="9490"/>
                  </a:lnTo>
                  <a:lnTo>
                    <a:pt x="115740" y="1289"/>
                  </a:lnTo>
                  <a:lnTo>
                    <a:pt x="109669" y="357"/>
                  </a:lnTo>
                  <a:lnTo>
                    <a:pt x="97001" y="0"/>
                  </a:lnTo>
                  <a:lnTo>
                    <a:pt x="87989" y="6518"/>
                  </a:lnTo>
                  <a:lnTo>
                    <a:pt x="77959" y="9099"/>
                  </a:lnTo>
                  <a:lnTo>
                    <a:pt x="71662" y="9374"/>
                  </a:lnTo>
                  <a:lnTo>
                    <a:pt x="66067" y="12261"/>
                  </a:lnTo>
                  <a:lnTo>
                    <a:pt x="60054" y="16013"/>
                  </a:lnTo>
                  <a:lnTo>
                    <a:pt x="53853" y="17681"/>
                  </a:lnTo>
                  <a:lnTo>
                    <a:pt x="51776" y="19184"/>
                  </a:lnTo>
                  <a:lnTo>
                    <a:pt x="50392" y="21244"/>
                  </a:lnTo>
                  <a:lnTo>
                    <a:pt x="47795" y="26356"/>
                  </a:lnTo>
                  <a:lnTo>
                    <a:pt x="39583" y="36314"/>
                  </a:lnTo>
                  <a:lnTo>
                    <a:pt x="37333" y="45323"/>
                  </a:lnTo>
                  <a:lnTo>
                    <a:pt x="29935" y="55353"/>
                  </a:lnTo>
                  <a:lnTo>
                    <a:pt x="28841" y="64371"/>
                  </a:lnTo>
                  <a:lnTo>
                    <a:pt x="28608" y="79459"/>
                  </a:lnTo>
                  <a:lnTo>
                    <a:pt x="31410" y="85743"/>
                  </a:lnTo>
                  <a:lnTo>
                    <a:pt x="36776" y="93344"/>
                  </a:lnTo>
                  <a:lnTo>
                    <a:pt x="40333" y="94383"/>
                  </a:lnTo>
                  <a:lnTo>
                    <a:pt x="42763" y="94661"/>
                  </a:lnTo>
                  <a:lnTo>
                    <a:pt x="44383" y="95904"/>
                  </a:lnTo>
                  <a:lnTo>
                    <a:pt x="46182" y="100107"/>
                  </a:lnTo>
                  <a:lnTo>
                    <a:pt x="47720" y="101651"/>
                  </a:lnTo>
                  <a:lnTo>
                    <a:pt x="52252" y="103367"/>
                  </a:lnTo>
                  <a:lnTo>
                    <a:pt x="98424" y="104736"/>
                  </a:lnTo>
                  <a:lnTo>
                    <a:pt x="121941" y="104740"/>
                  </a:lnTo>
                  <a:lnTo>
                    <a:pt x="133309" y="95250"/>
                  </a:lnTo>
                  <a:lnTo>
                    <a:pt x="119156" y="95216"/>
                  </a:lnTo>
                  <a:lnTo>
                    <a:pt x="113634" y="98038"/>
                  </a:lnTo>
                  <a:lnTo>
                    <a:pt x="107653" y="101761"/>
                  </a:lnTo>
                  <a:lnTo>
                    <a:pt x="97090" y="104348"/>
                  </a:lnTo>
                  <a:lnTo>
                    <a:pt x="90736" y="104624"/>
                  </a:lnTo>
                  <a:lnTo>
                    <a:pt x="85129" y="107510"/>
                  </a:lnTo>
                  <a:lnTo>
                    <a:pt x="79108" y="111263"/>
                  </a:lnTo>
                  <a:lnTo>
                    <a:pt x="69769" y="114434"/>
                  </a:lnTo>
                  <a:lnTo>
                    <a:pt x="60300" y="120548"/>
                  </a:lnTo>
                  <a:lnTo>
                    <a:pt x="50790" y="122829"/>
                  </a:lnTo>
                  <a:lnTo>
                    <a:pt x="44445" y="123363"/>
                  </a:lnTo>
                  <a:lnTo>
                    <a:pt x="42329" y="124564"/>
                  </a:lnTo>
                  <a:lnTo>
                    <a:pt x="40918" y="126422"/>
                  </a:lnTo>
                  <a:lnTo>
                    <a:pt x="39978" y="128720"/>
                  </a:lnTo>
                  <a:lnTo>
                    <a:pt x="38293" y="130252"/>
                  </a:lnTo>
                  <a:lnTo>
                    <a:pt x="27984" y="135533"/>
                  </a:lnTo>
                  <a:lnTo>
                    <a:pt x="14513" y="147469"/>
                  </a:lnTo>
                  <a:lnTo>
                    <a:pt x="11740" y="153011"/>
                  </a:lnTo>
                  <a:lnTo>
                    <a:pt x="11000" y="155970"/>
                  </a:lnTo>
                  <a:lnTo>
                    <a:pt x="9449" y="157944"/>
                  </a:lnTo>
                  <a:lnTo>
                    <a:pt x="4904" y="160136"/>
                  </a:lnTo>
                  <a:lnTo>
                    <a:pt x="3267" y="161779"/>
                  </a:lnTo>
                  <a:lnTo>
                    <a:pt x="1451" y="166427"/>
                  </a:lnTo>
                  <a:lnTo>
                    <a:pt x="0" y="204492"/>
                  </a:lnTo>
                  <a:lnTo>
                    <a:pt x="2821" y="210105"/>
                  </a:lnTo>
                  <a:lnTo>
                    <a:pt x="14187" y="223574"/>
                  </a:lnTo>
                  <a:lnTo>
                    <a:pt x="19709" y="226347"/>
                  </a:lnTo>
                  <a:lnTo>
                    <a:pt x="38155" y="228370"/>
                  </a:lnTo>
                  <a:lnTo>
                    <a:pt x="84038" y="228561"/>
                  </a:lnTo>
                  <a:lnTo>
                    <a:pt x="107183" y="227506"/>
                  </a:lnTo>
                  <a:lnTo>
                    <a:pt x="125866" y="221026"/>
                  </a:lnTo>
                  <a:lnTo>
                    <a:pt x="154563" y="216393"/>
                  </a:lnTo>
                  <a:lnTo>
                    <a:pt x="191917" y="201716"/>
                  </a:lnTo>
                  <a:lnTo>
                    <a:pt x="215794" y="199033"/>
                  </a:lnTo>
                  <a:lnTo>
                    <a:pt x="228577" y="192470"/>
                  </a:lnTo>
                  <a:lnTo>
                    <a:pt x="238122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951"/>
            <p:cNvSpPr/>
            <p:nvPr>
              <p:custDataLst>
                <p:tags r:id="rId201"/>
              </p:custDataLst>
            </p:nvPr>
          </p:nvSpPr>
          <p:spPr>
            <a:xfrm>
              <a:off x="7496178" y="3000410"/>
              <a:ext cx="171448" cy="209385"/>
            </a:xfrm>
            <a:custGeom>
              <a:avLst/>
              <a:gdLst/>
              <a:ahLst/>
              <a:cxnLst/>
              <a:rect l="0" t="0" r="0" b="0"/>
              <a:pathLst>
                <a:path w="171448" h="209385">
                  <a:moveTo>
                    <a:pt x="152397" y="9490"/>
                  </a:moveTo>
                  <a:lnTo>
                    <a:pt x="152397" y="9490"/>
                  </a:lnTo>
                  <a:lnTo>
                    <a:pt x="152397" y="28530"/>
                  </a:lnTo>
                  <a:lnTo>
                    <a:pt x="144197" y="28539"/>
                  </a:lnTo>
                  <a:lnTo>
                    <a:pt x="143755" y="27481"/>
                  </a:lnTo>
                  <a:lnTo>
                    <a:pt x="142906" y="19407"/>
                  </a:lnTo>
                  <a:lnTo>
                    <a:pt x="133740" y="9892"/>
                  </a:lnTo>
                  <a:lnTo>
                    <a:pt x="128407" y="9609"/>
                  </a:lnTo>
                  <a:lnTo>
                    <a:pt x="123038" y="6721"/>
                  </a:lnTo>
                  <a:lnTo>
                    <a:pt x="116023" y="1299"/>
                  </a:lnTo>
                  <a:lnTo>
                    <a:pt x="107034" y="229"/>
                  </a:lnTo>
                  <a:lnTo>
                    <a:pt x="91952" y="0"/>
                  </a:lnTo>
                  <a:lnTo>
                    <a:pt x="85669" y="2803"/>
                  </a:lnTo>
                  <a:lnTo>
                    <a:pt x="78068" y="8169"/>
                  </a:lnTo>
                  <a:lnTo>
                    <a:pt x="68963" y="10287"/>
                  </a:lnTo>
                  <a:lnTo>
                    <a:pt x="60060" y="15959"/>
                  </a:lnTo>
                  <a:lnTo>
                    <a:pt x="49469" y="18613"/>
                  </a:lnTo>
                  <a:lnTo>
                    <a:pt x="34526" y="32237"/>
                  </a:lnTo>
                  <a:lnTo>
                    <a:pt x="31218" y="38297"/>
                  </a:lnTo>
                  <a:lnTo>
                    <a:pt x="28689" y="44518"/>
                  </a:lnTo>
                  <a:lnTo>
                    <a:pt x="22375" y="53970"/>
                  </a:lnTo>
                  <a:lnTo>
                    <a:pt x="18974" y="63474"/>
                  </a:lnTo>
                  <a:lnTo>
                    <a:pt x="12792" y="72993"/>
                  </a:lnTo>
                  <a:lnTo>
                    <a:pt x="964" y="110207"/>
                  </a:lnTo>
                  <a:lnTo>
                    <a:pt x="2" y="157077"/>
                  </a:lnTo>
                  <a:lnTo>
                    <a:pt x="0" y="158681"/>
                  </a:lnTo>
                  <a:lnTo>
                    <a:pt x="2821" y="163286"/>
                  </a:lnTo>
                  <a:lnTo>
                    <a:pt x="6544" y="168861"/>
                  </a:lnTo>
                  <a:lnTo>
                    <a:pt x="9698" y="177949"/>
                  </a:lnTo>
                  <a:lnTo>
                    <a:pt x="22663" y="193664"/>
                  </a:lnTo>
                  <a:lnTo>
                    <a:pt x="28768" y="197179"/>
                  </a:lnTo>
                  <a:lnTo>
                    <a:pt x="35010" y="199799"/>
                  </a:lnTo>
                  <a:lnTo>
                    <a:pt x="44473" y="206166"/>
                  </a:lnTo>
                  <a:lnTo>
                    <a:pt x="55038" y="208523"/>
                  </a:lnTo>
                  <a:lnTo>
                    <a:pt x="78049" y="209384"/>
                  </a:lnTo>
                  <a:lnTo>
                    <a:pt x="122102" y="195323"/>
                  </a:lnTo>
                  <a:lnTo>
                    <a:pt x="146335" y="189308"/>
                  </a:lnTo>
                  <a:lnTo>
                    <a:pt x="171447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952"/>
            <p:cNvSpPr/>
            <p:nvPr>
              <p:custDataLst>
                <p:tags r:id="rId202"/>
              </p:custDataLst>
            </p:nvPr>
          </p:nvSpPr>
          <p:spPr>
            <a:xfrm>
              <a:off x="7248559" y="3086100"/>
              <a:ext cx="190467" cy="57151"/>
            </a:xfrm>
            <a:custGeom>
              <a:avLst/>
              <a:gdLst/>
              <a:ahLst/>
              <a:cxnLst/>
              <a:rect l="0" t="0" r="0" b="0"/>
              <a:pathLst>
                <a:path w="190467" h="57151">
                  <a:moveTo>
                    <a:pt x="9491" y="57150"/>
                  </a:moveTo>
                  <a:lnTo>
                    <a:pt x="9491" y="57150"/>
                  </a:lnTo>
                  <a:lnTo>
                    <a:pt x="82" y="57150"/>
                  </a:lnTo>
                  <a:lnTo>
                    <a:pt x="0" y="47037"/>
                  </a:lnTo>
                  <a:lnTo>
                    <a:pt x="1047" y="44058"/>
                  </a:lnTo>
                  <a:lnTo>
                    <a:pt x="2804" y="42072"/>
                  </a:lnTo>
                  <a:lnTo>
                    <a:pt x="8170" y="38885"/>
                  </a:lnTo>
                  <a:lnTo>
                    <a:pt x="55148" y="30564"/>
                  </a:lnTo>
                  <a:lnTo>
                    <a:pt x="79277" y="27779"/>
                  </a:lnTo>
                  <a:lnTo>
                    <a:pt x="97399" y="21088"/>
                  </a:lnTo>
                  <a:lnTo>
                    <a:pt x="133507" y="16407"/>
                  </a:lnTo>
                  <a:lnTo>
                    <a:pt x="152423" y="11564"/>
                  </a:lnTo>
                  <a:lnTo>
                    <a:pt x="171433" y="7307"/>
                  </a:lnTo>
                  <a:lnTo>
                    <a:pt x="1904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953"/>
            <p:cNvSpPr/>
            <p:nvPr>
              <p:custDataLst>
                <p:tags r:id="rId203"/>
              </p:custDataLst>
            </p:nvPr>
          </p:nvSpPr>
          <p:spPr>
            <a:xfrm>
              <a:off x="7353300" y="3000376"/>
              <a:ext cx="28576" cy="190500"/>
            </a:xfrm>
            <a:custGeom>
              <a:avLst/>
              <a:gdLst/>
              <a:ahLst/>
              <a:cxnLst/>
              <a:rect l="0" t="0" r="0" b="0"/>
              <a:pathLst>
                <a:path w="28576" h="190500">
                  <a:moveTo>
                    <a:pt x="28575" y="9524"/>
                  </a:moveTo>
                  <a:lnTo>
                    <a:pt x="28575" y="9524"/>
                  </a:lnTo>
                  <a:lnTo>
                    <a:pt x="28575" y="0"/>
                  </a:lnTo>
                  <a:lnTo>
                    <a:pt x="28575" y="41402"/>
                  </a:lnTo>
                  <a:lnTo>
                    <a:pt x="25753" y="47681"/>
                  </a:lnTo>
                  <a:lnTo>
                    <a:pt x="23519" y="50837"/>
                  </a:lnTo>
                  <a:lnTo>
                    <a:pt x="20375" y="65392"/>
                  </a:lnTo>
                  <a:lnTo>
                    <a:pt x="18014" y="102580"/>
                  </a:lnTo>
                  <a:lnTo>
                    <a:pt x="10409" y="129285"/>
                  </a:lnTo>
                  <a:lnTo>
                    <a:pt x="9535" y="165089"/>
                  </a:lnTo>
                  <a:lnTo>
                    <a:pt x="8473" y="167209"/>
                  </a:lnTo>
                  <a:lnTo>
                    <a:pt x="6707" y="168622"/>
                  </a:lnTo>
                  <a:lnTo>
                    <a:pt x="1325" y="170891"/>
                  </a:lnTo>
                  <a:lnTo>
                    <a:pt x="589" y="174023"/>
                  </a:lnTo>
                  <a:lnTo>
                    <a:pt x="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954"/>
            <p:cNvSpPr/>
            <p:nvPr>
              <p:custDataLst>
                <p:tags r:id="rId204"/>
              </p:custDataLst>
            </p:nvPr>
          </p:nvSpPr>
          <p:spPr>
            <a:xfrm>
              <a:off x="7248525" y="2962275"/>
              <a:ext cx="123826" cy="218945"/>
            </a:xfrm>
            <a:custGeom>
              <a:avLst/>
              <a:gdLst/>
              <a:ahLst/>
              <a:cxnLst/>
              <a:rect l="0" t="0" r="0" b="0"/>
              <a:pathLst>
                <a:path w="123826" h="218945">
                  <a:moveTo>
                    <a:pt x="123825" y="0"/>
                  </a:moveTo>
                  <a:lnTo>
                    <a:pt x="123825" y="0"/>
                  </a:lnTo>
                  <a:lnTo>
                    <a:pt x="115625" y="0"/>
                  </a:lnTo>
                  <a:lnTo>
                    <a:pt x="115183" y="1058"/>
                  </a:lnTo>
                  <a:lnTo>
                    <a:pt x="114693" y="5056"/>
                  </a:lnTo>
                  <a:lnTo>
                    <a:pt x="113504" y="6546"/>
                  </a:lnTo>
                  <a:lnTo>
                    <a:pt x="106134" y="9133"/>
                  </a:lnTo>
                  <a:lnTo>
                    <a:pt x="100121" y="9409"/>
                  </a:lnTo>
                  <a:lnTo>
                    <a:pt x="98497" y="10506"/>
                  </a:lnTo>
                  <a:lnTo>
                    <a:pt x="97415" y="12295"/>
                  </a:lnTo>
                  <a:lnTo>
                    <a:pt x="96693" y="14547"/>
                  </a:lnTo>
                  <a:lnTo>
                    <a:pt x="95154" y="16048"/>
                  </a:lnTo>
                  <a:lnTo>
                    <a:pt x="90622" y="17716"/>
                  </a:lnTo>
                  <a:lnTo>
                    <a:pt x="88989" y="19219"/>
                  </a:lnTo>
                  <a:lnTo>
                    <a:pt x="77651" y="36349"/>
                  </a:lnTo>
                  <a:lnTo>
                    <a:pt x="56959" y="60152"/>
                  </a:lnTo>
                  <a:lnTo>
                    <a:pt x="40905" y="85152"/>
                  </a:lnTo>
                  <a:lnTo>
                    <a:pt x="27450" y="127349"/>
                  </a:lnTo>
                  <a:lnTo>
                    <a:pt x="15777" y="146153"/>
                  </a:lnTo>
                  <a:lnTo>
                    <a:pt x="7069" y="180145"/>
                  </a:lnTo>
                  <a:lnTo>
                    <a:pt x="3142" y="186956"/>
                  </a:lnTo>
                  <a:lnTo>
                    <a:pt x="621" y="199952"/>
                  </a:lnTo>
                  <a:lnTo>
                    <a:pt x="1" y="218944"/>
                  </a:lnTo>
                  <a:lnTo>
                    <a:pt x="0" y="213980"/>
                  </a:lnTo>
                  <a:lnTo>
                    <a:pt x="1058" y="212503"/>
                  </a:lnTo>
                  <a:lnTo>
                    <a:pt x="11758" y="206901"/>
                  </a:lnTo>
                  <a:lnTo>
                    <a:pt x="190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7" name="SMARTInkShape-955"/>
          <p:cNvSpPr/>
          <p:nvPr>
            <p:custDataLst>
              <p:tags r:id="rId13"/>
            </p:custDataLst>
          </p:nvPr>
        </p:nvSpPr>
        <p:spPr>
          <a:xfrm>
            <a:off x="8429625" y="3076585"/>
            <a:ext cx="95251" cy="114287"/>
          </a:xfrm>
          <a:custGeom>
            <a:avLst/>
            <a:gdLst/>
            <a:ahLst/>
            <a:cxnLst/>
            <a:rect l="0" t="0" r="0" b="0"/>
            <a:pathLst>
              <a:path w="95251" h="114287">
                <a:moveTo>
                  <a:pt x="47625" y="9515"/>
                </a:moveTo>
                <a:lnTo>
                  <a:pt x="47625" y="9515"/>
                </a:lnTo>
                <a:lnTo>
                  <a:pt x="47625" y="1314"/>
                </a:lnTo>
                <a:lnTo>
                  <a:pt x="46567" y="873"/>
                </a:lnTo>
                <a:lnTo>
                  <a:pt x="38216" y="0"/>
                </a:lnTo>
                <a:lnTo>
                  <a:pt x="29909" y="8192"/>
                </a:lnTo>
                <a:lnTo>
                  <a:pt x="28970" y="14180"/>
                </a:lnTo>
                <a:lnTo>
                  <a:pt x="27780" y="15800"/>
                </a:lnTo>
                <a:lnTo>
                  <a:pt x="23637" y="17600"/>
                </a:lnTo>
                <a:lnTo>
                  <a:pt x="22107" y="19138"/>
                </a:lnTo>
                <a:lnTo>
                  <a:pt x="18260" y="28656"/>
                </a:lnTo>
                <a:lnTo>
                  <a:pt x="12584" y="35883"/>
                </a:lnTo>
                <a:lnTo>
                  <a:pt x="10431" y="44727"/>
                </a:lnTo>
                <a:lnTo>
                  <a:pt x="9927" y="50917"/>
                </a:lnTo>
                <a:lnTo>
                  <a:pt x="6882" y="57197"/>
                </a:lnTo>
                <a:lnTo>
                  <a:pt x="3059" y="63515"/>
                </a:lnTo>
                <a:lnTo>
                  <a:pt x="604" y="76195"/>
                </a:lnTo>
                <a:lnTo>
                  <a:pt x="0" y="113767"/>
                </a:lnTo>
                <a:lnTo>
                  <a:pt x="17610" y="114286"/>
                </a:lnTo>
                <a:lnTo>
                  <a:pt x="26370" y="107743"/>
                </a:lnTo>
                <a:lnTo>
                  <a:pt x="35213" y="104589"/>
                </a:lnTo>
                <a:lnTo>
                  <a:pt x="41403" y="100101"/>
                </a:lnTo>
                <a:lnTo>
                  <a:pt x="44860" y="94578"/>
                </a:lnTo>
                <a:lnTo>
                  <a:pt x="47454" y="88596"/>
                </a:lnTo>
                <a:lnTo>
                  <a:pt x="90227" y="43115"/>
                </a:lnTo>
                <a:lnTo>
                  <a:pt x="93018" y="37501"/>
                </a:lnTo>
                <a:lnTo>
                  <a:pt x="95162" y="19213"/>
                </a:lnTo>
                <a:lnTo>
                  <a:pt x="95250" y="9526"/>
                </a:lnTo>
                <a:lnTo>
                  <a:pt x="95250" y="17717"/>
                </a:lnTo>
                <a:lnTo>
                  <a:pt x="88705" y="26383"/>
                </a:lnTo>
                <a:lnTo>
                  <a:pt x="86608" y="35209"/>
                </a:lnTo>
                <a:lnTo>
                  <a:pt x="85759" y="52125"/>
                </a:lnTo>
                <a:lnTo>
                  <a:pt x="82918" y="57734"/>
                </a:lnTo>
                <a:lnTo>
                  <a:pt x="79186" y="63754"/>
                </a:lnTo>
                <a:lnTo>
                  <a:pt x="76790" y="76242"/>
                </a:lnTo>
                <a:lnTo>
                  <a:pt x="76234" y="93362"/>
                </a:lnTo>
                <a:lnTo>
                  <a:pt x="85334" y="104324"/>
                </a:lnTo>
                <a:lnTo>
                  <a:pt x="95250" y="1047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4" name="SMARTInkShape-Group275"/>
          <p:cNvGrpSpPr/>
          <p:nvPr/>
        </p:nvGrpSpPr>
        <p:grpSpPr>
          <a:xfrm>
            <a:off x="8891157" y="2867028"/>
            <a:ext cx="1481569" cy="314323"/>
            <a:chOff x="8891157" y="2867028"/>
            <a:chExt cx="1481569" cy="314323"/>
          </a:xfrm>
        </p:grpSpPr>
        <p:sp>
          <p:nvSpPr>
            <p:cNvPr id="98" name="SMARTInkShape-956"/>
            <p:cNvSpPr/>
            <p:nvPr>
              <p:custDataLst>
                <p:tags r:id="rId194"/>
              </p:custDataLst>
            </p:nvPr>
          </p:nvSpPr>
          <p:spPr>
            <a:xfrm>
              <a:off x="10315575" y="30575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9409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957"/>
            <p:cNvSpPr/>
            <p:nvPr>
              <p:custDataLst>
                <p:tags r:id="rId195"/>
              </p:custDataLst>
            </p:nvPr>
          </p:nvSpPr>
          <p:spPr>
            <a:xfrm>
              <a:off x="10363200" y="29432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958"/>
            <p:cNvSpPr/>
            <p:nvPr>
              <p:custDataLst>
                <p:tags r:id="rId196"/>
              </p:custDataLst>
            </p:nvPr>
          </p:nvSpPr>
          <p:spPr>
            <a:xfrm>
              <a:off x="9791831" y="2876554"/>
              <a:ext cx="380870" cy="228593"/>
            </a:xfrm>
            <a:custGeom>
              <a:avLst/>
              <a:gdLst/>
              <a:ahLst/>
              <a:cxnLst/>
              <a:rect l="0" t="0" r="0" b="0"/>
              <a:pathLst>
                <a:path w="380870" h="228593">
                  <a:moveTo>
                    <a:pt x="237994" y="47621"/>
                  </a:moveTo>
                  <a:lnTo>
                    <a:pt x="237994" y="47621"/>
                  </a:lnTo>
                  <a:lnTo>
                    <a:pt x="237994" y="52677"/>
                  </a:lnTo>
                  <a:lnTo>
                    <a:pt x="236936" y="54167"/>
                  </a:lnTo>
                  <a:lnTo>
                    <a:pt x="235170" y="55160"/>
                  </a:lnTo>
                  <a:lnTo>
                    <a:pt x="229792" y="56754"/>
                  </a:lnTo>
                  <a:lnTo>
                    <a:pt x="229057" y="59793"/>
                  </a:lnTo>
                  <a:lnTo>
                    <a:pt x="228860" y="62086"/>
                  </a:lnTo>
                  <a:lnTo>
                    <a:pt x="225821" y="67455"/>
                  </a:lnTo>
                  <a:lnTo>
                    <a:pt x="212666" y="83459"/>
                  </a:lnTo>
                  <a:lnTo>
                    <a:pt x="209324" y="92342"/>
                  </a:lnTo>
                  <a:lnTo>
                    <a:pt x="164960" y="139697"/>
                  </a:lnTo>
                  <a:lnTo>
                    <a:pt x="139920" y="161921"/>
                  </a:lnTo>
                  <a:lnTo>
                    <a:pt x="93385" y="193671"/>
                  </a:lnTo>
                  <a:lnTo>
                    <a:pt x="60103" y="214838"/>
                  </a:lnTo>
                  <a:lnTo>
                    <a:pt x="32586" y="218700"/>
                  </a:lnTo>
                  <a:lnTo>
                    <a:pt x="11312" y="219056"/>
                  </a:lnTo>
                  <a:lnTo>
                    <a:pt x="1361" y="210869"/>
                  </a:lnTo>
                  <a:lnTo>
                    <a:pt x="533" y="207312"/>
                  </a:lnTo>
                  <a:lnTo>
                    <a:pt x="0" y="196405"/>
                  </a:lnTo>
                  <a:lnTo>
                    <a:pt x="2749" y="190300"/>
                  </a:lnTo>
                  <a:lnTo>
                    <a:pt x="6442" y="184059"/>
                  </a:lnTo>
                  <a:lnTo>
                    <a:pt x="8082" y="177757"/>
                  </a:lnTo>
                  <a:lnTo>
                    <a:pt x="9578" y="175653"/>
                  </a:lnTo>
                  <a:lnTo>
                    <a:pt x="11633" y="174251"/>
                  </a:lnTo>
                  <a:lnTo>
                    <a:pt x="16740" y="171634"/>
                  </a:lnTo>
                  <a:lnTo>
                    <a:pt x="46239" y="149105"/>
                  </a:lnTo>
                  <a:lnTo>
                    <a:pt x="80239" y="136690"/>
                  </a:lnTo>
                  <a:lnTo>
                    <a:pt x="126716" y="133385"/>
                  </a:lnTo>
                  <a:lnTo>
                    <a:pt x="157728" y="143049"/>
                  </a:lnTo>
                  <a:lnTo>
                    <a:pt x="178927" y="160170"/>
                  </a:lnTo>
                  <a:lnTo>
                    <a:pt x="205262" y="187401"/>
                  </a:lnTo>
                  <a:lnTo>
                    <a:pt x="208188" y="196870"/>
                  </a:lnTo>
                  <a:lnTo>
                    <a:pt x="208871" y="203207"/>
                  </a:lnTo>
                  <a:lnTo>
                    <a:pt x="210114" y="205320"/>
                  </a:lnTo>
                  <a:lnTo>
                    <a:pt x="211998" y="206729"/>
                  </a:lnTo>
                  <a:lnTo>
                    <a:pt x="214312" y="207668"/>
                  </a:lnTo>
                  <a:lnTo>
                    <a:pt x="215857" y="209352"/>
                  </a:lnTo>
                  <a:lnTo>
                    <a:pt x="217571" y="214046"/>
                  </a:lnTo>
                  <a:lnTo>
                    <a:pt x="219087" y="215721"/>
                  </a:lnTo>
                  <a:lnTo>
                    <a:pt x="223594" y="217582"/>
                  </a:lnTo>
                  <a:lnTo>
                    <a:pt x="225220" y="219137"/>
                  </a:lnTo>
                  <a:lnTo>
                    <a:pt x="228041" y="227141"/>
                  </a:lnTo>
                  <a:lnTo>
                    <a:pt x="231101" y="227949"/>
                  </a:lnTo>
                  <a:lnTo>
                    <a:pt x="255293" y="228592"/>
                  </a:lnTo>
                  <a:lnTo>
                    <a:pt x="298329" y="187306"/>
                  </a:lnTo>
                  <a:lnTo>
                    <a:pt x="301851" y="178142"/>
                  </a:lnTo>
                  <a:lnTo>
                    <a:pt x="304474" y="168072"/>
                  </a:lnTo>
                  <a:lnTo>
                    <a:pt x="321071" y="135506"/>
                  </a:lnTo>
                  <a:lnTo>
                    <a:pt x="323651" y="88352"/>
                  </a:lnTo>
                  <a:lnTo>
                    <a:pt x="322652" y="63646"/>
                  </a:lnTo>
                  <a:lnTo>
                    <a:pt x="316112" y="51781"/>
                  </a:lnTo>
                  <a:lnTo>
                    <a:pt x="308529" y="41563"/>
                  </a:lnTo>
                  <a:lnTo>
                    <a:pt x="306384" y="35051"/>
                  </a:lnTo>
                  <a:lnTo>
                    <a:pt x="299786" y="28629"/>
                  </a:lnTo>
                  <a:lnTo>
                    <a:pt x="266690" y="2820"/>
                  </a:lnTo>
                  <a:lnTo>
                    <a:pt x="253891" y="554"/>
                  </a:lnTo>
                  <a:lnTo>
                    <a:pt x="206359" y="0"/>
                  </a:lnTo>
                  <a:lnTo>
                    <a:pt x="175384" y="9697"/>
                  </a:lnTo>
                  <a:lnTo>
                    <a:pt x="168539" y="14185"/>
                  </a:lnTo>
                  <a:lnTo>
                    <a:pt x="164792" y="19708"/>
                  </a:lnTo>
                  <a:lnTo>
                    <a:pt x="162067" y="25690"/>
                  </a:lnTo>
                  <a:lnTo>
                    <a:pt x="148712" y="41310"/>
                  </a:lnTo>
                  <a:lnTo>
                    <a:pt x="142573" y="44816"/>
                  </a:lnTo>
                  <a:lnTo>
                    <a:pt x="139455" y="45751"/>
                  </a:lnTo>
                  <a:lnTo>
                    <a:pt x="137377" y="47433"/>
                  </a:lnTo>
                  <a:lnTo>
                    <a:pt x="135067" y="52123"/>
                  </a:lnTo>
                  <a:lnTo>
                    <a:pt x="133234" y="88906"/>
                  </a:lnTo>
                  <a:lnTo>
                    <a:pt x="134286" y="91019"/>
                  </a:lnTo>
                  <a:lnTo>
                    <a:pt x="136048" y="92428"/>
                  </a:lnTo>
                  <a:lnTo>
                    <a:pt x="141421" y="94689"/>
                  </a:lnTo>
                  <a:lnTo>
                    <a:pt x="150086" y="101682"/>
                  </a:lnTo>
                  <a:lnTo>
                    <a:pt x="155887" y="103398"/>
                  </a:lnTo>
                  <a:lnTo>
                    <a:pt x="203011" y="104747"/>
                  </a:lnTo>
                  <a:lnTo>
                    <a:pt x="244775" y="104770"/>
                  </a:lnTo>
                  <a:lnTo>
                    <a:pt x="288820" y="103713"/>
                  </a:lnTo>
                  <a:lnTo>
                    <a:pt x="334538" y="95638"/>
                  </a:lnTo>
                  <a:lnTo>
                    <a:pt x="345388" y="95362"/>
                  </a:lnTo>
                  <a:lnTo>
                    <a:pt x="352048" y="92476"/>
                  </a:lnTo>
                  <a:lnTo>
                    <a:pt x="358535" y="88723"/>
                  </a:lnTo>
                  <a:lnTo>
                    <a:pt x="371322" y="86314"/>
                  </a:lnTo>
                  <a:lnTo>
                    <a:pt x="380869" y="85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959"/>
            <p:cNvSpPr/>
            <p:nvPr>
              <p:custDataLst>
                <p:tags r:id="rId197"/>
              </p:custDataLst>
            </p:nvPr>
          </p:nvSpPr>
          <p:spPr>
            <a:xfrm>
              <a:off x="9515879" y="2895601"/>
              <a:ext cx="171047" cy="209539"/>
            </a:xfrm>
            <a:custGeom>
              <a:avLst/>
              <a:gdLst/>
              <a:ahLst/>
              <a:cxnLst/>
              <a:rect l="0" t="0" r="0" b="0"/>
              <a:pathLst>
                <a:path w="171047" h="209539">
                  <a:moveTo>
                    <a:pt x="171046" y="19049"/>
                  </a:moveTo>
                  <a:lnTo>
                    <a:pt x="171046" y="19049"/>
                  </a:lnTo>
                  <a:lnTo>
                    <a:pt x="162845" y="10848"/>
                  </a:lnTo>
                  <a:lnTo>
                    <a:pt x="156855" y="9916"/>
                  </a:lnTo>
                  <a:lnTo>
                    <a:pt x="155236" y="8727"/>
                  </a:lnTo>
                  <a:lnTo>
                    <a:pt x="153435" y="4584"/>
                  </a:lnTo>
                  <a:lnTo>
                    <a:pt x="151898" y="3055"/>
                  </a:lnTo>
                  <a:lnTo>
                    <a:pt x="147367" y="1357"/>
                  </a:lnTo>
                  <a:lnTo>
                    <a:pt x="101161" y="0"/>
                  </a:lnTo>
                  <a:lnTo>
                    <a:pt x="99056" y="1058"/>
                  </a:lnTo>
                  <a:lnTo>
                    <a:pt x="97652" y="2822"/>
                  </a:lnTo>
                  <a:lnTo>
                    <a:pt x="96716" y="5055"/>
                  </a:lnTo>
                  <a:lnTo>
                    <a:pt x="95035" y="6545"/>
                  </a:lnTo>
                  <a:lnTo>
                    <a:pt x="84731" y="11757"/>
                  </a:lnTo>
                  <a:lnTo>
                    <a:pt x="71262" y="23679"/>
                  </a:lnTo>
                  <a:lnTo>
                    <a:pt x="68489" y="29221"/>
                  </a:lnTo>
                  <a:lnTo>
                    <a:pt x="65505" y="44534"/>
                  </a:lnTo>
                  <a:lnTo>
                    <a:pt x="58108" y="55279"/>
                  </a:lnTo>
                  <a:lnTo>
                    <a:pt x="58712" y="56961"/>
                  </a:lnTo>
                  <a:lnTo>
                    <a:pt x="63561" y="64384"/>
                  </a:lnTo>
                  <a:lnTo>
                    <a:pt x="65735" y="76374"/>
                  </a:lnTo>
                  <a:lnTo>
                    <a:pt x="65914" y="79490"/>
                  </a:lnTo>
                  <a:lnTo>
                    <a:pt x="67092" y="81568"/>
                  </a:lnTo>
                  <a:lnTo>
                    <a:pt x="68934" y="82954"/>
                  </a:lnTo>
                  <a:lnTo>
                    <a:pt x="73805" y="85551"/>
                  </a:lnTo>
                  <a:lnTo>
                    <a:pt x="83595" y="93763"/>
                  </a:lnTo>
                  <a:lnTo>
                    <a:pt x="92583" y="96014"/>
                  </a:lnTo>
                  <a:lnTo>
                    <a:pt x="103849" y="104370"/>
                  </a:lnTo>
                  <a:lnTo>
                    <a:pt x="113886" y="104774"/>
                  </a:lnTo>
                  <a:lnTo>
                    <a:pt x="81715" y="104774"/>
                  </a:lnTo>
                  <a:lnTo>
                    <a:pt x="75605" y="107596"/>
                  </a:lnTo>
                  <a:lnTo>
                    <a:pt x="69362" y="111320"/>
                  </a:lnTo>
                  <a:lnTo>
                    <a:pt x="59895" y="114475"/>
                  </a:lnTo>
                  <a:lnTo>
                    <a:pt x="50389" y="120583"/>
                  </a:lnTo>
                  <a:lnTo>
                    <a:pt x="40869" y="122864"/>
                  </a:lnTo>
                  <a:lnTo>
                    <a:pt x="34520" y="123398"/>
                  </a:lnTo>
                  <a:lnTo>
                    <a:pt x="28171" y="126457"/>
                  </a:lnTo>
                  <a:lnTo>
                    <a:pt x="24996" y="128754"/>
                  </a:lnTo>
                  <a:lnTo>
                    <a:pt x="21468" y="134129"/>
                  </a:lnTo>
                  <a:lnTo>
                    <a:pt x="18842" y="140046"/>
                  </a:lnTo>
                  <a:lnTo>
                    <a:pt x="12473" y="149327"/>
                  </a:lnTo>
                  <a:lnTo>
                    <a:pt x="10114" y="158779"/>
                  </a:lnTo>
                  <a:lnTo>
                    <a:pt x="9564" y="165112"/>
                  </a:lnTo>
                  <a:lnTo>
                    <a:pt x="6495" y="171455"/>
                  </a:lnTo>
                  <a:lnTo>
                    <a:pt x="2662" y="177802"/>
                  </a:lnTo>
                  <a:lnTo>
                    <a:pt x="0" y="188618"/>
                  </a:lnTo>
                  <a:lnTo>
                    <a:pt x="7833" y="198535"/>
                  </a:lnTo>
                  <a:lnTo>
                    <a:pt x="8739" y="204639"/>
                  </a:lnTo>
                  <a:lnTo>
                    <a:pt x="9925" y="206276"/>
                  </a:lnTo>
                  <a:lnTo>
                    <a:pt x="11774" y="207367"/>
                  </a:lnTo>
                  <a:lnTo>
                    <a:pt x="17709" y="208579"/>
                  </a:lnTo>
                  <a:lnTo>
                    <a:pt x="64875" y="209538"/>
                  </a:lnTo>
                  <a:lnTo>
                    <a:pt x="88847" y="201942"/>
                  </a:lnTo>
                  <a:lnTo>
                    <a:pt x="133172" y="185097"/>
                  </a:lnTo>
                  <a:lnTo>
                    <a:pt x="161521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960"/>
            <p:cNvSpPr/>
            <p:nvPr>
              <p:custDataLst>
                <p:tags r:id="rId198"/>
              </p:custDataLst>
            </p:nvPr>
          </p:nvSpPr>
          <p:spPr>
            <a:xfrm>
              <a:off x="9258334" y="2867028"/>
              <a:ext cx="161765" cy="257162"/>
            </a:xfrm>
            <a:custGeom>
              <a:avLst/>
              <a:gdLst/>
              <a:ahLst/>
              <a:cxnLst/>
              <a:rect l="0" t="0" r="0" b="0"/>
              <a:pathLst>
                <a:path w="161765" h="257162">
                  <a:moveTo>
                    <a:pt x="47591" y="28572"/>
                  </a:moveTo>
                  <a:lnTo>
                    <a:pt x="47591" y="28572"/>
                  </a:lnTo>
                  <a:lnTo>
                    <a:pt x="47591" y="69886"/>
                  </a:lnTo>
                  <a:lnTo>
                    <a:pt x="44769" y="76214"/>
                  </a:lnTo>
                  <a:lnTo>
                    <a:pt x="41045" y="82555"/>
                  </a:lnTo>
                  <a:lnTo>
                    <a:pt x="38947" y="93133"/>
                  </a:lnTo>
                  <a:lnTo>
                    <a:pt x="37084" y="120823"/>
                  </a:lnTo>
                  <a:lnTo>
                    <a:pt x="29877" y="144607"/>
                  </a:lnTo>
                  <a:lnTo>
                    <a:pt x="27505" y="188093"/>
                  </a:lnTo>
                  <a:lnTo>
                    <a:pt x="19900" y="214989"/>
                  </a:lnTo>
                  <a:lnTo>
                    <a:pt x="19410" y="221844"/>
                  </a:lnTo>
                  <a:lnTo>
                    <a:pt x="16369" y="228417"/>
                  </a:lnTo>
                  <a:lnTo>
                    <a:pt x="10850" y="236205"/>
                  </a:lnTo>
                  <a:lnTo>
                    <a:pt x="9610" y="246155"/>
                  </a:lnTo>
                  <a:lnTo>
                    <a:pt x="8511" y="246652"/>
                  </a:lnTo>
                  <a:lnTo>
                    <a:pt x="4469" y="247205"/>
                  </a:lnTo>
                  <a:lnTo>
                    <a:pt x="2968" y="246294"/>
                  </a:lnTo>
                  <a:lnTo>
                    <a:pt x="1968" y="244628"/>
                  </a:lnTo>
                  <a:lnTo>
                    <a:pt x="230" y="237920"/>
                  </a:lnTo>
                  <a:lnTo>
                    <a:pt x="0" y="224978"/>
                  </a:lnTo>
                  <a:lnTo>
                    <a:pt x="2803" y="218875"/>
                  </a:lnTo>
                  <a:lnTo>
                    <a:pt x="6518" y="212634"/>
                  </a:lnTo>
                  <a:lnTo>
                    <a:pt x="8610" y="202113"/>
                  </a:lnTo>
                  <a:lnTo>
                    <a:pt x="10473" y="174444"/>
                  </a:lnTo>
                  <a:lnTo>
                    <a:pt x="17680" y="145605"/>
                  </a:lnTo>
                  <a:lnTo>
                    <a:pt x="21663" y="114239"/>
                  </a:lnTo>
                  <a:lnTo>
                    <a:pt x="27182" y="93942"/>
                  </a:lnTo>
                  <a:lnTo>
                    <a:pt x="29521" y="61314"/>
                  </a:lnTo>
                  <a:lnTo>
                    <a:pt x="35064" y="50033"/>
                  </a:lnTo>
                  <a:lnTo>
                    <a:pt x="38236" y="35872"/>
                  </a:lnTo>
                  <a:lnTo>
                    <a:pt x="40295" y="33438"/>
                  </a:lnTo>
                  <a:lnTo>
                    <a:pt x="42727" y="31816"/>
                  </a:lnTo>
                  <a:lnTo>
                    <a:pt x="44348" y="29677"/>
                  </a:lnTo>
                  <a:lnTo>
                    <a:pt x="49773" y="18638"/>
                  </a:lnTo>
                  <a:lnTo>
                    <a:pt x="52220" y="15599"/>
                  </a:lnTo>
                  <a:lnTo>
                    <a:pt x="57763" y="12223"/>
                  </a:lnTo>
                  <a:lnTo>
                    <a:pt x="60722" y="11322"/>
                  </a:lnTo>
                  <a:lnTo>
                    <a:pt x="62695" y="9664"/>
                  </a:lnTo>
                  <a:lnTo>
                    <a:pt x="64888" y="4999"/>
                  </a:lnTo>
                  <a:lnTo>
                    <a:pt x="66530" y="3332"/>
                  </a:lnTo>
                  <a:lnTo>
                    <a:pt x="71178" y="1479"/>
                  </a:lnTo>
                  <a:lnTo>
                    <a:pt x="117444" y="0"/>
                  </a:lnTo>
                  <a:lnTo>
                    <a:pt x="119559" y="1058"/>
                  </a:lnTo>
                  <a:lnTo>
                    <a:pt x="120970" y="2821"/>
                  </a:lnTo>
                  <a:lnTo>
                    <a:pt x="121911" y="5055"/>
                  </a:lnTo>
                  <a:lnTo>
                    <a:pt x="123596" y="6544"/>
                  </a:lnTo>
                  <a:lnTo>
                    <a:pt x="128290" y="8198"/>
                  </a:lnTo>
                  <a:lnTo>
                    <a:pt x="129965" y="9698"/>
                  </a:lnTo>
                  <a:lnTo>
                    <a:pt x="132875" y="17607"/>
                  </a:lnTo>
                  <a:lnTo>
                    <a:pt x="133304" y="33199"/>
                  </a:lnTo>
                  <a:lnTo>
                    <a:pt x="130489" y="38743"/>
                  </a:lnTo>
                  <a:lnTo>
                    <a:pt x="118126" y="54057"/>
                  </a:lnTo>
                  <a:lnTo>
                    <a:pt x="112206" y="66689"/>
                  </a:lnTo>
                  <a:lnTo>
                    <a:pt x="101159" y="79376"/>
                  </a:lnTo>
                  <a:lnTo>
                    <a:pt x="83298" y="92073"/>
                  </a:lnTo>
                  <a:lnTo>
                    <a:pt x="77220" y="100539"/>
                  </a:lnTo>
                  <a:lnTo>
                    <a:pt x="56992" y="112064"/>
                  </a:lnTo>
                  <a:lnTo>
                    <a:pt x="38081" y="114296"/>
                  </a:lnTo>
                  <a:lnTo>
                    <a:pt x="51325" y="114297"/>
                  </a:lnTo>
                  <a:lnTo>
                    <a:pt x="57365" y="111475"/>
                  </a:lnTo>
                  <a:lnTo>
                    <a:pt x="63575" y="107751"/>
                  </a:lnTo>
                  <a:lnTo>
                    <a:pt x="76188" y="105361"/>
                  </a:lnTo>
                  <a:lnTo>
                    <a:pt x="98393" y="104807"/>
                  </a:lnTo>
                  <a:lnTo>
                    <a:pt x="104742" y="107610"/>
                  </a:lnTo>
                  <a:lnTo>
                    <a:pt x="111091" y="111325"/>
                  </a:lnTo>
                  <a:lnTo>
                    <a:pt x="123791" y="113710"/>
                  </a:lnTo>
                  <a:lnTo>
                    <a:pt x="126966" y="113906"/>
                  </a:lnTo>
                  <a:lnTo>
                    <a:pt x="133316" y="116945"/>
                  </a:lnTo>
                  <a:lnTo>
                    <a:pt x="136491" y="119237"/>
                  </a:lnTo>
                  <a:lnTo>
                    <a:pt x="140019" y="124606"/>
                  </a:lnTo>
                  <a:lnTo>
                    <a:pt x="142645" y="130521"/>
                  </a:lnTo>
                  <a:lnTo>
                    <a:pt x="158618" y="150114"/>
                  </a:lnTo>
                  <a:lnTo>
                    <a:pt x="160921" y="159011"/>
                  </a:lnTo>
                  <a:lnTo>
                    <a:pt x="161764" y="174656"/>
                  </a:lnTo>
                  <a:lnTo>
                    <a:pt x="159013" y="180987"/>
                  </a:lnTo>
                  <a:lnTo>
                    <a:pt x="156797" y="184157"/>
                  </a:lnTo>
                  <a:lnTo>
                    <a:pt x="150127" y="207562"/>
                  </a:lnTo>
                  <a:lnTo>
                    <a:pt x="146079" y="215015"/>
                  </a:lnTo>
                  <a:lnTo>
                    <a:pt x="142742" y="225161"/>
                  </a:lnTo>
                  <a:lnTo>
                    <a:pt x="138211" y="231656"/>
                  </a:lnTo>
                  <a:lnTo>
                    <a:pt x="132669" y="235248"/>
                  </a:lnTo>
                  <a:lnTo>
                    <a:pt x="126678" y="237903"/>
                  </a:lnTo>
                  <a:lnTo>
                    <a:pt x="117357" y="244290"/>
                  </a:lnTo>
                  <a:lnTo>
                    <a:pt x="80221" y="256202"/>
                  </a:lnTo>
                  <a:lnTo>
                    <a:pt x="49482" y="257161"/>
                  </a:lnTo>
                  <a:lnTo>
                    <a:pt x="40360" y="250624"/>
                  </a:lnTo>
                  <a:lnTo>
                    <a:pt x="34500" y="248970"/>
                  </a:lnTo>
                  <a:lnTo>
                    <a:pt x="32514" y="247470"/>
                  </a:lnTo>
                  <a:lnTo>
                    <a:pt x="29064" y="239562"/>
                  </a:lnTo>
                  <a:lnTo>
                    <a:pt x="28545" y="215467"/>
                  </a:lnTo>
                  <a:lnTo>
                    <a:pt x="29602" y="213493"/>
                  </a:lnTo>
                  <a:lnTo>
                    <a:pt x="31365" y="212178"/>
                  </a:lnTo>
                  <a:lnTo>
                    <a:pt x="36146" y="209658"/>
                  </a:lnTo>
                  <a:lnTo>
                    <a:pt x="4759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961"/>
            <p:cNvSpPr/>
            <p:nvPr>
              <p:custDataLst>
                <p:tags r:id="rId199"/>
              </p:custDataLst>
            </p:nvPr>
          </p:nvSpPr>
          <p:spPr>
            <a:xfrm>
              <a:off x="8891157" y="3019464"/>
              <a:ext cx="175282" cy="161887"/>
            </a:xfrm>
            <a:custGeom>
              <a:avLst/>
              <a:gdLst/>
              <a:ahLst/>
              <a:cxnLst/>
              <a:rect l="0" t="0" r="0" b="0"/>
              <a:pathLst>
                <a:path w="175282" h="161887">
                  <a:moveTo>
                    <a:pt x="138543" y="19011"/>
                  </a:moveTo>
                  <a:lnTo>
                    <a:pt x="138543" y="19011"/>
                  </a:lnTo>
                  <a:lnTo>
                    <a:pt x="111442" y="19011"/>
                  </a:lnTo>
                  <a:lnTo>
                    <a:pt x="110951" y="20069"/>
                  </a:lnTo>
                  <a:lnTo>
                    <a:pt x="110097" y="27212"/>
                  </a:lnTo>
                  <a:lnTo>
                    <a:pt x="107203" y="27947"/>
                  </a:lnTo>
                  <a:lnTo>
                    <a:pt x="104949" y="28144"/>
                  </a:lnTo>
                  <a:lnTo>
                    <a:pt x="99624" y="31183"/>
                  </a:lnTo>
                  <a:lnTo>
                    <a:pt x="52628" y="76351"/>
                  </a:lnTo>
                  <a:lnTo>
                    <a:pt x="47442" y="82595"/>
                  </a:lnTo>
                  <a:lnTo>
                    <a:pt x="41290" y="95227"/>
                  </a:lnTo>
                  <a:lnTo>
                    <a:pt x="5205" y="133300"/>
                  </a:lnTo>
                  <a:lnTo>
                    <a:pt x="5194" y="125109"/>
                  </a:lnTo>
                  <a:lnTo>
                    <a:pt x="11739" y="116443"/>
                  </a:lnTo>
                  <a:lnTo>
                    <a:pt x="14894" y="107617"/>
                  </a:lnTo>
                  <a:lnTo>
                    <a:pt x="21003" y="98299"/>
                  </a:lnTo>
                  <a:lnTo>
                    <a:pt x="24341" y="88835"/>
                  </a:lnTo>
                  <a:lnTo>
                    <a:pt x="39347" y="68750"/>
                  </a:lnTo>
                  <a:lnTo>
                    <a:pt x="45336" y="49572"/>
                  </a:lnTo>
                  <a:lnTo>
                    <a:pt x="49492" y="42118"/>
                  </a:lnTo>
                  <a:lnTo>
                    <a:pt x="52892" y="31972"/>
                  </a:lnTo>
                  <a:lnTo>
                    <a:pt x="59072" y="22264"/>
                  </a:lnTo>
                  <a:lnTo>
                    <a:pt x="61912" y="11378"/>
                  </a:lnTo>
                  <a:lnTo>
                    <a:pt x="71833" y="0"/>
                  </a:lnTo>
                  <a:lnTo>
                    <a:pt x="80066" y="8165"/>
                  </a:lnTo>
                  <a:lnTo>
                    <a:pt x="80999" y="14151"/>
                  </a:lnTo>
                  <a:lnTo>
                    <a:pt x="82189" y="15771"/>
                  </a:lnTo>
                  <a:lnTo>
                    <a:pt x="94616" y="23641"/>
                  </a:lnTo>
                  <a:lnTo>
                    <a:pt x="97854" y="29183"/>
                  </a:lnTo>
                  <a:lnTo>
                    <a:pt x="100351" y="35174"/>
                  </a:lnTo>
                  <a:lnTo>
                    <a:pt x="106648" y="44496"/>
                  </a:lnTo>
                  <a:lnTo>
                    <a:pt x="110042" y="53961"/>
                  </a:lnTo>
                  <a:lnTo>
                    <a:pt x="114587" y="60297"/>
                  </a:lnTo>
                  <a:lnTo>
                    <a:pt x="120135" y="63819"/>
                  </a:lnTo>
                  <a:lnTo>
                    <a:pt x="126128" y="66442"/>
                  </a:lnTo>
                  <a:lnTo>
                    <a:pt x="148086" y="83039"/>
                  </a:lnTo>
                  <a:lnTo>
                    <a:pt x="151255" y="83921"/>
                  </a:lnTo>
                  <a:lnTo>
                    <a:pt x="153367" y="85567"/>
                  </a:lnTo>
                  <a:lnTo>
                    <a:pt x="165629" y="102974"/>
                  </a:lnTo>
                  <a:lnTo>
                    <a:pt x="166677" y="109270"/>
                  </a:lnTo>
                  <a:lnTo>
                    <a:pt x="167883" y="110934"/>
                  </a:lnTo>
                  <a:lnTo>
                    <a:pt x="169744" y="112043"/>
                  </a:lnTo>
                  <a:lnTo>
                    <a:pt x="175281" y="113823"/>
                  </a:lnTo>
                  <a:lnTo>
                    <a:pt x="173215" y="116889"/>
                  </a:lnTo>
                  <a:lnTo>
                    <a:pt x="152960" y="137940"/>
                  </a:lnTo>
                  <a:lnTo>
                    <a:pt x="144598" y="140660"/>
                  </a:lnTo>
                  <a:lnTo>
                    <a:pt x="134884" y="142927"/>
                  </a:lnTo>
                  <a:lnTo>
                    <a:pt x="120024" y="150184"/>
                  </a:lnTo>
                  <a:lnTo>
                    <a:pt x="74875" y="160978"/>
                  </a:lnTo>
                  <a:lnTo>
                    <a:pt x="27502" y="161879"/>
                  </a:lnTo>
                  <a:lnTo>
                    <a:pt x="10223" y="161886"/>
                  </a:lnTo>
                  <a:lnTo>
                    <a:pt x="8546" y="160827"/>
                  </a:lnTo>
                  <a:lnTo>
                    <a:pt x="7429" y="159064"/>
                  </a:lnTo>
                  <a:lnTo>
                    <a:pt x="6684" y="156830"/>
                  </a:lnTo>
                  <a:lnTo>
                    <a:pt x="5129" y="155340"/>
                  </a:lnTo>
                  <a:lnTo>
                    <a:pt x="0" y="153244"/>
                  </a:lnTo>
                  <a:lnTo>
                    <a:pt x="673" y="152950"/>
                  </a:lnTo>
                  <a:lnTo>
                    <a:pt x="5193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" name="SMARTInkShape-Group276"/>
          <p:cNvGrpSpPr/>
          <p:nvPr/>
        </p:nvGrpSpPr>
        <p:grpSpPr>
          <a:xfrm>
            <a:off x="3086220" y="3543300"/>
            <a:ext cx="485656" cy="266701"/>
            <a:chOff x="3086220" y="3543300"/>
            <a:chExt cx="485656" cy="266701"/>
          </a:xfrm>
        </p:grpSpPr>
        <p:sp>
          <p:nvSpPr>
            <p:cNvPr id="105" name="SMARTInkShape-962"/>
            <p:cNvSpPr/>
            <p:nvPr>
              <p:custDataLst>
                <p:tags r:id="rId190"/>
              </p:custDataLst>
            </p:nvPr>
          </p:nvSpPr>
          <p:spPr>
            <a:xfrm>
              <a:off x="3429000" y="3581400"/>
              <a:ext cx="142876" cy="190501"/>
            </a:xfrm>
            <a:custGeom>
              <a:avLst/>
              <a:gdLst/>
              <a:ahLst/>
              <a:cxnLst/>
              <a:rect l="0" t="0" r="0" b="0"/>
              <a:pathLst>
                <a:path w="142876" h="190501">
                  <a:moveTo>
                    <a:pt x="38100" y="28575"/>
                  </a:moveTo>
                  <a:lnTo>
                    <a:pt x="38100" y="28575"/>
                  </a:lnTo>
                  <a:lnTo>
                    <a:pt x="46301" y="20374"/>
                  </a:lnTo>
                  <a:lnTo>
                    <a:pt x="52289" y="19443"/>
                  </a:lnTo>
                  <a:lnTo>
                    <a:pt x="60766" y="19167"/>
                  </a:lnTo>
                  <a:lnTo>
                    <a:pt x="62736" y="18069"/>
                  </a:lnTo>
                  <a:lnTo>
                    <a:pt x="64049" y="16280"/>
                  </a:lnTo>
                  <a:lnTo>
                    <a:pt x="64924" y="14028"/>
                  </a:lnTo>
                  <a:lnTo>
                    <a:pt x="66566" y="12527"/>
                  </a:lnTo>
                  <a:lnTo>
                    <a:pt x="74723" y="9921"/>
                  </a:lnTo>
                  <a:lnTo>
                    <a:pt x="80819" y="9642"/>
                  </a:lnTo>
                  <a:lnTo>
                    <a:pt x="82454" y="10662"/>
                  </a:lnTo>
                  <a:lnTo>
                    <a:pt x="83545" y="12399"/>
                  </a:lnTo>
                  <a:lnTo>
                    <a:pt x="85294" y="17736"/>
                  </a:lnTo>
                  <a:lnTo>
                    <a:pt x="88356" y="18466"/>
                  </a:lnTo>
                  <a:lnTo>
                    <a:pt x="93888" y="18935"/>
                  </a:lnTo>
                  <a:lnTo>
                    <a:pt x="94342" y="20031"/>
                  </a:lnTo>
                  <a:lnTo>
                    <a:pt x="95250" y="38100"/>
                  </a:lnTo>
                  <a:lnTo>
                    <a:pt x="95250" y="28692"/>
                  </a:lnTo>
                  <a:lnTo>
                    <a:pt x="85725" y="19050"/>
                  </a:lnTo>
                  <a:lnTo>
                    <a:pt x="85725" y="47625"/>
                  </a:lnTo>
                  <a:lnTo>
                    <a:pt x="93926" y="39424"/>
                  </a:lnTo>
                  <a:lnTo>
                    <a:pt x="95133" y="30015"/>
                  </a:lnTo>
                  <a:lnTo>
                    <a:pt x="95250" y="4588"/>
                  </a:lnTo>
                  <a:lnTo>
                    <a:pt x="94192" y="3059"/>
                  </a:lnTo>
                  <a:lnTo>
                    <a:pt x="92428" y="2039"/>
                  </a:lnTo>
                  <a:lnTo>
                    <a:pt x="85549" y="269"/>
                  </a:lnTo>
                  <a:lnTo>
                    <a:pt x="52523" y="0"/>
                  </a:lnTo>
                  <a:lnTo>
                    <a:pt x="50890" y="1058"/>
                  </a:lnTo>
                  <a:lnTo>
                    <a:pt x="49802" y="2822"/>
                  </a:lnTo>
                  <a:lnTo>
                    <a:pt x="48055" y="8201"/>
                  </a:lnTo>
                  <a:lnTo>
                    <a:pt x="44994" y="8936"/>
                  </a:lnTo>
                  <a:lnTo>
                    <a:pt x="42695" y="9132"/>
                  </a:lnTo>
                  <a:lnTo>
                    <a:pt x="41164" y="10322"/>
                  </a:lnTo>
                  <a:lnTo>
                    <a:pt x="38503" y="17692"/>
                  </a:lnTo>
                  <a:lnTo>
                    <a:pt x="35457" y="18446"/>
                  </a:lnTo>
                  <a:lnTo>
                    <a:pt x="33163" y="18648"/>
                  </a:lnTo>
                  <a:lnTo>
                    <a:pt x="31634" y="19840"/>
                  </a:lnTo>
                  <a:lnTo>
                    <a:pt x="28694" y="28172"/>
                  </a:lnTo>
                  <a:lnTo>
                    <a:pt x="19084" y="28575"/>
                  </a:lnTo>
                  <a:lnTo>
                    <a:pt x="19050" y="38090"/>
                  </a:lnTo>
                  <a:lnTo>
                    <a:pt x="28575" y="38100"/>
                  </a:lnTo>
                  <a:lnTo>
                    <a:pt x="20374" y="38100"/>
                  </a:lnTo>
                  <a:lnTo>
                    <a:pt x="19933" y="39158"/>
                  </a:lnTo>
                  <a:lnTo>
                    <a:pt x="19167" y="46301"/>
                  </a:lnTo>
                  <a:lnTo>
                    <a:pt x="16280" y="47036"/>
                  </a:lnTo>
                  <a:lnTo>
                    <a:pt x="14028" y="47232"/>
                  </a:lnTo>
                  <a:lnTo>
                    <a:pt x="12527" y="48422"/>
                  </a:lnTo>
                  <a:lnTo>
                    <a:pt x="9921" y="55792"/>
                  </a:lnTo>
                  <a:lnTo>
                    <a:pt x="9559" y="65231"/>
                  </a:lnTo>
                  <a:lnTo>
                    <a:pt x="2986" y="73994"/>
                  </a:lnTo>
                  <a:lnTo>
                    <a:pt x="393" y="83971"/>
                  </a:lnTo>
                  <a:lnTo>
                    <a:pt x="0" y="130182"/>
                  </a:lnTo>
                  <a:lnTo>
                    <a:pt x="0" y="166424"/>
                  </a:lnTo>
                  <a:lnTo>
                    <a:pt x="2822" y="172039"/>
                  </a:lnTo>
                  <a:lnTo>
                    <a:pt x="14189" y="185508"/>
                  </a:lnTo>
                  <a:lnTo>
                    <a:pt x="19712" y="188282"/>
                  </a:lnTo>
                  <a:lnTo>
                    <a:pt x="33113" y="190370"/>
                  </a:lnTo>
                  <a:lnTo>
                    <a:pt x="79378" y="190500"/>
                  </a:lnTo>
                  <a:lnTo>
                    <a:pt x="88901" y="190500"/>
                  </a:lnTo>
                  <a:lnTo>
                    <a:pt x="95250" y="187678"/>
                  </a:lnTo>
                  <a:lnTo>
                    <a:pt x="101600" y="183954"/>
                  </a:lnTo>
                  <a:lnTo>
                    <a:pt x="111125" y="180799"/>
                  </a:lnTo>
                  <a:lnTo>
                    <a:pt x="121943" y="172890"/>
                  </a:lnTo>
                  <a:lnTo>
                    <a:pt x="131861" y="171576"/>
                  </a:lnTo>
                  <a:lnTo>
                    <a:pt x="141420" y="171461"/>
                  </a:lnTo>
                  <a:lnTo>
                    <a:pt x="141905" y="170399"/>
                  </a:lnTo>
                  <a:lnTo>
                    <a:pt x="1428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963"/>
            <p:cNvSpPr/>
            <p:nvPr>
              <p:custDataLst>
                <p:tags r:id="rId191"/>
              </p:custDataLst>
            </p:nvPr>
          </p:nvSpPr>
          <p:spPr>
            <a:xfrm>
              <a:off x="3114685" y="3705225"/>
              <a:ext cx="171441" cy="47626"/>
            </a:xfrm>
            <a:custGeom>
              <a:avLst/>
              <a:gdLst/>
              <a:ahLst/>
              <a:cxnLst/>
              <a:rect l="0" t="0" r="0" b="0"/>
              <a:pathLst>
                <a:path w="171441" h="47626">
                  <a:moveTo>
                    <a:pt x="9515" y="47625"/>
                  </a:moveTo>
                  <a:lnTo>
                    <a:pt x="9515" y="47625"/>
                  </a:lnTo>
                  <a:lnTo>
                    <a:pt x="0" y="38110"/>
                  </a:lnTo>
                  <a:lnTo>
                    <a:pt x="14180" y="38100"/>
                  </a:lnTo>
                  <a:lnTo>
                    <a:pt x="19702" y="35278"/>
                  </a:lnTo>
                  <a:lnTo>
                    <a:pt x="25684" y="31554"/>
                  </a:lnTo>
                  <a:lnTo>
                    <a:pt x="38148" y="29164"/>
                  </a:lnTo>
                  <a:lnTo>
                    <a:pt x="69841" y="28585"/>
                  </a:lnTo>
                  <a:lnTo>
                    <a:pt x="76191" y="25757"/>
                  </a:lnTo>
                  <a:lnTo>
                    <a:pt x="82540" y="22031"/>
                  </a:lnTo>
                  <a:lnTo>
                    <a:pt x="95240" y="19639"/>
                  </a:lnTo>
                  <a:lnTo>
                    <a:pt x="117661" y="18069"/>
                  </a:lnTo>
                  <a:lnTo>
                    <a:pt x="163732" y="1441"/>
                  </a:lnTo>
                  <a:lnTo>
                    <a:pt x="1714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964"/>
            <p:cNvSpPr/>
            <p:nvPr>
              <p:custDataLst>
                <p:tags r:id="rId192"/>
              </p:custDataLst>
            </p:nvPr>
          </p:nvSpPr>
          <p:spPr>
            <a:xfrm>
              <a:off x="3209925" y="3573199"/>
              <a:ext cx="28575" cy="236802"/>
            </a:xfrm>
            <a:custGeom>
              <a:avLst/>
              <a:gdLst/>
              <a:ahLst/>
              <a:cxnLst/>
              <a:rect l="0" t="0" r="0" b="0"/>
              <a:pathLst>
                <a:path w="28575" h="236802">
                  <a:moveTo>
                    <a:pt x="19050" y="8201"/>
                  </a:moveTo>
                  <a:lnTo>
                    <a:pt x="19050" y="8201"/>
                  </a:lnTo>
                  <a:lnTo>
                    <a:pt x="19050" y="0"/>
                  </a:lnTo>
                  <a:lnTo>
                    <a:pt x="19050" y="4125"/>
                  </a:lnTo>
                  <a:lnTo>
                    <a:pt x="20108" y="5483"/>
                  </a:lnTo>
                  <a:lnTo>
                    <a:pt x="24106" y="6993"/>
                  </a:lnTo>
                  <a:lnTo>
                    <a:pt x="25596" y="8454"/>
                  </a:lnTo>
                  <a:lnTo>
                    <a:pt x="28183" y="16296"/>
                  </a:lnTo>
                  <a:lnTo>
                    <a:pt x="28574" y="59012"/>
                  </a:lnTo>
                  <a:lnTo>
                    <a:pt x="25752" y="65356"/>
                  </a:lnTo>
                  <a:lnTo>
                    <a:pt x="22029" y="71703"/>
                  </a:lnTo>
                  <a:lnTo>
                    <a:pt x="19933" y="82285"/>
                  </a:lnTo>
                  <a:lnTo>
                    <a:pt x="18015" y="120122"/>
                  </a:lnTo>
                  <a:lnTo>
                    <a:pt x="10852" y="143368"/>
                  </a:lnTo>
                  <a:lnTo>
                    <a:pt x="8544" y="175514"/>
                  </a:lnTo>
                  <a:lnTo>
                    <a:pt x="2001" y="188986"/>
                  </a:lnTo>
                  <a:lnTo>
                    <a:pt x="0" y="236553"/>
                  </a:lnTo>
                  <a:lnTo>
                    <a:pt x="0" y="2368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965"/>
            <p:cNvSpPr/>
            <p:nvPr>
              <p:custDataLst>
                <p:tags r:id="rId193"/>
              </p:custDataLst>
            </p:nvPr>
          </p:nvSpPr>
          <p:spPr>
            <a:xfrm>
              <a:off x="3086220" y="3543300"/>
              <a:ext cx="123706" cy="266569"/>
            </a:xfrm>
            <a:custGeom>
              <a:avLst/>
              <a:gdLst/>
              <a:ahLst/>
              <a:cxnLst/>
              <a:rect l="0" t="0" r="0" b="0"/>
              <a:pathLst>
                <a:path w="123706" h="266569">
                  <a:moveTo>
                    <a:pt x="123705" y="9525"/>
                  </a:moveTo>
                  <a:lnTo>
                    <a:pt x="123705" y="9525"/>
                  </a:lnTo>
                  <a:lnTo>
                    <a:pt x="123705" y="0"/>
                  </a:lnTo>
                  <a:lnTo>
                    <a:pt x="109240" y="14465"/>
                  </a:lnTo>
                  <a:lnTo>
                    <a:pt x="106693" y="19834"/>
                  </a:lnTo>
                  <a:lnTo>
                    <a:pt x="106013" y="22748"/>
                  </a:lnTo>
                  <a:lnTo>
                    <a:pt x="100002" y="31905"/>
                  </a:lnTo>
                  <a:lnTo>
                    <a:pt x="89546" y="44481"/>
                  </a:lnTo>
                  <a:lnTo>
                    <a:pt x="75474" y="74216"/>
                  </a:lnTo>
                  <a:lnTo>
                    <a:pt x="47489" y="116482"/>
                  </a:lnTo>
                  <a:lnTo>
                    <a:pt x="42206" y="129028"/>
                  </a:lnTo>
                  <a:lnTo>
                    <a:pt x="35993" y="157308"/>
                  </a:lnTo>
                  <a:lnTo>
                    <a:pt x="22902" y="184796"/>
                  </a:lnTo>
                  <a:lnTo>
                    <a:pt x="19049" y="202333"/>
                  </a:lnTo>
                  <a:lnTo>
                    <a:pt x="12733" y="215761"/>
                  </a:lnTo>
                  <a:lnTo>
                    <a:pt x="8639" y="243487"/>
                  </a:lnTo>
                  <a:lnTo>
                    <a:pt x="1243" y="255163"/>
                  </a:lnTo>
                  <a:lnTo>
                    <a:pt x="0" y="265199"/>
                  </a:lnTo>
                  <a:lnTo>
                    <a:pt x="1018" y="265700"/>
                  </a:lnTo>
                  <a:lnTo>
                    <a:pt x="8092" y="266568"/>
                  </a:lnTo>
                  <a:lnTo>
                    <a:pt x="8530" y="265554"/>
                  </a:lnTo>
                  <a:lnTo>
                    <a:pt x="9016" y="261605"/>
                  </a:lnTo>
                  <a:lnTo>
                    <a:pt x="12054" y="256322"/>
                  </a:lnTo>
                  <a:lnTo>
                    <a:pt x="15874" y="250446"/>
                  </a:lnTo>
                  <a:lnTo>
                    <a:pt x="1893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" name="SMARTInkShape-Group277"/>
          <p:cNvGrpSpPr/>
          <p:nvPr/>
        </p:nvGrpSpPr>
        <p:grpSpPr>
          <a:xfrm>
            <a:off x="3800475" y="3619500"/>
            <a:ext cx="142876" cy="76201"/>
            <a:chOff x="3800475" y="3619500"/>
            <a:chExt cx="142876" cy="76201"/>
          </a:xfrm>
        </p:grpSpPr>
        <p:sp>
          <p:nvSpPr>
            <p:cNvPr id="110" name="SMARTInkShape-966"/>
            <p:cNvSpPr/>
            <p:nvPr>
              <p:custDataLst>
                <p:tags r:id="rId188"/>
              </p:custDataLst>
            </p:nvPr>
          </p:nvSpPr>
          <p:spPr>
            <a:xfrm>
              <a:off x="3800475" y="367665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9132" y="10849"/>
                  </a:lnTo>
                  <a:lnTo>
                    <a:pt x="12173" y="10114"/>
                  </a:lnTo>
                  <a:lnTo>
                    <a:pt x="41405" y="9528"/>
                  </a:lnTo>
                  <a:lnTo>
                    <a:pt x="47683" y="6704"/>
                  </a:lnTo>
                  <a:lnTo>
                    <a:pt x="55280" y="1324"/>
                  </a:lnTo>
                  <a:lnTo>
                    <a:pt x="64385" y="262"/>
                  </a:lnTo>
                  <a:lnTo>
                    <a:pt x="111203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967"/>
            <p:cNvSpPr/>
            <p:nvPr>
              <p:custDataLst>
                <p:tags r:id="rId189"/>
              </p:custDataLst>
            </p:nvPr>
          </p:nvSpPr>
          <p:spPr>
            <a:xfrm>
              <a:off x="3800475" y="361950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18654" y="9525"/>
                  </a:lnTo>
                  <a:lnTo>
                    <a:pt x="28173" y="393"/>
                  </a:lnTo>
                  <a:lnTo>
                    <a:pt x="55699" y="0"/>
                  </a:lnTo>
                  <a:lnTo>
                    <a:pt x="64468" y="6546"/>
                  </a:lnTo>
                  <a:lnTo>
                    <a:pt x="74446" y="9132"/>
                  </a:lnTo>
                  <a:lnTo>
                    <a:pt x="86330" y="193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SMARTInkShape-Group278"/>
          <p:cNvGrpSpPr/>
          <p:nvPr/>
        </p:nvGrpSpPr>
        <p:grpSpPr>
          <a:xfrm>
            <a:off x="4143386" y="3495796"/>
            <a:ext cx="571490" cy="247519"/>
            <a:chOff x="4143386" y="3495796"/>
            <a:chExt cx="571490" cy="247519"/>
          </a:xfrm>
        </p:grpSpPr>
        <p:sp>
          <p:nvSpPr>
            <p:cNvPr id="113" name="SMARTInkShape-968"/>
            <p:cNvSpPr/>
            <p:nvPr>
              <p:custDataLst>
                <p:tags r:id="rId186"/>
              </p:custDataLst>
            </p:nvPr>
          </p:nvSpPr>
          <p:spPr>
            <a:xfrm>
              <a:off x="4381500" y="3495796"/>
              <a:ext cx="333376" cy="218824"/>
            </a:xfrm>
            <a:custGeom>
              <a:avLst/>
              <a:gdLst/>
              <a:ahLst/>
              <a:cxnLst/>
              <a:rect l="0" t="0" r="0" b="0"/>
              <a:pathLst>
                <a:path w="333376" h="218824">
                  <a:moveTo>
                    <a:pt x="152400" y="37979"/>
                  </a:moveTo>
                  <a:lnTo>
                    <a:pt x="152400" y="37979"/>
                  </a:lnTo>
                  <a:lnTo>
                    <a:pt x="147343" y="37979"/>
                  </a:lnTo>
                  <a:lnTo>
                    <a:pt x="145854" y="39037"/>
                  </a:lnTo>
                  <a:lnTo>
                    <a:pt x="144861" y="40801"/>
                  </a:lnTo>
                  <a:lnTo>
                    <a:pt x="142079" y="54226"/>
                  </a:lnTo>
                  <a:lnTo>
                    <a:pt x="136407" y="63489"/>
                  </a:lnTo>
                  <a:lnTo>
                    <a:pt x="133198" y="72937"/>
                  </a:lnTo>
                  <a:lnTo>
                    <a:pt x="99457" y="119646"/>
                  </a:lnTo>
                  <a:lnTo>
                    <a:pt x="85136" y="150242"/>
                  </a:lnTo>
                  <a:lnTo>
                    <a:pt x="41273" y="196722"/>
                  </a:lnTo>
                  <a:lnTo>
                    <a:pt x="31750" y="205194"/>
                  </a:lnTo>
                  <a:lnTo>
                    <a:pt x="19050" y="211415"/>
                  </a:lnTo>
                  <a:lnTo>
                    <a:pt x="12700" y="215603"/>
                  </a:lnTo>
                  <a:lnTo>
                    <a:pt x="558" y="218823"/>
                  </a:lnTo>
                  <a:lnTo>
                    <a:pt x="0" y="177282"/>
                  </a:lnTo>
                  <a:lnTo>
                    <a:pt x="2822" y="171153"/>
                  </a:lnTo>
                  <a:lnTo>
                    <a:pt x="6546" y="164900"/>
                  </a:lnTo>
                  <a:lnTo>
                    <a:pt x="8201" y="158594"/>
                  </a:lnTo>
                  <a:lnTo>
                    <a:pt x="9701" y="156489"/>
                  </a:lnTo>
                  <a:lnTo>
                    <a:pt x="11759" y="155085"/>
                  </a:lnTo>
                  <a:lnTo>
                    <a:pt x="16868" y="152468"/>
                  </a:lnTo>
                  <a:lnTo>
                    <a:pt x="25694" y="146103"/>
                  </a:lnTo>
                  <a:lnTo>
                    <a:pt x="31881" y="144242"/>
                  </a:lnTo>
                  <a:lnTo>
                    <a:pt x="33954" y="142688"/>
                  </a:lnTo>
                  <a:lnTo>
                    <a:pt x="35336" y="140593"/>
                  </a:lnTo>
                  <a:lnTo>
                    <a:pt x="36257" y="138138"/>
                  </a:lnTo>
                  <a:lnTo>
                    <a:pt x="37930" y="136502"/>
                  </a:lnTo>
                  <a:lnTo>
                    <a:pt x="42611" y="134684"/>
                  </a:lnTo>
                  <a:lnTo>
                    <a:pt x="51195" y="133660"/>
                  </a:lnTo>
                  <a:lnTo>
                    <a:pt x="57326" y="136243"/>
                  </a:lnTo>
                  <a:lnTo>
                    <a:pt x="64828" y="141468"/>
                  </a:lnTo>
                  <a:lnTo>
                    <a:pt x="76793" y="142585"/>
                  </a:lnTo>
                  <a:lnTo>
                    <a:pt x="79770" y="142641"/>
                  </a:lnTo>
                  <a:lnTo>
                    <a:pt x="85901" y="145526"/>
                  </a:lnTo>
                  <a:lnTo>
                    <a:pt x="102489" y="158562"/>
                  </a:lnTo>
                  <a:lnTo>
                    <a:pt x="108345" y="160363"/>
                  </a:lnTo>
                  <a:lnTo>
                    <a:pt x="110330" y="161902"/>
                  </a:lnTo>
                  <a:lnTo>
                    <a:pt x="112536" y="166434"/>
                  </a:lnTo>
                  <a:lnTo>
                    <a:pt x="114182" y="168065"/>
                  </a:lnTo>
                  <a:lnTo>
                    <a:pt x="118833" y="169878"/>
                  </a:lnTo>
                  <a:lnTo>
                    <a:pt x="120498" y="171420"/>
                  </a:lnTo>
                  <a:lnTo>
                    <a:pt x="122346" y="175956"/>
                  </a:lnTo>
                  <a:lnTo>
                    <a:pt x="123898" y="177589"/>
                  </a:lnTo>
                  <a:lnTo>
                    <a:pt x="131896" y="180424"/>
                  </a:lnTo>
                  <a:lnTo>
                    <a:pt x="157053" y="180854"/>
                  </a:lnTo>
                  <a:lnTo>
                    <a:pt x="158677" y="179796"/>
                  </a:lnTo>
                  <a:lnTo>
                    <a:pt x="159760" y="178032"/>
                  </a:lnTo>
                  <a:lnTo>
                    <a:pt x="160482" y="175797"/>
                  </a:lnTo>
                  <a:lnTo>
                    <a:pt x="178344" y="152206"/>
                  </a:lnTo>
                  <a:lnTo>
                    <a:pt x="180864" y="145896"/>
                  </a:lnTo>
                  <a:lnTo>
                    <a:pt x="187174" y="136394"/>
                  </a:lnTo>
                  <a:lnTo>
                    <a:pt x="202201" y="95717"/>
                  </a:lnTo>
                  <a:lnTo>
                    <a:pt x="204651" y="92346"/>
                  </a:lnTo>
                  <a:lnTo>
                    <a:pt x="207373" y="82956"/>
                  </a:lnTo>
                  <a:lnTo>
                    <a:pt x="209512" y="44448"/>
                  </a:lnTo>
                  <a:lnTo>
                    <a:pt x="206711" y="38032"/>
                  </a:lnTo>
                  <a:lnTo>
                    <a:pt x="182725" y="11169"/>
                  </a:lnTo>
                  <a:lnTo>
                    <a:pt x="178931" y="10188"/>
                  </a:lnTo>
                  <a:lnTo>
                    <a:pt x="172658" y="8694"/>
                  </a:lnTo>
                  <a:lnTo>
                    <a:pt x="145113" y="285"/>
                  </a:lnTo>
                  <a:lnTo>
                    <a:pt x="133425" y="0"/>
                  </a:lnTo>
                  <a:lnTo>
                    <a:pt x="125269" y="2754"/>
                  </a:lnTo>
                  <a:lnTo>
                    <a:pt x="118117" y="6449"/>
                  </a:lnTo>
                  <a:lnTo>
                    <a:pt x="106741" y="9015"/>
                  </a:lnTo>
                  <a:lnTo>
                    <a:pt x="97559" y="15873"/>
                  </a:lnTo>
                  <a:lnTo>
                    <a:pt x="91690" y="17571"/>
                  </a:lnTo>
                  <a:lnTo>
                    <a:pt x="89702" y="19082"/>
                  </a:lnTo>
                  <a:lnTo>
                    <a:pt x="85846" y="25207"/>
                  </a:lnTo>
                  <a:lnTo>
                    <a:pt x="81192" y="27011"/>
                  </a:lnTo>
                  <a:lnTo>
                    <a:pt x="79528" y="28550"/>
                  </a:lnTo>
                  <a:lnTo>
                    <a:pt x="77679" y="33083"/>
                  </a:lnTo>
                  <a:lnTo>
                    <a:pt x="76211" y="61539"/>
                  </a:lnTo>
                  <a:lnTo>
                    <a:pt x="79027" y="67147"/>
                  </a:lnTo>
                  <a:lnTo>
                    <a:pt x="82748" y="73168"/>
                  </a:lnTo>
                  <a:lnTo>
                    <a:pt x="84402" y="79371"/>
                  </a:lnTo>
                  <a:lnTo>
                    <a:pt x="85901" y="81449"/>
                  </a:lnTo>
                  <a:lnTo>
                    <a:pt x="87959" y="82834"/>
                  </a:lnTo>
                  <a:lnTo>
                    <a:pt x="93068" y="85432"/>
                  </a:lnTo>
                  <a:lnTo>
                    <a:pt x="101894" y="91785"/>
                  </a:lnTo>
                  <a:lnTo>
                    <a:pt x="111212" y="94138"/>
                  </a:lnTo>
                  <a:lnTo>
                    <a:pt x="151107" y="95118"/>
                  </a:lnTo>
                  <a:lnTo>
                    <a:pt x="168833" y="90069"/>
                  </a:lnTo>
                  <a:lnTo>
                    <a:pt x="204116" y="70677"/>
                  </a:lnTo>
                  <a:lnTo>
                    <a:pt x="221462" y="66717"/>
                  </a:lnTo>
                  <a:lnTo>
                    <a:pt x="269086" y="41075"/>
                  </a:lnTo>
                  <a:lnTo>
                    <a:pt x="281400" y="32664"/>
                  </a:lnTo>
                  <a:lnTo>
                    <a:pt x="321563" y="19370"/>
                  </a:lnTo>
                  <a:lnTo>
                    <a:pt x="333375" y="189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69"/>
            <p:cNvSpPr/>
            <p:nvPr>
              <p:custDataLst>
                <p:tags r:id="rId187"/>
              </p:custDataLst>
            </p:nvPr>
          </p:nvSpPr>
          <p:spPr>
            <a:xfrm>
              <a:off x="4143386" y="3514727"/>
              <a:ext cx="161877" cy="228588"/>
            </a:xfrm>
            <a:custGeom>
              <a:avLst/>
              <a:gdLst/>
              <a:ahLst/>
              <a:cxnLst/>
              <a:rect l="0" t="0" r="0" b="0"/>
              <a:pathLst>
                <a:path w="161877" h="228588">
                  <a:moveTo>
                    <a:pt x="57139" y="9523"/>
                  </a:moveTo>
                  <a:lnTo>
                    <a:pt x="57139" y="9523"/>
                  </a:lnTo>
                  <a:lnTo>
                    <a:pt x="57139" y="23712"/>
                  </a:lnTo>
                  <a:lnTo>
                    <a:pt x="54317" y="29235"/>
                  </a:lnTo>
                  <a:lnTo>
                    <a:pt x="50593" y="35217"/>
                  </a:lnTo>
                  <a:lnTo>
                    <a:pt x="48203" y="47681"/>
                  </a:lnTo>
                  <a:lnTo>
                    <a:pt x="46579" y="82726"/>
                  </a:lnTo>
                  <a:lnTo>
                    <a:pt x="39416" y="111565"/>
                  </a:lnTo>
                  <a:lnTo>
                    <a:pt x="37293" y="130064"/>
                  </a:lnTo>
                  <a:lnTo>
                    <a:pt x="22286" y="174527"/>
                  </a:lnTo>
                  <a:lnTo>
                    <a:pt x="18943" y="186354"/>
                  </a:lnTo>
                  <a:lnTo>
                    <a:pt x="10965" y="198014"/>
                  </a:lnTo>
                  <a:lnTo>
                    <a:pt x="9944" y="204484"/>
                  </a:lnTo>
                  <a:lnTo>
                    <a:pt x="8742" y="206172"/>
                  </a:lnTo>
                  <a:lnTo>
                    <a:pt x="6883" y="207297"/>
                  </a:lnTo>
                  <a:lnTo>
                    <a:pt x="109" y="209509"/>
                  </a:lnTo>
                  <a:lnTo>
                    <a:pt x="0" y="201344"/>
                  </a:lnTo>
                  <a:lnTo>
                    <a:pt x="5049" y="195358"/>
                  </a:lnTo>
                  <a:lnTo>
                    <a:pt x="7530" y="187013"/>
                  </a:lnTo>
                  <a:lnTo>
                    <a:pt x="12285" y="149733"/>
                  </a:lnTo>
                  <a:lnTo>
                    <a:pt x="17705" y="131528"/>
                  </a:lnTo>
                  <a:lnTo>
                    <a:pt x="19834" y="111195"/>
                  </a:lnTo>
                  <a:lnTo>
                    <a:pt x="26526" y="93067"/>
                  </a:lnTo>
                  <a:lnTo>
                    <a:pt x="29354" y="70815"/>
                  </a:lnTo>
                  <a:lnTo>
                    <a:pt x="35031" y="59551"/>
                  </a:lnTo>
                  <a:lnTo>
                    <a:pt x="38241" y="44337"/>
                  </a:lnTo>
                  <a:lnTo>
                    <a:pt x="45449" y="29178"/>
                  </a:lnTo>
                  <a:lnTo>
                    <a:pt x="46170" y="25801"/>
                  </a:lnTo>
                  <a:lnTo>
                    <a:pt x="47710" y="23550"/>
                  </a:lnTo>
                  <a:lnTo>
                    <a:pt x="49795" y="22050"/>
                  </a:lnTo>
                  <a:lnTo>
                    <a:pt x="52243" y="21049"/>
                  </a:lnTo>
                  <a:lnTo>
                    <a:pt x="53875" y="19324"/>
                  </a:lnTo>
                  <a:lnTo>
                    <a:pt x="59316" y="8951"/>
                  </a:lnTo>
                  <a:lnTo>
                    <a:pt x="61766" y="5966"/>
                  </a:lnTo>
                  <a:lnTo>
                    <a:pt x="67309" y="2651"/>
                  </a:lnTo>
                  <a:lnTo>
                    <a:pt x="79492" y="522"/>
                  </a:lnTo>
                  <a:lnTo>
                    <a:pt x="117580" y="0"/>
                  </a:lnTo>
                  <a:lnTo>
                    <a:pt x="119658" y="1057"/>
                  </a:lnTo>
                  <a:lnTo>
                    <a:pt x="121044" y="2821"/>
                  </a:lnTo>
                  <a:lnTo>
                    <a:pt x="121967" y="5055"/>
                  </a:lnTo>
                  <a:lnTo>
                    <a:pt x="123642" y="6544"/>
                  </a:lnTo>
                  <a:lnTo>
                    <a:pt x="128323" y="8199"/>
                  </a:lnTo>
                  <a:lnTo>
                    <a:pt x="129995" y="9699"/>
                  </a:lnTo>
                  <a:lnTo>
                    <a:pt x="140682" y="28769"/>
                  </a:lnTo>
                  <a:lnTo>
                    <a:pt x="141409" y="31879"/>
                  </a:lnTo>
                  <a:lnTo>
                    <a:pt x="140836" y="35010"/>
                  </a:lnTo>
                  <a:lnTo>
                    <a:pt x="135133" y="47640"/>
                  </a:lnTo>
                  <a:lnTo>
                    <a:pt x="132517" y="63500"/>
                  </a:lnTo>
                  <a:lnTo>
                    <a:pt x="125847" y="76198"/>
                  </a:lnTo>
                  <a:lnTo>
                    <a:pt x="119159" y="93955"/>
                  </a:lnTo>
                  <a:lnTo>
                    <a:pt x="116477" y="97561"/>
                  </a:lnTo>
                  <a:lnTo>
                    <a:pt x="68956" y="139527"/>
                  </a:lnTo>
                  <a:lnTo>
                    <a:pt x="57153" y="142870"/>
                  </a:lnTo>
                  <a:lnTo>
                    <a:pt x="57139" y="128684"/>
                  </a:lnTo>
                  <a:lnTo>
                    <a:pt x="58197" y="127063"/>
                  </a:lnTo>
                  <a:lnTo>
                    <a:pt x="59961" y="125983"/>
                  </a:lnTo>
                  <a:lnTo>
                    <a:pt x="62196" y="125263"/>
                  </a:lnTo>
                  <a:lnTo>
                    <a:pt x="63685" y="123725"/>
                  </a:lnTo>
                  <a:lnTo>
                    <a:pt x="65340" y="119193"/>
                  </a:lnTo>
                  <a:lnTo>
                    <a:pt x="66840" y="117561"/>
                  </a:lnTo>
                  <a:lnTo>
                    <a:pt x="71328" y="115749"/>
                  </a:lnTo>
                  <a:lnTo>
                    <a:pt x="117857" y="114299"/>
                  </a:lnTo>
                  <a:lnTo>
                    <a:pt x="127105" y="114298"/>
                  </a:lnTo>
                  <a:lnTo>
                    <a:pt x="133391" y="117120"/>
                  </a:lnTo>
                  <a:lnTo>
                    <a:pt x="147366" y="128487"/>
                  </a:lnTo>
                  <a:lnTo>
                    <a:pt x="150157" y="134010"/>
                  </a:lnTo>
                  <a:lnTo>
                    <a:pt x="150901" y="136964"/>
                  </a:lnTo>
                  <a:lnTo>
                    <a:pt x="152455" y="138934"/>
                  </a:lnTo>
                  <a:lnTo>
                    <a:pt x="157005" y="141122"/>
                  </a:lnTo>
                  <a:lnTo>
                    <a:pt x="158641" y="142764"/>
                  </a:lnTo>
                  <a:lnTo>
                    <a:pt x="160459" y="147411"/>
                  </a:lnTo>
                  <a:lnTo>
                    <a:pt x="161876" y="174659"/>
                  </a:lnTo>
                  <a:lnTo>
                    <a:pt x="159075" y="180989"/>
                  </a:lnTo>
                  <a:lnTo>
                    <a:pt x="155361" y="187330"/>
                  </a:lnTo>
                  <a:lnTo>
                    <a:pt x="153710" y="193676"/>
                  </a:lnTo>
                  <a:lnTo>
                    <a:pt x="152211" y="195792"/>
                  </a:lnTo>
                  <a:lnTo>
                    <a:pt x="150154" y="197202"/>
                  </a:lnTo>
                  <a:lnTo>
                    <a:pt x="147724" y="198142"/>
                  </a:lnTo>
                  <a:lnTo>
                    <a:pt x="146104" y="199828"/>
                  </a:lnTo>
                  <a:lnTo>
                    <a:pt x="140682" y="210137"/>
                  </a:lnTo>
                  <a:lnTo>
                    <a:pt x="138234" y="213116"/>
                  </a:lnTo>
                  <a:lnTo>
                    <a:pt x="132692" y="216425"/>
                  </a:lnTo>
                  <a:lnTo>
                    <a:pt x="120800" y="218289"/>
                  </a:lnTo>
                  <a:lnTo>
                    <a:pt x="115455" y="218550"/>
                  </a:lnTo>
                  <a:lnTo>
                    <a:pt x="111891" y="219783"/>
                  </a:lnTo>
                  <a:lnTo>
                    <a:pt x="109515" y="221663"/>
                  </a:lnTo>
                  <a:lnTo>
                    <a:pt x="107932" y="223975"/>
                  </a:lnTo>
                  <a:lnTo>
                    <a:pt x="105817" y="225516"/>
                  </a:lnTo>
                  <a:lnTo>
                    <a:pt x="100646" y="227228"/>
                  </a:lnTo>
                  <a:lnTo>
                    <a:pt x="71683" y="228587"/>
                  </a:lnTo>
                  <a:lnTo>
                    <a:pt x="70010" y="227533"/>
                  </a:lnTo>
                  <a:lnTo>
                    <a:pt x="68894" y="225771"/>
                  </a:lnTo>
                  <a:lnTo>
                    <a:pt x="67105" y="220396"/>
                  </a:lnTo>
                  <a:lnTo>
                    <a:pt x="61738" y="214409"/>
                  </a:lnTo>
                  <a:lnTo>
                    <a:pt x="61264" y="212788"/>
                  </a:lnTo>
                  <a:lnTo>
                    <a:pt x="62005" y="211708"/>
                  </a:lnTo>
                  <a:lnTo>
                    <a:pt x="63558" y="210988"/>
                  </a:lnTo>
                  <a:lnTo>
                    <a:pt x="64593" y="209450"/>
                  </a:lnTo>
                  <a:lnTo>
                    <a:pt x="66664" y="2000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5" name="SMARTInkShape-Group279"/>
          <p:cNvGrpSpPr/>
          <p:nvPr/>
        </p:nvGrpSpPr>
        <p:grpSpPr>
          <a:xfrm>
            <a:off x="3125528" y="3819525"/>
            <a:ext cx="1570298" cy="333374"/>
            <a:chOff x="3125528" y="3819525"/>
            <a:chExt cx="1570298" cy="333374"/>
          </a:xfrm>
        </p:grpSpPr>
        <p:sp>
          <p:nvSpPr>
            <p:cNvPr id="116" name="SMARTInkShape-970"/>
            <p:cNvSpPr/>
            <p:nvPr>
              <p:custDataLst>
                <p:tags r:id="rId177"/>
              </p:custDataLst>
            </p:nvPr>
          </p:nvSpPr>
          <p:spPr>
            <a:xfrm>
              <a:off x="4496203" y="3819525"/>
              <a:ext cx="199623" cy="190498"/>
            </a:xfrm>
            <a:custGeom>
              <a:avLst/>
              <a:gdLst/>
              <a:ahLst/>
              <a:cxnLst/>
              <a:rect l="0" t="0" r="0" b="0"/>
              <a:pathLst>
                <a:path w="199623" h="190498">
                  <a:moveTo>
                    <a:pt x="132947" y="0"/>
                  </a:moveTo>
                  <a:lnTo>
                    <a:pt x="132947" y="0"/>
                  </a:lnTo>
                  <a:lnTo>
                    <a:pt x="96298" y="0"/>
                  </a:lnTo>
                  <a:lnTo>
                    <a:pt x="87530" y="6546"/>
                  </a:lnTo>
                  <a:lnTo>
                    <a:pt x="81717" y="8201"/>
                  </a:lnTo>
                  <a:lnTo>
                    <a:pt x="79744" y="9701"/>
                  </a:lnTo>
                  <a:lnTo>
                    <a:pt x="75908" y="15809"/>
                  </a:lnTo>
                  <a:lnTo>
                    <a:pt x="62694" y="23680"/>
                  </a:lnTo>
                  <a:lnTo>
                    <a:pt x="42712" y="42637"/>
                  </a:lnTo>
                  <a:lnTo>
                    <a:pt x="39926" y="48230"/>
                  </a:lnTo>
                  <a:lnTo>
                    <a:pt x="37893" y="66728"/>
                  </a:lnTo>
                  <a:lnTo>
                    <a:pt x="37708" y="80702"/>
                  </a:lnTo>
                  <a:lnTo>
                    <a:pt x="38762" y="82376"/>
                  </a:lnTo>
                  <a:lnTo>
                    <a:pt x="40524" y="83493"/>
                  </a:lnTo>
                  <a:lnTo>
                    <a:pt x="42757" y="84237"/>
                  </a:lnTo>
                  <a:lnTo>
                    <a:pt x="44245" y="85791"/>
                  </a:lnTo>
                  <a:lnTo>
                    <a:pt x="45899" y="90341"/>
                  </a:lnTo>
                  <a:lnTo>
                    <a:pt x="47398" y="91977"/>
                  </a:lnTo>
                  <a:lnTo>
                    <a:pt x="51886" y="93795"/>
                  </a:lnTo>
                  <a:lnTo>
                    <a:pt x="94847" y="95250"/>
                  </a:lnTo>
                  <a:lnTo>
                    <a:pt x="72181" y="95250"/>
                  </a:lnTo>
                  <a:lnTo>
                    <a:pt x="70211" y="96308"/>
                  </a:lnTo>
                  <a:lnTo>
                    <a:pt x="68898" y="98072"/>
                  </a:lnTo>
                  <a:lnTo>
                    <a:pt x="68023" y="100307"/>
                  </a:lnTo>
                  <a:lnTo>
                    <a:pt x="66381" y="101796"/>
                  </a:lnTo>
                  <a:lnTo>
                    <a:pt x="56141" y="107009"/>
                  </a:lnTo>
                  <a:lnTo>
                    <a:pt x="50128" y="111059"/>
                  </a:lnTo>
                  <a:lnTo>
                    <a:pt x="40793" y="114398"/>
                  </a:lnTo>
                  <a:lnTo>
                    <a:pt x="23670" y="128452"/>
                  </a:lnTo>
                  <a:lnTo>
                    <a:pt x="20879" y="133995"/>
                  </a:lnTo>
                  <a:lnTo>
                    <a:pt x="20135" y="136955"/>
                  </a:lnTo>
                  <a:lnTo>
                    <a:pt x="18581" y="138928"/>
                  </a:lnTo>
                  <a:lnTo>
                    <a:pt x="14032" y="141121"/>
                  </a:lnTo>
                  <a:lnTo>
                    <a:pt x="12395" y="142764"/>
                  </a:lnTo>
                  <a:lnTo>
                    <a:pt x="10577" y="147412"/>
                  </a:lnTo>
                  <a:lnTo>
                    <a:pt x="9553" y="155978"/>
                  </a:lnTo>
                  <a:lnTo>
                    <a:pt x="8351" y="157961"/>
                  </a:lnTo>
                  <a:lnTo>
                    <a:pt x="6492" y="159282"/>
                  </a:lnTo>
                  <a:lnTo>
                    <a:pt x="4194" y="160163"/>
                  </a:lnTo>
                  <a:lnTo>
                    <a:pt x="2662" y="161809"/>
                  </a:lnTo>
                  <a:lnTo>
                    <a:pt x="0" y="169971"/>
                  </a:lnTo>
                  <a:lnTo>
                    <a:pt x="7833" y="179521"/>
                  </a:lnTo>
                  <a:lnTo>
                    <a:pt x="17209" y="189049"/>
                  </a:lnTo>
                  <a:lnTo>
                    <a:pt x="23278" y="190070"/>
                  </a:lnTo>
                  <a:lnTo>
                    <a:pt x="64990" y="190497"/>
                  </a:lnTo>
                  <a:lnTo>
                    <a:pt x="73816" y="187676"/>
                  </a:lnTo>
                  <a:lnTo>
                    <a:pt x="81267" y="183954"/>
                  </a:lnTo>
                  <a:lnTo>
                    <a:pt x="97495" y="181563"/>
                  </a:lnTo>
                  <a:lnTo>
                    <a:pt x="115714" y="181091"/>
                  </a:lnTo>
                  <a:lnTo>
                    <a:pt x="122818" y="178204"/>
                  </a:lnTo>
                  <a:lnTo>
                    <a:pt x="129504" y="174452"/>
                  </a:lnTo>
                  <a:lnTo>
                    <a:pt x="140276" y="172339"/>
                  </a:lnTo>
                  <a:lnTo>
                    <a:pt x="155344" y="170655"/>
                  </a:lnTo>
                  <a:lnTo>
                    <a:pt x="170588" y="162831"/>
                  </a:lnTo>
                  <a:lnTo>
                    <a:pt x="179048" y="162044"/>
                  </a:lnTo>
                  <a:lnTo>
                    <a:pt x="188639" y="153734"/>
                  </a:lnTo>
                  <a:lnTo>
                    <a:pt x="19962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971"/>
            <p:cNvSpPr/>
            <p:nvPr>
              <p:custDataLst>
                <p:tags r:id="rId178"/>
              </p:custDataLst>
            </p:nvPr>
          </p:nvSpPr>
          <p:spPr>
            <a:xfrm>
              <a:off x="4219578" y="3838575"/>
              <a:ext cx="171045" cy="199991"/>
            </a:xfrm>
            <a:custGeom>
              <a:avLst/>
              <a:gdLst/>
              <a:ahLst/>
              <a:cxnLst/>
              <a:rect l="0" t="0" r="0" b="0"/>
              <a:pathLst>
                <a:path w="171045" h="199991">
                  <a:moveTo>
                    <a:pt x="66672" y="0"/>
                  </a:moveTo>
                  <a:lnTo>
                    <a:pt x="66672" y="0"/>
                  </a:lnTo>
                  <a:lnTo>
                    <a:pt x="58471" y="8201"/>
                  </a:lnTo>
                  <a:lnTo>
                    <a:pt x="57540" y="14189"/>
                  </a:lnTo>
                  <a:lnTo>
                    <a:pt x="57264" y="22666"/>
                  </a:lnTo>
                  <a:lnTo>
                    <a:pt x="54377" y="28771"/>
                  </a:lnTo>
                  <a:lnTo>
                    <a:pt x="52125" y="31881"/>
                  </a:lnTo>
                  <a:lnTo>
                    <a:pt x="48956" y="46370"/>
                  </a:lnTo>
                  <a:lnTo>
                    <a:pt x="46827" y="63683"/>
                  </a:lnTo>
                  <a:lnTo>
                    <a:pt x="40135" y="86388"/>
                  </a:lnTo>
                  <a:lnTo>
                    <a:pt x="35879" y="104971"/>
                  </a:lnTo>
                  <a:lnTo>
                    <a:pt x="21223" y="150171"/>
                  </a:lnTo>
                  <a:lnTo>
                    <a:pt x="18956" y="157760"/>
                  </a:lnTo>
                  <a:lnTo>
                    <a:pt x="11699" y="171254"/>
                  </a:lnTo>
                  <a:lnTo>
                    <a:pt x="8750" y="187299"/>
                  </a:lnTo>
                  <a:lnTo>
                    <a:pt x="400" y="199467"/>
                  </a:lnTo>
                  <a:lnTo>
                    <a:pt x="0" y="177355"/>
                  </a:lnTo>
                  <a:lnTo>
                    <a:pt x="2821" y="171252"/>
                  </a:lnTo>
                  <a:lnTo>
                    <a:pt x="6543" y="165012"/>
                  </a:lnTo>
                  <a:lnTo>
                    <a:pt x="8934" y="152383"/>
                  </a:lnTo>
                  <a:lnTo>
                    <a:pt x="10319" y="144984"/>
                  </a:lnTo>
                  <a:lnTo>
                    <a:pt x="17689" y="121973"/>
                  </a:lnTo>
                  <a:lnTo>
                    <a:pt x="19837" y="101665"/>
                  </a:lnTo>
                  <a:lnTo>
                    <a:pt x="30790" y="76390"/>
                  </a:lnTo>
                  <a:lnTo>
                    <a:pt x="34850" y="69934"/>
                  </a:lnTo>
                  <a:lnTo>
                    <a:pt x="37135" y="60350"/>
                  </a:lnTo>
                  <a:lnTo>
                    <a:pt x="37669" y="53986"/>
                  </a:lnTo>
                  <a:lnTo>
                    <a:pt x="40729" y="47630"/>
                  </a:lnTo>
                  <a:lnTo>
                    <a:pt x="44559" y="41277"/>
                  </a:lnTo>
                  <a:lnTo>
                    <a:pt x="47773" y="31751"/>
                  </a:lnTo>
                  <a:lnTo>
                    <a:pt x="52275" y="25400"/>
                  </a:lnTo>
                  <a:lnTo>
                    <a:pt x="57804" y="21872"/>
                  </a:lnTo>
                  <a:lnTo>
                    <a:pt x="60760" y="20932"/>
                  </a:lnTo>
                  <a:lnTo>
                    <a:pt x="62731" y="19246"/>
                  </a:lnTo>
                  <a:lnTo>
                    <a:pt x="71209" y="5957"/>
                  </a:lnTo>
                  <a:lnTo>
                    <a:pt x="76803" y="2648"/>
                  </a:lnTo>
                  <a:lnTo>
                    <a:pt x="89017" y="523"/>
                  </a:lnTo>
                  <a:lnTo>
                    <a:pt x="112418" y="14"/>
                  </a:lnTo>
                  <a:lnTo>
                    <a:pt x="113045" y="1067"/>
                  </a:lnTo>
                  <a:lnTo>
                    <a:pt x="113740" y="5061"/>
                  </a:lnTo>
                  <a:lnTo>
                    <a:pt x="114984" y="6549"/>
                  </a:lnTo>
                  <a:lnTo>
                    <a:pt x="119189" y="8202"/>
                  </a:lnTo>
                  <a:lnTo>
                    <a:pt x="120733" y="9701"/>
                  </a:lnTo>
                  <a:lnTo>
                    <a:pt x="123415" y="17610"/>
                  </a:lnTo>
                  <a:lnTo>
                    <a:pt x="123811" y="41403"/>
                  </a:lnTo>
                  <a:lnTo>
                    <a:pt x="120995" y="47682"/>
                  </a:lnTo>
                  <a:lnTo>
                    <a:pt x="117274" y="54000"/>
                  </a:lnTo>
                  <a:lnTo>
                    <a:pt x="114121" y="63507"/>
                  </a:lnTo>
                  <a:lnTo>
                    <a:pt x="82509" y="98425"/>
                  </a:lnTo>
                  <a:lnTo>
                    <a:pt x="76180" y="101953"/>
                  </a:lnTo>
                  <a:lnTo>
                    <a:pt x="73011" y="102893"/>
                  </a:lnTo>
                  <a:lnTo>
                    <a:pt x="70898" y="104579"/>
                  </a:lnTo>
                  <a:lnTo>
                    <a:pt x="66866" y="110949"/>
                  </a:lnTo>
                  <a:lnTo>
                    <a:pt x="57278" y="114261"/>
                  </a:lnTo>
                  <a:lnTo>
                    <a:pt x="51685" y="114293"/>
                  </a:lnTo>
                  <a:lnTo>
                    <a:pt x="54014" y="114297"/>
                  </a:lnTo>
                  <a:lnTo>
                    <a:pt x="55058" y="113239"/>
                  </a:lnTo>
                  <a:lnTo>
                    <a:pt x="56219" y="109243"/>
                  </a:lnTo>
                  <a:lnTo>
                    <a:pt x="57587" y="107754"/>
                  </a:lnTo>
                  <a:lnTo>
                    <a:pt x="61928" y="106099"/>
                  </a:lnTo>
                  <a:lnTo>
                    <a:pt x="63510" y="104599"/>
                  </a:lnTo>
                  <a:lnTo>
                    <a:pt x="65266" y="100111"/>
                  </a:lnTo>
                  <a:lnTo>
                    <a:pt x="66793" y="98490"/>
                  </a:lnTo>
                  <a:lnTo>
                    <a:pt x="76290" y="94476"/>
                  </a:lnTo>
                  <a:lnTo>
                    <a:pt x="83515" y="88788"/>
                  </a:lnTo>
                  <a:lnTo>
                    <a:pt x="89327" y="87087"/>
                  </a:lnTo>
                  <a:lnTo>
                    <a:pt x="118415" y="85760"/>
                  </a:lnTo>
                  <a:lnTo>
                    <a:pt x="124241" y="88563"/>
                  </a:lnTo>
                  <a:lnTo>
                    <a:pt x="130358" y="92278"/>
                  </a:lnTo>
                  <a:lnTo>
                    <a:pt x="139752" y="95428"/>
                  </a:lnTo>
                  <a:lnTo>
                    <a:pt x="146071" y="99915"/>
                  </a:lnTo>
                  <a:lnTo>
                    <a:pt x="149586" y="105437"/>
                  </a:lnTo>
                  <a:lnTo>
                    <a:pt x="150523" y="108391"/>
                  </a:lnTo>
                  <a:lnTo>
                    <a:pt x="152206" y="110361"/>
                  </a:lnTo>
                  <a:lnTo>
                    <a:pt x="156898" y="112549"/>
                  </a:lnTo>
                  <a:lnTo>
                    <a:pt x="158572" y="114191"/>
                  </a:lnTo>
                  <a:lnTo>
                    <a:pt x="160433" y="118838"/>
                  </a:lnTo>
                  <a:lnTo>
                    <a:pt x="162686" y="130444"/>
                  </a:lnTo>
                  <a:lnTo>
                    <a:pt x="168381" y="139780"/>
                  </a:lnTo>
                  <a:lnTo>
                    <a:pt x="170841" y="152416"/>
                  </a:lnTo>
                  <a:lnTo>
                    <a:pt x="171044" y="155585"/>
                  </a:lnTo>
                  <a:lnTo>
                    <a:pt x="168445" y="161930"/>
                  </a:lnTo>
                  <a:lnTo>
                    <a:pt x="163211" y="169569"/>
                  </a:lnTo>
                  <a:lnTo>
                    <a:pt x="161119" y="178683"/>
                  </a:lnTo>
                  <a:lnTo>
                    <a:pt x="153755" y="188735"/>
                  </a:lnTo>
                  <a:lnTo>
                    <a:pt x="139573" y="191210"/>
                  </a:lnTo>
                  <a:lnTo>
                    <a:pt x="137498" y="193090"/>
                  </a:lnTo>
                  <a:lnTo>
                    <a:pt x="136114" y="195402"/>
                  </a:lnTo>
                  <a:lnTo>
                    <a:pt x="133075" y="196943"/>
                  </a:lnTo>
                  <a:lnTo>
                    <a:pt x="110097" y="199904"/>
                  </a:lnTo>
                  <a:lnTo>
                    <a:pt x="101293" y="199990"/>
                  </a:lnTo>
                  <a:lnTo>
                    <a:pt x="95112" y="197187"/>
                  </a:lnTo>
                  <a:lnTo>
                    <a:pt x="88837" y="193472"/>
                  </a:lnTo>
                  <a:lnTo>
                    <a:pt x="78071" y="190891"/>
                  </a:lnTo>
                  <a:lnTo>
                    <a:pt x="66711" y="190500"/>
                  </a:lnTo>
                  <a:lnTo>
                    <a:pt x="66675" y="182299"/>
                  </a:lnTo>
                  <a:lnTo>
                    <a:pt x="67733" y="181858"/>
                  </a:lnTo>
                  <a:lnTo>
                    <a:pt x="7619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972"/>
            <p:cNvSpPr/>
            <p:nvPr>
              <p:custDataLst>
                <p:tags r:id="rId179"/>
              </p:custDataLst>
            </p:nvPr>
          </p:nvSpPr>
          <p:spPr>
            <a:xfrm>
              <a:off x="3790950" y="3990975"/>
              <a:ext cx="219076" cy="47626"/>
            </a:xfrm>
            <a:custGeom>
              <a:avLst/>
              <a:gdLst/>
              <a:ahLst/>
              <a:cxnLst/>
              <a:rect l="0" t="0" r="0" b="0"/>
              <a:pathLst>
                <a:path w="219076" h="47626">
                  <a:moveTo>
                    <a:pt x="0" y="47625"/>
                  </a:moveTo>
                  <a:lnTo>
                    <a:pt x="0" y="47625"/>
                  </a:lnTo>
                  <a:lnTo>
                    <a:pt x="8201" y="39424"/>
                  </a:lnTo>
                  <a:lnTo>
                    <a:pt x="17610" y="38217"/>
                  </a:lnTo>
                  <a:lnTo>
                    <a:pt x="50838" y="38100"/>
                  </a:lnTo>
                  <a:lnTo>
                    <a:pt x="57167" y="35278"/>
                  </a:lnTo>
                  <a:lnTo>
                    <a:pt x="63507" y="31554"/>
                  </a:lnTo>
                  <a:lnTo>
                    <a:pt x="76202" y="29164"/>
                  </a:lnTo>
                  <a:lnTo>
                    <a:pt x="83609" y="27779"/>
                  </a:lnTo>
                  <a:lnTo>
                    <a:pt x="106626" y="20408"/>
                  </a:lnTo>
                  <a:lnTo>
                    <a:pt x="126935" y="18260"/>
                  </a:lnTo>
                  <a:lnTo>
                    <a:pt x="145057" y="11564"/>
                  </a:lnTo>
                  <a:lnTo>
                    <a:pt x="173854" y="8735"/>
                  </a:lnTo>
                  <a:lnTo>
                    <a:pt x="192543" y="2039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973"/>
            <p:cNvSpPr/>
            <p:nvPr>
              <p:custDataLst>
                <p:tags r:id="rId180"/>
              </p:custDataLst>
            </p:nvPr>
          </p:nvSpPr>
          <p:spPr>
            <a:xfrm>
              <a:off x="3733800" y="3952885"/>
              <a:ext cx="190501" cy="28566"/>
            </a:xfrm>
            <a:custGeom>
              <a:avLst/>
              <a:gdLst/>
              <a:ahLst/>
              <a:cxnLst/>
              <a:rect l="0" t="0" r="0" b="0"/>
              <a:pathLst>
                <a:path w="190501" h="28566">
                  <a:moveTo>
                    <a:pt x="0" y="28565"/>
                  </a:moveTo>
                  <a:lnTo>
                    <a:pt x="0" y="28565"/>
                  </a:lnTo>
                  <a:lnTo>
                    <a:pt x="45779" y="28565"/>
                  </a:lnTo>
                  <a:lnTo>
                    <a:pt x="88787" y="28565"/>
                  </a:lnTo>
                  <a:lnTo>
                    <a:pt x="119761" y="18864"/>
                  </a:lnTo>
                  <a:lnTo>
                    <a:pt x="130970" y="12756"/>
                  </a:lnTo>
                  <a:lnTo>
                    <a:pt x="164697" y="9641"/>
                  </a:lnTo>
                  <a:lnTo>
                    <a:pt x="166948" y="8541"/>
                  </a:lnTo>
                  <a:lnTo>
                    <a:pt x="168449" y="6749"/>
                  </a:lnTo>
                  <a:lnTo>
                    <a:pt x="169449" y="4496"/>
                  </a:lnTo>
                  <a:lnTo>
                    <a:pt x="171174" y="2994"/>
                  </a:lnTo>
                  <a:lnTo>
                    <a:pt x="179475" y="386"/>
                  </a:lnTo>
                  <a:lnTo>
                    <a:pt x="190069" y="0"/>
                  </a:lnTo>
                  <a:lnTo>
                    <a:pt x="19050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974"/>
            <p:cNvSpPr/>
            <p:nvPr>
              <p:custDataLst>
                <p:tags r:id="rId181"/>
              </p:custDataLst>
            </p:nvPr>
          </p:nvSpPr>
          <p:spPr>
            <a:xfrm>
              <a:off x="3724275" y="39909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975"/>
            <p:cNvSpPr/>
            <p:nvPr>
              <p:custDataLst>
                <p:tags r:id="rId182"/>
              </p:custDataLst>
            </p:nvPr>
          </p:nvSpPr>
          <p:spPr>
            <a:xfrm>
              <a:off x="3381376" y="3905250"/>
              <a:ext cx="152400" cy="247649"/>
            </a:xfrm>
            <a:custGeom>
              <a:avLst/>
              <a:gdLst/>
              <a:ahLst/>
              <a:cxnLst/>
              <a:rect l="0" t="0" r="0" b="0"/>
              <a:pathLst>
                <a:path w="152400" h="247649">
                  <a:moveTo>
                    <a:pt x="142874" y="9525"/>
                  </a:moveTo>
                  <a:lnTo>
                    <a:pt x="142874" y="9525"/>
                  </a:lnTo>
                  <a:lnTo>
                    <a:pt x="142874" y="4468"/>
                  </a:lnTo>
                  <a:lnTo>
                    <a:pt x="141816" y="2979"/>
                  </a:lnTo>
                  <a:lnTo>
                    <a:pt x="140052" y="1986"/>
                  </a:lnTo>
                  <a:lnTo>
                    <a:pt x="133173" y="262"/>
                  </a:lnTo>
                  <a:lnTo>
                    <a:pt x="101169" y="0"/>
                  </a:lnTo>
                  <a:lnTo>
                    <a:pt x="99196" y="1058"/>
                  </a:lnTo>
                  <a:lnTo>
                    <a:pt x="97880" y="2822"/>
                  </a:lnTo>
                  <a:lnTo>
                    <a:pt x="97003" y="5057"/>
                  </a:lnTo>
                  <a:lnTo>
                    <a:pt x="95360" y="6546"/>
                  </a:lnTo>
                  <a:lnTo>
                    <a:pt x="85119" y="11759"/>
                  </a:lnTo>
                  <a:lnTo>
                    <a:pt x="71665" y="23680"/>
                  </a:lnTo>
                  <a:lnTo>
                    <a:pt x="68892" y="29222"/>
                  </a:lnTo>
                  <a:lnTo>
                    <a:pt x="68153" y="32181"/>
                  </a:lnTo>
                  <a:lnTo>
                    <a:pt x="58603" y="45781"/>
                  </a:lnTo>
                  <a:lnTo>
                    <a:pt x="50890" y="54865"/>
                  </a:lnTo>
                  <a:lnTo>
                    <a:pt x="47534" y="63764"/>
                  </a:lnTo>
                  <a:lnTo>
                    <a:pt x="41365" y="73103"/>
                  </a:lnTo>
                  <a:lnTo>
                    <a:pt x="39550" y="79409"/>
                  </a:lnTo>
                  <a:lnTo>
                    <a:pt x="38009" y="81514"/>
                  </a:lnTo>
                  <a:lnTo>
                    <a:pt x="35922" y="82918"/>
                  </a:lnTo>
                  <a:lnTo>
                    <a:pt x="33473" y="83853"/>
                  </a:lnTo>
                  <a:lnTo>
                    <a:pt x="31840" y="85536"/>
                  </a:lnTo>
                  <a:lnTo>
                    <a:pt x="30025" y="90227"/>
                  </a:lnTo>
                  <a:lnTo>
                    <a:pt x="28585" y="121953"/>
                  </a:lnTo>
                  <a:lnTo>
                    <a:pt x="35122" y="131060"/>
                  </a:lnTo>
                  <a:lnTo>
                    <a:pt x="36776" y="136918"/>
                  </a:lnTo>
                  <a:lnTo>
                    <a:pt x="38275" y="138904"/>
                  </a:lnTo>
                  <a:lnTo>
                    <a:pt x="44384" y="142756"/>
                  </a:lnTo>
                  <a:lnTo>
                    <a:pt x="46184" y="147408"/>
                  </a:lnTo>
                  <a:lnTo>
                    <a:pt x="47722" y="149073"/>
                  </a:lnTo>
                  <a:lnTo>
                    <a:pt x="52254" y="150921"/>
                  </a:lnTo>
                  <a:lnTo>
                    <a:pt x="53886" y="152472"/>
                  </a:lnTo>
                  <a:lnTo>
                    <a:pt x="55698" y="157019"/>
                  </a:lnTo>
                  <a:lnTo>
                    <a:pt x="58299" y="158654"/>
                  </a:lnTo>
                  <a:lnTo>
                    <a:pt x="83578" y="161797"/>
                  </a:lnTo>
                  <a:lnTo>
                    <a:pt x="90145" y="161887"/>
                  </a:lnTo>
                  <a:lnTo>
                    <a:pt x="91846" y="160841"/>
                  </a:lnTo>
                  <a:lnTo>
                    <a:pt x="92981" y="159086"/>
                  </a:lnTo>
                  <a:lnTo>
                    <a:pt x="93737" y="156857"/>
                  </a:lnTo>
                  <a:lnTo>
                    <a:pt x="95299" y="155372"/>
                  </a:lnTo>
                  <a:lnTo>
                    <a:pt x="103317" y="152791"/>
                  </a:lnTo>
                  <a:lnTo>
                    <a:pt x="114288" y="152400"/>
                  </a:lnTo>
                  <a:lnTo>
                    <a:pt x="69746" y="152400"/>
                  </a:lnTo>
                  <a:lnTo>
                    <a:pt x="63454" y="152400"/>
                  </a:lnTo>
                  <a:lnTo>
                    <a:pt x="61352" y="153458"/>
                  </a:lnTo>
                  <a:lnTo>
                    <a:pt x="59951" y="155222"/>
                  </a:lnTo>
                  <a:lnTo>
                    <a:pt x="59017" y="157457"/>
                  </a:lnTo>
                  <a:lnTo>
                    <a:pt x="57336" y="158946"/>
                  </a:lnTo>
                  <a:lnTo>
                    <a:pt x="49112" y="161532"/>
                  </a:lnTo>
                  <a:lnTo>
                    <a:pt x="40313" y="168394"/>
                  </a:lnTo>
                  <a:lnTo>
                    <a:pt x="34497" y="170092"/>
                  </a:lnTo>
                  <a:lnTo>
                    <a:pt x="32523" y="171603"/>
                  </a:lnTo>
                  <a:lnTo>
                    <a:pt x="28686" y="177728"/>
                  </a:lnTo>
                  <a:lnTo>
                    <a:pt x="15471" y="185604"/>
                  </a:lnTo>
                  <a:lnTo>
                    <a:pt x="12167" y="191146"/>
                  </a:lnTo>
                  <a:lnTo>
                    <a:pt x="11286" y="194106"/>
                  </a:lnTo>
                  <a:lnTo>
                    <a:pt x="9640" y="196079"/>
                  </a:lnTo>
                  <a:lnTo>
                    <a:pt x="4990" y="198271"/>
                  </a:lnTo>
                  <a:lnTo>
                    <a:pt x="3326" y="199914"/>
                  </a:lnTo>
                  <a:lnTo>
                    <a:pt x="437" y="208072"/>
                  </a:lnTo>
                  <a:lnTo>
                    <a:pt x="0" y="233226"/>
                  </a:lnTo>
                  <a:lnTo>
                    <a:pt x="1058" y="234859"/>
                  </a:lnTo>
                  <a:lnTo>
                    <a:pt x="2822" y="235948"/>
                  </a:lnTo>
                  <a:lnTo>
                    <a:pt x="5056" y="236674"/>
                  </a:lnTo>
                  <a:lnTo>
                    <a:pt x="6545" y="238215"/>
                  </a:lnTo>
                  <a:lnTo>
                    <a:pt x="8200" y="242751"/>
                  </a:lnTo>
                  <a:lnTo>
                    <a:pt x="9700" y="244384"/>
                  </a:lnTo>
                  <a:lnTo>
                    <a:pt x="17609" y="247220"/>
                  </a:lnTo>
                  <a:lnTo>
                    <a:pt x="59988" y="247648"/>
                  </a:lnTo>
                  <a:lnTo>
                    <a:pt x="70052" y="246591"/>
                  </a:lnTo>
                  <a:lnTo>
                    <a:pt x="95075" y="235891"/>
                  </a:lnTo>
                  <a:lnTo>
                    <a:pt x="98308" y="233461"/>
                  </a:lnTo>
                  <a:lnTo>
                    <a:pt x="107545" y="230760"/>
                  </a:lnTo>
                  <a:lnTo>
                    <a:pt x="117647" y="228502"/>
                  </a:lnTo>
                  <a:lnTo>
                    <a:pt x="132756" y="221250"/>
                  </a:lnTo>
                  <a:lnTo>
                    <a:pt x="136128" y="220526"/>
                  </a:lnTo>
                  <a:lnTo>
                    <a:pt x="15239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976"/>
            <p:cNvSpPr/>
            <p:nvPr>
              <p:custDataLst>
                <p:tags r:id="rId183"/>
              </p:custDataLst>
            </p:nvPr>
          </p:nvSpPr>
          <p:spPr>
            <a:xfrm>
              <a:off x="3171825" y="401002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0" y="38100"/>
                  </a:moveTo>
                  <a:lnTo>
                    <a:pt x="0" y="38100"/>
                  </a:lnTo>
                  <a:lnTo>
                    <a:pt x="44476" y="38100"/>
                  </a:lnTo>
                  <a:lnTo>
                    <a:pt x="50811" y="38100"/>
                  </a:lnTo>
                  <a:lnTo>
                    <a:pt x="57155" y="35278"/>
                  </a:lnTo>
                  <a:lnTo>
                    <a:pt x="79571" y="22912"/>
                  </a:lnTo>
                  <a:lnTo>
                    <a:pt x="91192" y="19136"/>
                  </a:lnTo>
                  <a:lnTo>
                    <a:pt x="102397" y="1284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977"/>
            <p:cNvSpPr/>
            <p:nvPr>
              <p:custDataLst>
                <p:tags r:id="rId184"/>
              </p:custDataLst>
            </p:nvPr>
          </p:nvSpPr>
          <p:spPr>
            <a:xfrm>
              <a:off x="3238500" y="3915168"/>
              <a:ext cx="19051" cy="199633"/>
            </a:xfrm>
            <a:custGeom>
              <a:avLst/>
              <a:gdLst/>
              <a:ahLst/>
              <a:cxnLst/>
              <a:rect l="0" t="0" r="0" b="0"/>
              <a:pathLst>
                <a:path w="19051" h="199633">
                  <a:moveTo>
                    <a:pt x="9525" y="9132"/>
                  </a:moveTo>
                  <a:lnTo>
                    <a:pt x="9525" y="9132"/>
                  </a:lnTo>
                  <a:lnTo>
                    <a:pt x="18657" y="0"/>
                  </a:lnTo>
                  <a:lnTo>
                    <a:pt x="19050" y="22356"/>
                  </a:lnTo>
                  <a:lnTo>
                    <a:pt x="17992" y="24298"/>
                  </a:lnTo>
                  <a:lnTo>
                    <a:pt x="16227" y="25593"/>
                  </a:lnTo>
                  <a:lnTo>
                    <a:pt x="13993" y="26456"/>
                  </a:lnTo>
                  <a:lnTo>
                    <a:pt x="12504" y="28089"/>
                  </a:lnTo>
                  <a:lnTo>
                    <a:pt x="10849" y="32727"/>
                  </a:lnTo>
                  <a:lnTo>
                    <a:pt x="8544" y="53662"/>
                  </a:lnTo>
                  <a:lnTo>
                    <a:pt x="2001" y="66298"/>
                  </a:lnTo>
                  <a:lnTo>
                    <a:pt x="7" y="111790"/>
                  </a:lnTo>
                  <a:lnTo>
                    <a:pt x="0" y="158279"/>
                  </a:lnTo>
                  <a:lnTo>
                    <a:pt x="0" y="1996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978"/>
            <p:cNvSpPr/>
            <p:nvPr>
              <p:custDataLst>
                <p:tags r:id="rId185"/>
              </p:custDataLst>
            </p:nvPr>
          </p:nvSpPr>
          <p:spPr>
            <a:xfrm>
              <a:off x="3125528" y="3905250"/>
              <a:ext cx="112973" cy="209540"/>
            </a:xfrm>
            <a:custGeom>
              <a:avLst/>
              <a:gdLst/>
              <a:ahLst/>
              <a:cxnLst/>
              <a:rect l="0" t="0" r="0" b="0"/>
              <a:pathLst>
                <a:path w="112973" h="209540">
                  <a:moveTo>
                    <a:pt x="112972" y="0"/>
                  </a:moveTo>
                  <a:lnTo>
                    <a:pt x="112972" y="0"/>
                  </a:lnTo>
                  <a:lnTo>
                    <a:pt x="95247" y="0"/>
                  </a:lnTo>
                  <a:lnTo>
                    <a:pt x="94805" y="1058"/>
                  </a:lnTo>
                  <a:lnTo>
                    <a:pt x="94314" y="5057"/>
                  </a:lnTo>
                  <a:lnTo>
                    <a:pt x="93125" y="6546"/>
                  </a:lnTo>
                  <a:lnTo>
                    <a:pt x="88982" y="8201"/>
                  </a:lnTo>
                  <a:lnTo>
                    <a:pt x="87453" y="9701"/>
                  </a:lnTo>
                  <a:lnTo>
                    <a:pt x="85755" y="14189"/>
                  </a:lnTo>
                  <a:lnTo>
                    <a:pt x="84244" y="15809"/>
                  </a:lnTo>
                  <a:lnTo>
                    <a:pt x="71259" y="23680"/>
                  </a:lnTo>
                  <a:lnTo>
                    <a:pt x="67975" y="29222"/>
                  </a:lnTo>
                  <a:lnTo>
                    <a:pt x="65456" y="35213"/>
                  </a:lnTo>
                  <a:lnTo>
                    <a:pt x="59147" y="44535"/>
                  </a:lnTo>
                  <a:lnTo>
                    <a:pt x="55749" y="54000"/>
                  </a:lnTo>
                  <a:lnTo>
                    <a:pt x="31396" y="89096"/>
                  </a:lnTo>
                  <a:lnTo>
                    <a:pt x="27418" y="100717"/>
                  </a:lnTo>
                  <a:lnTo>
                    <a:pt x="21065" y="111922"/>
                  </a:lnTo>
                  <a:lnTo>
                    <a:pt x="17654" y="127118"/>
                  </a:lnTo>
                  <a:lnTo>
                    <a:pt x="10378" y="142271"/>
                  </a:lnTo>
                  <a:lnTo>
                    <a:pt x="7164" y="187056"/>
                  </a:lnTo>
                  <a:lnTo>
                    <a:pt x="0" y="198108"/>
                  </a:lnTo>
                  <a:lnTo>
                    <a:pt x="615" y="199806"/>
                  </a:lnTo>
                  <a:lnTo>
                    <a:pt x="8165" y="209511"/>
                  </a:lnTo>
                  <a:lnTo>
                    <a:pt x="13244" y="209539"/>
                  </a:lnTo>
                  <a:lnTo>
                    <a:pt x="14737" y="208485"/>
                  </a:lnTo>
                  <a:lnTo>
                    <a:pt x="15732" y="206723"/>
                  </a:lnTo>
                  <a:lnTo>
                    <a:pt x="1772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SMARTInkShape-Group280"/>
          <p:cNvGrpSpPr/>
          <p:nvPr/>
        </p:nvGrpSpPr>
        <p:grpSpPr>
          <a:xfrm>
            <a:off x="3067446" y="4181509"/>
            <a:ext cx="1475980" cy="276192"/>
            <a:chOff x="3067446" y="4181509"/>
            <a:chExt cx="1475980" cy="276192"/>
          </a:xfrm>
        </p:grpSpPr>
        <p:sp>
          <p:nvSpPr>
            <p:cNvPr id="126" name="SMARTInkShape-979"/>
            <p:cNvSpPr/>
            <p:nvPr>
              <p:custDataLst>
                <p:tags r:id="rId169"/>
              </p:custDataLst>
            </p:nvPr>
          </p:nvSpPr>
          <p:spPr>
            <a:xfrm>
              <a:off x="4343400" y="4295775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0" y="38100"/>
                  </a:moveTo>
                  <a:lnTo>
                    <a:pt x="0" y="38100"/>
                  </a:lnTo>
                  <a:lnTo>
                    <a:pt x="32181" y="38100"/>
                  </a:lnTo>
                  <a:lnTo>
                    <a:pt x="38292" y="35278"/>
                  </a:lnTo>
                  <a:lnTo>
                    <a:pt x="44535" y="31554"/>
                  </a:lnTo>
                  <a:lnTo>
                    <a:pt x="57167" y="29164"/>
                  </a:lnTo>
                  <a:lnTo>
                    <a:pt x="69853" y="28692"/>
                  </a:lnTo>
                  <a:lnTo>
                    <a:pt x="76201" y="25805"/>
                  </a:lnTo>
                  <a:lnTo>
                    <a:pt x="79375" y="23553"/>
                  </a:lnTo>
                  <a:lnTo>
                    <a:pt x="93957" y="20384"/>
                  </a:lnTo>
                  <a:lnTo>
                    <a:pt x="129031" y="18070"/>
                  </a:lnTo>
                  <a:lnTo>
                    <a:pt x="142649" y="11526"/>
                  </a:lnTo>
                  <a:lnTo>
                    <a:pt x="176909" y="8545"/>
                  </a:lnTo>
                  <a:lnTo>
                    <a:pt x="190324" y="2001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980"/>
            <p:cNvSpPr/>
            <p:nvPr>
              <p:custDataLst>
                <p:tags r:id="rId170"/>
              </p:custDataLst>
            </p:nvPr>
          </p:nvSpPr>
          <p:spPr>
            <a:xfrm>
              <a:off x="4333875" y="4229110"/>
              <a:ext cx="171440" cy="57141"/>
            </a:xfrm>
            <a:custGeom>
              <a:avLst/>
              <a:gdLst/>
              <a:ahLst/>
              <a:cxnLst/>
              <a:rect l="0" t="0" r="0" b="0"/>
              <a:pathLst>
                <a:path w="171440" h="57141">
                  <a:moveTo>
                    <a:pt x="0" y="57140"/>
                  </a:moveTo>
                  <a:lnTo>
                    <a:pt x="0" y="57140"/>
                  </a:lnTo>
                  <a:lnTo>
                    <a:pt x="0" y="52083"/>
                  </a:lnTo>
                  <a:lnTo>
                    <a:pt x="2822" y="46779"/>
                  </a:lnTo>
                  <a:lnTo>
                    <a:pt x="5057" y="43883"/>
                  </a:lnTo>
                  <a:lnTo>
                    <a:pt x="10361" y="40665"/>
                  </a:lnTo>
                  <a:lnTo>
                    <a:pt x="46055" y="28685"/>
                  </a:lnTo>
                  <a:lnTo>
                    <a:pt x="55688" y="20374"/>
                  </a:lnTo>
                  <a:lnTo>
                    <a:pt x="61773" y="19436"/>
                  </a:lnTo>
                  <a:lnTo>
                    <a:pt x="80737" y="19050"/>
                  </a:lnTo>
                  <a:lnTo>
                    <a:pt x="86330" y="16222"/>
                  </a:lnTo>
                  <a:lnTo>
                    <a:pt x="92344" y="12496"/>
                  </a:lnTo>
                  <a:lnTo>
                    <a:pt x="104828" y="10104"/>
                  </a:lnTo>
                  <a:lnTo>
                    <a:pt x="150114" y="9515"/>
                  </a:lnTo>
                  <a:lnTo>
                    <a:pt x="155970" y="9515"/>
                  </a:lnTo>
                  <a:lnTo>
                    <a:pt x="157955" y="8457"/>
                  </a:lnTo>
                  <a:lnTo>
                    <a:pt x="159279" y="6693"/>
                  </a:lnTo>
                  <a:lnTo>
                    <a:pt x="160161" y="4458"/>
                  </a:lnTo>
                  <a:lnTo>
                    <a:pt x="161807" y="2969"/>
                  </a:lnTo>
                  <a:lnTo>
                    <a:pt x="171412" y="0"/>
                  </a:lnTo>
                  <a:lnTo>
                    <a:pt x="171439" y="5050"/>
                  </a:lnTo>
                  <a:lnTo>
                    <a:pt x="170385" y="6538"/>
                  </a:lnTo>
                  <a:lnTo>
                    <a:pt x="168623" y="7530"/>
                  </a:lnTo>
                  <a:lnTo>
                    <a:pt x="16192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981"/>
            <p:cNvSpPr/>
            <p:nvPr>
              <p:custDataLst>
                <p:tags r:id="rId171"/>
              </p:custDataLst>
            </p:nvPr>
          </p:nvSpPr>
          <p:spPr>
            <a:xfrm>
              <a:off x="4000501" y="4181509"/>
              <a:ext cx="180975" cy="219042"/>
            </a:xfrm>
            <a:custGeom>
              <a:avLst/>
              <a:gdLst/>
              <a:ahLst/>
              <a:cxnLst/>
              <a:rect l="0" t="0" r="0" b="0"/>
              <a:pathLst>
                <a:path w="180975" h="219042">
                  <a:moveTo>
                    <a:pt x="161924" y="9491"/>
                  </a:moveTo>
                  <a:lnTo>
                    <a:pt x="161924" y="9491"/>
                  </a:lnTo>
                  <a:lnTo>
                    <a:pt x="153723" y="9491"/>
                  </a:lnTo>
                  <a:lnTo>
                    <a:pt x="143300" y="359"/>
                  </a:lnTo>
                  <a:lnTo>
                    <a:pt x="129654" y="0"/>
                  </a:lnTo>
                  <a:lnTo>
                    <a:pt x="123593" y="2803"/>
                  </a:lnTo>
                  <a:lnTo>
                    <a:pt x="117371" y="6519"/>
                  </a:lnTo>
                  <a:lnTo>
                    <a:pt x="104754" y="8904"/>
                  </a:lnTo>
                  <a:lnTo>
                    <a:pt x="101585" y="9100"/>
                  </a:lnTo>
                  <a:lnTo>
                    <a:pt x="99473" y="10288"/>
                  </a:lnTo>
                  <a:lnTo>
                    <a:pt x="98065" y="12139"/>
                  </a:lnTo>
                  <a:lnTo>
                    <a:pt x="97126" y="14431"/>
                  </a:lnTo>
                  <a:lnTo>
                    <a:pt x="95442" y="15960"/>
                  </a:lnTo>
                  <a:lnTo>
                    <a:pt x="85135" y="21234"/>
                  </a:lnTo>
                  <a:lnTo>
                    <a:pt x="79112" y="25294"/>
                  </a:lnTo>
                  <a:lnTo>
                    <a:pt x="69771" y="28637"/>
                  </a:lnTo>
                  <a:lnTo>
                    <a:pt x="33600" y="61626"/>
                  </a:lnTo>
                  <a:lnTo>
                    <a:pt x="30808" y="67234"/>
                  </a:lnTo>
                  <a:lnTo>
                    <a:pt x="28613" y="84212"/>
                  </a:lnTo>
                  <a:lnTo>
                    <a:pt x="28574" y="95088"/>
                  </a:lnTo>
                  <a:lnTo>
                    <a:pt x="57146" y="95216"/>
                  </a:lnTo>
                  <a:lnTo>
                    <a:pt x="57149" y="109763"/>
                  </a:lnTo>
                  <a:lnTo>
                    <a:pt x="56091" y="111264"/>
                  </a:lnTo>
                  <a:lnTo>
                    <a:pt x="54327" y="112265"/>
                  </a:lnTo>
                  <a:lnTo>
                    <a:pt x="52092" y="112932"/>
                  </a:lnTo>
                  <a:lnTo>
                    <a:pt x="50603" y="114435"/>
                  </a:lnTo>
                  <a:lnTo>
                    <a:pt x="46828" y="123888"/>
                  </a:lnTo>
                  <a:lnTo>
                    <a:pt x="42684" y="128421"/>
                  </a:lnTo>
                  <a:lnTo>
                    <a:pt x="37315" y="131140"/>
                  </a:lnTo>
                  <a:lnTo>
                    <a:pt x="34401" y="131865"/>
                  </a:lnTo>
                  <a:lnTo>
                    <a:pt x="32459" y="133407"/>
                  </a:lnTo>
                  <a:lnTo>
                    <a:pt x="11704" y="162496"/>
                  </a:lnTo>
                  <a:lnTo>
                    <a:pt x="10978" y="165469"/>
                  </a:lnTo>
                  <a:lnTo>
                    <a:pt x="9435" y="167452"/>
                  </a:lnTo>
                  <a:lnTo>
                    <a:pt x="4898" y="169654"/>
                  </a:lnTo>
                  <a:lnTo>
                    <a:pt x="3265" y="171300"/>
                  </a:lnTo>
                  <a:lnTo>
                    <a:pt x="1450" y="175950"/>
                  </a:lnTo>
                  <a:lnTo>
                    <a:pt x="0" y="208062"/>
                  </a:lnTo>
                  <a:lnTo>
                    <a:pt x="5056" y="214142"/>
                  </a:lnTo>
                  <a:lnTo>
                    <a:pt x="10360" y="216864"/>
                  </a:lnTo>
                  <a:lnTo>
                    <a:pt x="28647" y="218850"/>
                  </a:lnTo>
                  <a:lnTo>
                    <a:pt x="69849" y="219041"/>
                  </a:lnTo>
                  <a:lnTo>
                    <a:pt x="76199" y="216218"/>
                  </a:lnTo>
                  <a:lnTo>
                    <a:pt x="82549" y="212495"/>
                  </a:lnTo>
                  <a:lnTo>
                    <a:pt x="95249" y="210105"/>
                  </a:lnTo>
                  <a:lnTo>
                    <a:pt x="102657" y="208720"/>
                  </a:lnTo>
                  <a:lnTo>
                    <a:pt x="125675" y="201349"/>
                  </a:lnTo>
                  <a:lnTo>
                    <a:pt x="139437" y="199201"/>
                  </a:lnTo>
                  <a:lnTo>
                    <a:pt x="152347" y="192505"/>
                  </a:lnTo>
                  <a:lnTo>
                    <a:pt x="155540" y="191825"/>
                  </a:lnTo>
                  <a:lnTo>
                    <a:pt x="180974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982"/>
            <p:cNvSpPr/>
            <p:nvPr>
              <p:custDataLst>
                <p:tags r:id="rId172"/>
              </p:custDataLst>
            </p:nvPr>
          </p:nvSpPr>
          <p:spPr>
            <a:xfrm>
              <a:off x="3714750" y="4333875"/>
              <a:ext cx="171451" cy="47626"/>
            </a:xfrm>
            <a:custGeom>
              <a:avLst/>
              <a:gdLst/>
              <a:ahLst/>
              <a:cxnLst/>
              <a:rect l="0" t="0" r="0" b="0"/>
              <a:pathLst>
                <a:path w="171451" h="47626">
                  <a:moveTo>
                    <a:pt x="0" y="47625"/>
                  </a:moveTo>
                  <a:lnTo>
                    <a:pt x="0" y="47625"/>
                  </a:lnTo>
                  <a:lnTo>
                    <a:pt x="17610" y="47625"/>
                  </a:lnTo>
                  <a:lnTo>
                    <a:pt x="26370" y="41079"/>
                  </a:lnTo>
                  <a:lnTo>
                    <a:pt x="35213" y="38983"/>
                  </a:lnTo>
                  <a:lnTo>
                    <a:pt x="60336" y="38134"/>
                  </a:lnTo>
                  <a:lnTo>
                    <a:pt x="66680" y="35293"/>
                  </a:lnTo>
                  <a:lnTo>
                    <a:pt x="69853" y="33053"/>
                  </a:lnTo>
                  <a:lnTo>
                    <a:pt x="93264" y="26343"/>
                  </a:lnTo>
                  <a:lnTo>
                    <a:pt x="100717" y="22291"/>
                  </a:lnTo>
                  <a:lnTo>
                    <a:pt x="110863" y="18952"/>
                  </a:lnTo>
                  <a:lnTo>
                    <a:pt x="121631" y="12788"/>
                  </a:lnTo>
                  <a:lnTo>
                    <a:pt x="136698" y="9434"/>
                  </a:lnTo>
                  <a:lnTo>
                    <a:pt x="149394" y="326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983"/>
            <p:cNvSpPr/>
            <p:nvPr>
              <p:custDataLst>
                <p:tags r:id="rId173"/>
              </p:custDataLst>
            </p:nvPr>
          </p:nvSpPr>
          <p:spPr>
            <a:xfrm>
              <a:off x="3800475" y="4248153"/>
              <a:ext cx="47623" cy="190460"/>
            </a:xfrm>
            <a:custGeom>
              <a:avLst/>
              <a:gdLst/>
              <a:ahLst/>
              <a:cxnLst/>
              <a:rect l="0" t="0" r="0" b="0"/>
              <a:pathLst>
                <a:path w="47623" h="190460">
                  <a:moveTo>
                    <a:pt x="19050" y="19047"/>
                  </a:moveTo>
                  <a:lnTo>
                    <a:pt x="19050" y="19047"/>
                  </a:lnTo>
                  <a:lnTo>
                    <a:pt x="36660" y="1437"/>
                  </a:lnTo>
                  <a:lnTo>
                    <a:pt x="47568" y="2"/>
                  </a:lnTo>
                  <a:lnTo>
                    <a:pt x="47587" y="0"/>
                  </a:lnTo>
                  <a:lnTo>
                    <a:pt x="47622" y="8198"/>
                  </a:lnTo>
                  <a:lnTo>
                    <a:pt x="41079" y="16865"/>
                  </a:lnTo>
                  <a:lnTo>
                    <a:pt x="38983" y="25691"/>
                  </a:lnTo>
                  <a:lnTo>
                    <a:pt x="38492" y="31878"/>
                  </a:lnTo>
                  <a:lnTo>
                    <a:pt x="35452" y="38155"/>
                  </a:lnTo>
                  <a:lnTo>
                    <a:pt x="31631" y="44473"/>
                  </a:lnTo>
                  <a:lnTo>
                    <a:pt x="28422" y="53979"/>
                  </a:lnTo>
                  <a:lnTo>
                    <a:pt x="22297" y="63499"/>
                  </a:lnTo>
                  <a:lnTo>
                    <a:pt x="10492" y="100714"/>
                  </a:lnTo>
                  <a:lnTo>
                    <a:pt x="8551" y="121628"/>
                  </a:lnTo>
                  <a:lnTo>
                    <a:pt x="1335" y="144713"/>
                  </a:lnTo>
                  <a:lnTo>
                    <a:pt x="0" y="190459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984"/>
            <p:cNvSpPr/>
            <p:nvPr>
              <p:custDataLst>
                <p:tags r:id="rId174"/>
              </p:custDataLst>
            </p:nvPr>
          </p:nvSpPr>
          <p:spPr>
            <a:xfrm>
              <a:off x="3687502" y="4229100"/>
              <a:ext cx="132024" cy="180848"/>
            </a:xfrm>
            <a:custGeom>
              <a:avLst/>
              <a:gdLst/>
              <a:ahLst/>
              <a:cxnLst/>
              <a:rect l="0" t="0" r="0" b="0"/>
              <a:pathLst>
                <a:path w="132024" h="180848">
                  <a:moveTo>
                    <a:pt x="112973" y="9525"/>
                  </a:moveTo>
                  <a:lnTo>
                    <a:pt x="112973" y="9525"/>
                  </a:lnTo>
                  <a:lnTo>
                    <a:pt x="122105" y="9525"/>
                  </a:lnTo>
                  <a:lnTo>
                    <a:pt x="132023" y="0"/>
                  </a:lnTo>
                  <a:lnTo>
                    <a:pt x="117558" y="0"/>
                  </a:lnTo>
                  <a:lnTo>
                    <a:pt x="112189" y="2822"/>
                  </a:lnTo>
                  <a:lnTo>
                    <a:pt x="96185" y="15809"/>
                  </a:lnTo>
                  <a:lnTo>
                    <a:pt x="90342" y="17610"/>
                  </a:lnTo>
                  <a:lnTo>
                    <a:pt x="88361" y="19148"/>
                  </a:lnTo>
                  <a:lnTo>
                    <a:pt x="79864" y="32181"/>
                  </a:lnTo>
                  <a:lnTo>
                    <a:pt x="74269" y="35470"/>
                  </a:lnTo>
                  <a:lnTo>
                    <a:pt x="71295" y="36346"/>
                  </a:lnTo>
                  <a:lnTo>
                    <a:pt x="69313" y="39048"/>
                  </a:lnTo>
                  <a:lnTo>
                    <a:pt x="65465" y="50845"/>
                  </a:lnTo>
                  <a:lnTo>
                    <a:pt x="63309" y="52947"/>
                  </a:lnTo>
                  <a:lnTo>
                    <a:pt x="52245" y="61376"/>
                  </a:lnTo>
                  <a:lnTo>
                    <a:pt x="48942" y="67142"/>
                  </a:lnTo>
                  <a:lnTo>
                    <a:pt x="41764" y="84524"/>
                  </a:lnTo>
                  <a:lnTo>
                    <a:pt x="29010" y="102510"/>
                  </a:lnTo>
                  <a:lnTo>
                    <a:pt x="26538" y="118478"/>
                  </a:lnTo>
                  <a:lnTo>
                    <a:pt x="19778" y="132921"/>
                  </a:lnTo>
                  <a:lnTo>
                    <a:pt x="19093" y="136239"/>
                  </a:lnTo>
                  <a:lnTo>
                    <a:pt x="8626" y="160036"/>
                  </a:lnTo>
                  <a:lnTo>
                    <a:pt x="8236" y="169960"/>
                  </a:lnTo>
                  <a:lnTo>
                    <a:pt x="0" y="179520"/>
                  </a:lnTo>
                  <a:lnTo>
                    <a:pt x="616" y="180005"/>
                  </a:lnTo>
                  <a:lnTo>
                    <a:pt x="6991" y="180847"/>
                  </a:lnTo>
                  <a:lnTo>
                    <a:pt x="7662" y="178096"/>
                  </a:lnTo>
                  <a:lnTo>
                    <a:pt x="7840" y="175880"/>
                  </a:lnTo>
                  <a:lnTo>
                    <a:pt x="10861" y="170597"/>
                  </a:lnTo>
                  <a:lnTo>
                    <a:pt x="13148" y="167706"/>
                  </a:lnTo>
                  <a:lnTo>
                    <a:pt x="18512" y="164494"/>
                  </a:lnTo>
                  <a:lnTo>
                    <a:pt x="21424" y="163638"/>
                  </a:lnTo>
                  <a:lnTo>
                    <a:pt x="23365" y="162009"/>
                  </a:lnTo>
                  <a:lnTo>
                    <a:pt x="4629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985"/>
            <p:cNvSpPr/>
            <p:nvPr>
              <p:custDataLst>
                <p:tags r:id="rId175"/>
              </p:custDataLst>
            </p:nvPr>
          </p:nvSpPr>
          <p:spPr>
            <a:xfrm>
              <a:off x="3390903" y="4267201"/>
              <a:ext cx="190498" cy="161922"/>
            </a:xfrm>
            <a:custGeom>
              <a:avLst/>
              <a:gdLst/>
              <a:ahLst/>
              <a:cxnLst/>
              <a:rect l="0" t="0" r="0" b="0"/>
              <a:pathLst>
                <a:path w="190498" h="161922">
                  <a:moveTo>
                    <a:pt x="123822" y="38099"/>
                  </a:moveTo>
                  <a:lnTo>
                    <a:pt x="123822" y="38099"/>
                  </a:lnTo>
                  <a:lnTo>
                    <a:pt x="114307" y="38099"/>
                  </a:lnTo>
                  <a:lnTo>
                    <a:pt x="114297" y="14112"/>
                  </a:lnTo>
                  <a:lnTo>
                    <a:pt x="113239" y="12582"/>
                  </a:lnTo>
                  <a:lnTo>
                    <a:pt x="111475" y="11563"/>
                  </a:lnTo>
                  <a:lnTo>
                    <a:pt x="109240" y="10884"/>
                  </a:lnTo>
                  <a:lnTo>
                    <a:pt x="107751" y="9372"/>
                  </a:lnTo>
                  <a:lnTo>
                    <a:pt x="105165" y="1443"/>
                  </a:lnTo>
                  <a:lnTo>
                    <a:pt x="102124" y="640"/>
                  </a:lnTo>
                  <a:lnTo>
                    <a:pt x="77648" y="0"/>
                  </a:lnTo>
                  <a:lnTo>
                    <a:pt x="56956" y="16474"/>
                  </a:lnTo>
                  <a:lnTo>
                    <a:pt x="53844" y="17332"/>
                  </a:lnTo>
                  <a:lnTo>
                    <a:pt x="51770" y="18963"/>
                  </a:lnTo>
                  <a:lnTo>
                    <a:pt x="30786" y="50843"/>
                  </a:lnTo>
                  <a:lnTo>
                    <a:pt x="22996" y="56339"/>
                  </a:lnTo>
                  <a:lnTo>
                    <a:pt x="12848" y="79777"/>
                  </a:lnTo>
                  <a:lnTo>
                    <a:pt x="9449" y="91253"/>
                  </a:lnTo>
                  <a:lnTo>
                    <a:pt x="2178" y="104612"/>
                  </a:lnTo>
                  <a:lnTo>
                    <a:pt x="0" y="146165"/>
                  </a:lnTo>
                  <a:lnTo>
                    <a:pt x="1058" y="148243"/>
                  </a:lnTo>
                  <a:lnTo>
                    <a:pt x="2821" y="149628"/>
                  </a:lnTo>
                  <a:lnTo>
                    <a:pt x="7602" y="152226"/>
                  </a:lnTo>
                  <a:lnTo>
                    <a:pt x="17330" y="160438"/>
                  </a:lnTo>
                  <a:lnTo>
                    <a:pt x="23595" y="161484"/>
                  </a:lnTo>
                  <a:lnTo>
                    <a:pt x="65389" y="161921"/>
                  </a:lnTo>
                  <a:lnTo>
                    <a:pt x="74216" y="159101"/>
                  </a:lnTo>
                  <a:lnTo>
                    <a:pt x="81666" y="155377"/>
                  </a:lnTo>
                  <a:lnTo>
                    <a:pt x="121170" y="139258"/>
                  </a:lnTo>
                  <a:lnTo>
                    <a:pt x="168678" y="111113"/>
                  </a:lnTo>
                  <a:lnTo>
                    <a:pt x="190497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986"/>
            <p:cNvSpPr/>
            <p:nvPr>
              <p:custDataLst>
                <p:tags r:id="rId176"/>
              </p:custDataLst>
            </p:nvPr>
          </p:nvSpPr>
          <p:spPr>
            <a:xfrm>
              <a:off x="3067446" y="4324350"/>
              <a:ext cx="199630" cy="133351"/>
            </a:xfrm>
            <a:custGeom>
              <a:avLst/>
              <a:gdLst/>
              <a:ahLst/>
              <a:cxnLst/>
              <a:rect l="0" t="0" r="0" b="0"/>
              <a:pathLst>
                <a:path w="199630" h="133351">
                  <a:moveTo>
                    <a:pt x="142479" y="0"/>
                  </a:moveTo>
                  <a:lnTo>
                    <a:pt x="142479" y="0"/>
                  </a:lnTo>
                  <a:lnTo>
                    <a:pt x="133346" y="9132"/>
                  </a:lnTo>
                  <a:lnTo>
                    <a:pt x="128014" y="9408"/>
                  </a:lnTo>
                  <a:lnTo>
                    <a:pt x="126485" y="10506"/>
                  </a:lnTo>
                  <a:lnTo>
                    <a:pt x="125467" y="12295"/>
                  </a:lnTo>
                  <a:lnTo>
                    <a:pt x="124787" y="14547"/>
                  </a:lnTo>
                  <a:lnTo>
                    <a:pt x="123276" y="16047"/>
                  </a:lnTo>
                  <a:lnTo>
                    <a:pt x="118776" y="17716"/>
                  </a:lnTo>
                  <a:lnTo>
                    <a:pt x="117151" y="19219"/>
                  </a:lnTo>
                  <a:lnTo>
                    <a:pt x="115348" y="23711"/>
                  </a:lnTo>
                  <a:lnTo>
                    <a:pt x="113808" y="25332"/>
                  </a:lnTo>
                  <a:lnTo>
                    <a:pt x="109275" y="27134"/>
                  </a:lnTo>
                  <a:lnTo>
                    <a:pt x="107643" y="28672"/>
                  </a:lnTo>
                  <a:lnTo>
                    <a:pt x="99752" y="41706"/>
                  </a:lnTo>
                  <a:lnTo>
                    <a:pt x="94208" y="44995"/>
                  </a:lnTo>
                  <a:lnTo>
                    <a:pt x="88217" y="47515"/>
                  </a:lnTo>
                  <a:lnTo>
                    <a:pt x="82027" y="52162"/>
                  </a:lnTo>
                  <a:lnTo>
                    <a:pt x="78570" y="57755"/>
                  </a:lnTo>
                  <a:lnTo>
                    <a:pt x="75975" y="63769"/>
                  </a:lnTo>
                  <a:lnTo>
                    <a:pt x="62709" y="79411"/>
                  </a:lnTo>
                  <a:lnTo>
                    <a:pt x="56578" y="82919"/>
                  </a:lnTo>
                  <a:lnTo>
                    <a:pt x="53462" y="83854"/>
                  </a:lnTo>
                  <a:lnTo>
                    <a:pt x="51384" y="85536"/>
                  </a:lnTo>
                  <a:lnTo>
                    <a:pt x="47402" y="91901"/>
                  </a:lnTo>
                  <a:lnTo>
                    <a:pt x="28003" y="102593"/>
                  </a:lnTo>
                  <a:lnTo>
                    <a:pt x="24887" y="103320"/>
                  </a:lnTo>
                  <a:lnTo>
                    <a:pt x="22809" y="104863"/>
                  </a:lnTo>
                  <a:lnTo>
                    <a:pt x="21424" y="106950"/>
                  </a:lnTo>
                  <a:lnTo>
                    <a:pt x="20501" y="109400"/>
                  </a:lnTo>
                  <a:lnTo>
                    <a:pt x="18827" y="111034"/>
                  </a:lnTo>
                  <a:lnTo>
                    <a:pt x="10615" y="113870"/>
                  </a:lnTo>
                  <a:lnTo>
                    <a:pt x="9789" y="116931"/>
                  </a:lnTo>
                  <a:lnTo>
                    <a:pt x="9259" y="122463"/>
                  </a:lnTo>
                  <a:lnTo>
                    <a:pt x="6365" y="123220"/>
                  </a:lnTo>
                  <a:lnTo>
                    <a:pt x="0" y="123789"/>
                  </a:lnTo>
                  <a:lnTo>
                    <a:pt x="41283" y="123825"/>
                  </a:lnTo>
                  <a:lnTo>
                    <a:pt x="47409" y="121003"/>
                  </a:lnTo>
                  <a:lnTo>
                    <a:pt x="53659" y="117279"/>
                  </a:lnTo>
                  <a:lnTo>
                    <a:pt x="66295" y="114889"/>
                  </a:lnTo>
                  <a:lnTo>
                    <a:pt x="111918" y="114305"/>
                  </a:lnTo>
                  <a:lnTo>
                    <a:pt x="121155" y="114300"/>
                  </a:lnTo>
                  <a:lnTo>
                    <a:pt x="133491" y="121839"/>
                  </a:lnTo>
                  <a:lnTo>
                    <a:pt x="170899" y="123825"/>
                  </a:lnTo>
                  <a:lnTo>
                    <a:pt x="180183" y="132958"/>
                  </a:lnTo>
                  <a:lnTo>
                    <a:pt x="19962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5" name="SMARTInkShape-987"/>
          <p:cNvSpPr/>
          <p:nvPr>
            <p:custDataLst>
              <p:tags r:id="rId14"/>
            </p:custDataLst>
          </p:nvPr>
        </p:nvSpPr>
        <p:spPr>
          <a:xfrm>
            <a:off x="4133850" y="42005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0" name="SMARTInkShape-Group282"/>
          <p:cNvGrpSpPr/>
          <p:nvPr/>
        </p:nvGrpSpPr>
        <p:grpSpPr>
          <a:xfrm>
            <a:off x="4659061" y="4038603"/>
            <a:ext cx="941520" cy="314289"/>
            <a:chOff x="4659061" y="4038603"/>
            <a:chExt cx="941520" cy="314289"/>
          </a:xfrm>
        </p:grpSpPr>
        <p:sp>
          <p:nvSpPr>
            <p:cNvPr id="136" name="SMARTInkShape-988"/>
            <p:cNvSpPr/>
            <p:nvPr>
              <p:custDataLst>
                <p:tags r:id="rId165"/>
              </p:custDataLst>
            </p:nvPr>
          </p:nvSpPr>
          <p:spPr>
            <a:xfrm>
              <a:off x="5372136" y="4038603"/>
              <a:ext cx="228445" cy="190487"/>
            </a:xfrm>
            <a:custGeom>
              <a:avLst/>
              <a:gdLst/>
              <a:ahLst/>
              <a:cxnLst/>
              <a:rect l="0" t="0" r="0" b="0"/>
              <a:pathLst>
                <a:path w="228445" h="190487">
                  <a:moveTo>
                    <a:pt x="114264" y="47622"/>
                  </a:moveTo>
                  <a:lnTo>
                    <a:pt x="114264" y="47622"/>
                  </a:lnTo>
                  <a:lnTo>
                    <a:pt x="123397" y="47622"/>
                  </a:lnTo>
                  <a:lnTo>
                    <a:pt x="123755" y="55823"/>
                  </a:lnTo>
                  <a:lnTo>
                    <a:pt x="115585" y="65232"/>
                  </a:lnTo>
                  <a:lnTo>
                    <a:pt x="114655" y="71302"/>
                  </a:lnTo>
                  <a:lnTo>
                    <a:pt x="114380" y="79803"/>
                  </a:lnTo>
                  <a:lnTo>
                    <a:pt x="113283" y="81776"/>
                  </a:lnTo>
                  <a:lnTo>
                    <a:pt x="111493" y="83092"/>
                  </a:lnTo>
                  <a:lnTo>
                    <a:pt x="109241" y="83968"/>
                  </a:lnTo>
                  <a:lnTo>
                    <a:pt x="107740" y="85611"/>
                  </a:lnTo>
                  <a:lnTo>
                    <a:pt x="106073" y="90259"/>
                  </a:lnTo>
                  <a:lnTo>
                    <a:pt x="103944" y="101866"/>
                  </a:lnTo>
                  <a:lnTo>
                    <a:pt x="98271" y="111202"/>
                  </a:lnTo>
                  <a:lnTo>
                    <a:pt x="95062" y="120671"/>
                  </a:lnTo>
                  <a:lnTo>
                    <a:pt x="88936" y="130179"/>
                  </a:lnTo>
                  <a:lnTo>
                    <a:pt x="85593" y="139699"/>
                  </a:lnTo>
                  <a:lnTo>
                    <a:pt x="72558" y="155572"/>
                  </a:lnTo>
                  <a:lnTo>
                    <a:pt x="66448" y="159100"/>
                  </a:lnTo>
                  <a:lnTo>
                    <a:pt x="63336" y="160040"/>
                  </a:lnTo>
                  <a:lnTo>
                    <a:pt x="61263" y="161726"/>
                  </a:lnTo>
                  <a:lnTo>
                    <a:pt x="52604" y="175015"/>
                  </a:lnTo>
                  <a:lnTo>
                    <a:pt x="46996" y="178324"/>
                  </a:lnTo>
                  <a:lnTo>
                    <a:pt x="40975" y="180853"/>
                  </a:lnTo>
                  <a:lnTo>
                    <a:pt x="30386" y="189018"/>
                  </a:lnTo>
                  <a:lnTo>
                    <a:pt x="24030" y="190059"/>
                  </a:lnTo>
                  <a:lnTo>
                    <a:pt x="10011" y="190486"/>
                  </a:lnTo>
                  <a:lnTo>
                    <a:pt x="9503" y="173163"/>
                  </a:lnTo>
                  <a:lnTo>
                    <a:pt x="32155" y="148794"/>
                  </a:lnTo>
                  <a:lnTo>
                    <a:pt x="38260" y="145504"/>
                  </a:lnTo>
                  <a:lnTo>
                    <a:pt x="53965" y="142160"/>
                  </a:lnTo>
                  <a:lnTo>
                    <a:pt x="66644" y="135402"/>
                  </a:lnTo>
                  <a:lnTo>
                    <a:pt x="98389" y="133382"/>
                  </a:lnTo>
                  <a:lnTo>
                    <a:pt x="100506" y="134429"/>
                  </a:lnTo>
                  <a:lnTo>
                    <a:pt x="101917" y="136185"/>
                  </a:lnTo>
                  <a:lnTo>
                    <a:pt x="102858" y="138414"/>
                  </a:lnTo>
                  <a:lnTo>
                    <a:pt x="104543" y="139900"/>
                  </a:lnTo>
                  <a:lnTo>
                    <a:pt x="109238" y="141551"/>
                  </a:lnTo>
                  <a:lnTo>
                    <a:pt x="117831" y="142481"/>
                  </a:lnTo>
                  <a:lnTo>
                    <a:pt x="119818" y="143669"/>
                  </a:lnTo>
                  <a:lnTo>
                    <a:pt x="121141" y="145520"/>
                  </a:lnTo>
                  <a:lnTo>
                    <a:pt x="122024" y="147812"/>
                  </a:lnTo>
                  <a:lnTo>
                    <a:pt x="123670" y="149341"/>
                  </a:lnTo>
                  <a:lnTo>
                    <a:pt x="133918" y="154615"/>
                  </a:lnTo>
                  <a:lnTo>
                    <a:pt x="150885" y="169996"/>
                  </a:lnTo>
                  <a:lnTo>
                    <a:pt x="156982" y="171017"/>
                  </a:lnTo>
                  <a:lnTo>
                    <a:pt x="158618" y="172219"/>
                  </a:lnTo>
                  <a:lnTo>
                    <a:pt x="159709" y="174078"/>
                  </a:lnTo>
                  <a:lnTo>
                    <a:pt x="160436" y="176377"/>
                  </a:lnTo>
                  <a:lnTo>
                    <a:pt x="161978" y="177908"/>
                  </a:lnTo>
                  <a:lnTo>
                    <a:pt x="166515" y="179610"/>
                  </a:lnTo>
                  <a:lnTo>
                    <a:pt x="168148" y="181123"/>
                  </a:lnTo>
                  <a:lnTo>
                    <a:pt x="169963" y="185625"/>
                  </a:lnTo>
                  <a:lnTo>
                    <a:pt x="171505" y="187249"/>
                  </a:lnTo>
                  <a:lnTo>
                    <a:pt x="179488" y="190069"/>
                  </a:lnTo>
                  <a:lnTo>
                    <a:pt x="194069" y="190459"/>
                  </a:lnTo>
                  <a:lnTo>
                    <a:pt x="196042" y="189414"/>
                  </a:lnTo>
                  <a:lnTo>
                    <a:pt x="197358" y="187658"/>
                  </a:lnTo>
                  <a:lnTo>
                    <a:pt x="198235" y="185429"/>
                  </a:lnTo>
                  <a:lnTo>
                    <a:pt x="199878" y="183944"/>
                  </a:lnTo>
                  <a:lnTo>
                    <a:pt x="204526" y="182293"/>
                  </a:lnTo>
                  <a:lnTo>
                    <a:pt x="206189" y="180794"/>
                  </a:lnTo>
                  <a:lnTo>
                    <a:pt x="208036" y="176307"/>
                  </a:lnTo>
                  <a:lnTo>
                    <a:pt x="209587" y="174687"/>
                  </a:lnTo>
                  <a:lnTo>
                    <a:pt x="214133" y="172887"/>
                  </a:lnTo>
                  <a:lnTo>
                    <a:pt x="215768" y="171349"/>
                  </a:lnTo>
                  <a:lnTo>
                    <a:pt x="217586" y="166817"/>
                  </a:lnTo>
                  <a:lnTo>
                    <a:pt x="219811" y="155284"/>
                  </a:lnTo>
                  <a:lnTo>
                    <a:pt x="225500" y="145962"/>
                  </a:lnTo>
                  <a:lnTo>
                    <a:pt x="227657" y="135438"/>
                  </a:lnTo>
                  <a:lnTo>
                    <a:pt x="228444" y="112443"/>
                  </a:lnTo>
                  <a:lnTo>
                    <a:pt x="225689" y="105359"/>
                  </a:lnTo>
                  <a:lnTo>
                    <a:pt x="223472" y="101988"/>
                  </a:lnTo>
                  <a:lnTo>
                    <a:pt x="216800" y="78234"/>
                  </a:lnTo>
                  <a:lnTo>
                    <a:pt x="212752" y="70753"/>
                  </a:lnTo>
                  <a:lnTo>
                    <a:pt x="209415" y="60591"/>
                  </a:lnTo>
                  <a:lnTo>
                    <a:pt x="177726" y="25400"/>
                  </a:lnTo>
                  <a:lnTo>
                    <a:pt x="158511" y="13756"/>
                  </a:lnTo>
                  <a:lnTo>
                    <a:pt x="143425" y="10358"/>
                  </a:lnTo>
                  <a:lnTo>
                    <a:pt x="135692" y="8836"/>
                  </a:lnTo>
                  <a:lnTo>
                    <a:pt x="112447" y="1370"/>
                  </a:lnTo>
                  <a:lnTo>
                    <a:pt x="67243" y="13"/>
                  </a:lnTo>
                  <a:lnTo>
                    <a:pt x="54058" y="0"/>
                  </a:lnTo>
                  <a:lnTo>
                    <a:pt x="47642" y="2821"/>
                  </a:lnTo>
                  <a:lnTo>
                    <a:pt x="41263" y="6543"/>
                  </a:lnTo>
                  <a:lnTo>
                    <a:pt x="31721" y="9698"/>
                  </a:lnTo>
                  <a:lnTo>
                    <a:pt x="22191" y="15807"/>
                  </a:lnTo>
                  <a:lnTo>
                    <a:pt x="11370" y="18621"/>
                  </a:lnTo>
                  <a:lnTo>
                    <a:pt x="10743" y="19821"/>
                  </a:lnTo>
                  <a:lnTo>
                    <a:pt x="10047" y="23977"/>
                  </a:lnTo>
                  <a:lnTo>
                    <a:pt x="879" y="38004"/>
                  </a:lnTo>
                  <a:lnTo>
                    <a:pt x="0" y="52241"/>
                  </a:lnTo>
                  <a:lnTo>
                    <a:pt x="2802" y="57789"/>
                  </a:lnTo>
                  <a:lnTo>
                    <a:pt x="6517" y="63782"/>
                  </a:lnTo>
                  <a:lnTo>
                    <a:pt x="8168" y="69974"/>
                  </a:lnTo>
                  <a:lnTo>
                    <a:pt x="9667" y="72048"/>
                  </a:lnTo>
                  <a:lnTo>
                    <a:pt x="11725" y="73431"/>
                  </a:lnTo>
                  <a:lnTo>
                    <a:pt x="16833" y="76026"/>
                  </a:lnTo>
                  <a:lnTo>
                    <a:pt x="25659" y="82379"/>
                  </a:lnTo>
                  <a:lnTo>
                    <a:pt x="34976" y="85790"/>
                  </a:lnTo>
                  <a:lnTo>
                    <a:pt x="44440" y="91975"/>
                  </a:lnTo>
                  <a:lnTo>
                    <a:pt x="55004" y="94277"/>
                  </a:lnTo>
                  <a:lnTo>
                    <a:pt x="96673" y="95209"/>
                  </a:lnTo>
                  <a:lnTo>
                    <a:pt x="141108" y="86113"/>
                  </a:lnTo>
                  <a:lnTo>
                    <a:pt x="150184" y="83074"/>
                  </a:lnTo>
                  <a:lnTo>
                    <a:pt x="157745" y="79253"/>
                  </a:lnTo>
                  <a:lnTo>
                    <a:pt x="197704" y="67100"/>
                  </a:lnTo>
                  <a:lnTo>
                    <a:pt x="207990" y="58509"/>
                  </a:lnTo>
                  <a:lnTo>
                    <a:pt x="219022" y="57149"/>
                  </a:lnTo>
                  <a:lnTo>
                    <a:pt x="219039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989"/>
            <p:cNvSpPr/>
            <p:nvPr>
              <p:custDataLst>
                <p:tags r:id="rId166"/>
              </p:custDataLst>
            </p:nvPr>
          </p:nvSpPr>
          <p:spPr>
            <a:xfrm>
              <a:off x="4933950" y="4057767"/>
              <a:ext cx="371072" cy="237879"/>
            </a:xfrm>
            <a:custGeom>
              <a:avLst/>
              <a:gdLst/>
              <a:ahLst/>
              <a:cxnLst/>
              <a:rect l="0" t="0" r="0" b="0"/>
              <a:pathLst>
                <a:path w="371072" h="237879">
                  <a:moveTo>
                    <a:pt x="76200" y="28458"/>
                  </a:moveTo>
                  <a:lnTo>
                    <a:pt x="76200" y="28458"/>
                  </a:lnTo>
                  <a:lnTo>
                    <a:pt x="67067" y="37590"/>
                  </a:lnTo>
                  <a:lnTo>
                    <a:pt x="66675" y="56999"/>
                  </a:lnTo>
                  <a:lnTo>
                    <a:pt x="66675" y="47899"/>
                  </a:lnTo>
                  <a:lnTo>
                    <a:pt x="74876" y="39341"/>
                  </a:lnTo>
                  <a:lnTo>
                    <a:pt x="76166" y="28886"/>
                  </a:lnTo>
                  <a:lnTo>
                    <a:pt x="76200" y="10852"/>
                  </a:lnTo>
                  <a:lnTo>
                    <a:pt x="75142" y="10370"/>
                  </a:lnTo>
                  <a:lnTo>
                    <a:pt x="67999" y="9535"/>
                  </a:lnTo>
                  <a:lnTo>
                    <a:pt x="67263" y="6642"/>
                  </a:lnTo>
                  <a:lnTo>
                    <a:pt x="66791" y="1218"/>
                  </a:lnTo>
                  <a:lnTo>
                    <a:pt x="63905" y="476"/>
                  </a:lnTo>
                  <a:lnTo>
                    <a:pt x="58484" y="0"/>
                  </a:lnTo>
                  <a:lnTo>
                    <a:pt x="49066" y="8094"/>
                  </a:lnTo>
                  <a:lnTo>
                    <a:pt x="42996" y="9019"/>
                  </a:lnTo>
                  <a:lnTo>
                    <a:pt x="41364" y="10207"/>
                  </a:lnTo>
                  <a:lnTo>
                    <a:pt x="40275" y="12057"/>
                  </a:lnTo>
                  <a:lnTo>
                    <a:pt x="39551" y="14349"/>
                  </a:lnTo>
                  <a:lnTo>
                    <a:pt x="38009" y="15877"/>
                  </a:lnTo>
                  <a:lnTo>
                    <a:pt x="27930" y="21152"/>
                  </a:lnTo>
                  <a:lnTo>
                    <a:pt x="24970" y="23587"/>
                  </a:lnTo>
                  <a:lnTo>
                    <a:pt x="21681" y="29116"/>
                  </a:lnTo>
                  <a:lnTo>
                    <a:pt x="19570" y="36232"/>
                  </a:lnTo>
                  <a:lnTo>
                    <a:pt x="12606" y="45241"/>
                  </a:lnTo>
                  <a:lnTo>
                    <a:pt x="9380" y="54127"/>
                  </a:lnTo>
                  <a:lnTo>
                    <a:pt x="3249" y="63463"/>
                  </a:lnTo>
                  <a:lnTo>
                    <a:pt x="963" y="72932"/>
                  </a:lnTo>
                  <a:lnTo>
                    <a:pt x="0" y="120364"/>
                  </a:lnTo>
                  <a:lnTo>
                    <a:pt x="0" y="128324"/>
                  </a:lnTo>
                  <a:lnTo>
                    <a:pt x="1058" y="129961"/>
                  </a:lnTo>
                  <a:lnTo>
                    <a:pt x="2822" y="131051"/>
                  </a:lnTo>
                  <a:lnTo>
                    <a:pt x="5056" y="131778"/>
                  </a:lnTo>
                  <a:lnTo>
                    <a:pt x="6545" y="133322"/>
                  </a:lnTo>
                  <a:lnTo>
                    <a:pt x="8201" y="137858"/>
                  </a:lnTo>
                  <a:lnTo>
                    <a:pt x="9701" y="139492"/>
                  </a:lnTo>
                  <a:lnTo>
                    <a:pt x="18623" y="142630"/>
                  </a:lnTo>
                  <a:lnTo>
                    <a:pt x="23980" y="142720"/>
                  </a:lnTo>
                  <a:lnTo>
                    <a:pt x="29355" y="145563"/>
                  </a:lnTo>
                  <a:lnTo>
                    <a:pt x="37588" y="151890"/>
                  </a:lnTo>
                  <a:lnTo>
                    <a:pt x="43005" y="152166"/>
                  </a:lnTo>
                  <a:lnTo>
                    <a:pt x="44545" y="151147"/>
                  </a:lnTo>
                  <a:lnTo>
                    <a:pt x="45571" y="149409"/>
                  </a:lnTo>
                  <a:lnTo>
                    <a:pt x="47622" y="142768"/>
                  </a:lnTo>
                  <a:lnTo>
                    <a:pt x="47625" y="150960"/>
                  </a:lnTo>
                  <a:lnTo>
                    <a:pt x="46567" y="151401"/>
                  </a:lnTo>
                  <a:lnTo>
                    <a:pt x="33436" y="152249"/>
                  </a:lnTo>
                  <a:lnTo>
                    <a:pt x="31815" y="153318"/>
                  </a:lnTo>
                  <a:lnTo>
                    <a:pt x="30735" y="155090"/>
                  </a:lnTo>
                  <a:lnTo>
                    <a:pt x="30016" y="157330"/>
                  </a:lnTo>
                  <a:lnTo>
                    <a:pt x="20501" y="169616"/>
                  </a:lnTo>
                  <a:lnTo>
                    <a:pt x="19479" y="175880"/>
                  </a:lnTo>
                  <a:lnTo>
                    <a:pt x="18278" y="177540"/>
                  </a:lnTo>
                  <a:lnTo>
                    <a:pt x="16419" y="178646"/>
                  </a:lnTo>
                  <a:lnTo>
                    <a:pt x="14120" y="179383"/>
                  </a:lnTo>
                  <a:lnTo>
                    <a:pt x="12589" y="180933"/>
                  </a:lnTo>
                  <a:lnTo>
                    <a:pt x="10887" y="185477"/>
                  </a:lnTo>
                  <a:lnTo>
                    <a:pt x="9535" y="213943"/>
                  </a:lnTo>
                  <a:lnTo>
                    <a:pt x="12352" y="219551"/>
                  </a:lnTo>
                  <a:lnTo>
                    <a:pt x="23715" y="233017"/>
                  </a:lnTo>
                  <a:lnTo>
                    <a:pt x="29237" y="235790"/>
                  </a:lnTo>
                  <a:lnTo>
                    <a:pt x="45596" y="237716"/>
                  </a:lnTo>
                  <a:lnTo>
                    <a:pt x="55895" y="237878"/>
                  </a:lnTo>
                  <a:lnTo>
                    <a:pt x="64706" y="235128"/>
                  </a:lnTo>
                  <a:lnTo>
                    <a:pt x="72149" y="231437"/>
                  </a:lnTo>
                  <a:lnTo>
                    <a:pt x="93841" y="223815"/>
                  </a:lnTo>
                  <a:lnTo>
                    <a:pt x="140138" y="196695"/>
                  </a:lnTo>
                  <a:lnTo>
                    <a:pt x="182978" y="159573"/>
                  </a:lnTo>
                  <a:lnTo>
                    <a:pt x="226418" y="112139"/>
                  </a:lnTo>
                  <a:lnTo>
                    <a:pt x="252856" y="73004"/>
                  </a:lnTo>
                  <a:lnTo>
                    <a:pt x="265705" y="32601"/>
                  </a:lnTo>
                  <a:lnTo>
                    <a:pt x="266258" y="25713"/>
                  </a:lnTo>
                  <a:lnTo>
                    <a:pt x="267463" y="23453"/>
                  </a:lnTo>
                  <a:lnTo>
                    <a:pt x="269325" y="21946"/>
                  </a:lnTo>
                  <a:lnTo>
                    <a:pt x="271625" y="20942"/>
                  </a:lnTo>
                  <a:lnTo>
                    <a:pt x="273159" y="19214"/>
                  </a:lnTo>
                  <a:lnTo>
                    <a:pt x="275821" y="10908"/>
                  </a:lnTo>
                  <a:lnTo>
                    <a:pt x="276189" y="1339"/>
                  </a:lnTo>
                  <a:lnTo>
                    <a:pt x="275143" y="853"/>
                  </a:lnTo>
                  <a:lnTo>
                    <a:pt x="268021" y="11"/>
                  </a:lnTo>
                  <a:lnTo>
                    <a:pt x="267581" y="1027"/>
                  </a:lnTo>
                  <a:lnTo>
                    <a:pt x="267091" y="4978"/>
                  </a:lnTo>
                  <a:lnTo>
                    <a:pt x="265902" y="6454"/>
                  </a:lnTo>
                  <a:lnTo>
                    <a:pt x="261760" y="8095"/>
                  </a:lnTo>
                  <a:lnTo>
                    <a:pt x="260231" y="9591"/>
                  </a:lnTo>
                  <a:lnTo>
                    <a:pt x="258533" y="14076"/>
                  </a:lnTo>
                  <a:lnTo>
                    <a:pt x="256196" y="29408"/>
                  </a:lnTo>
                  <a:lnTo>
                    <a:pt x="249651" y="46128"/>
                  </a:lnTo>
                  <a:lnTo>
                    <a:pt x="246855" y="63201"/>
                  </a:lnTo>
                  <a:lnTo>
                    <a:pt x="240163" y="76047"/>
                  </a:lnTo>
                  <a:lnTo>
                    <a:pt x="229204" y="123119"/>
                  </a:lnTo>
                  <a:lnTo>
                    <a:pt x="228600" y="169843"/>
                  </a:lnTo>
                  <a:lnTo>
                    <a:pt x="228600" y="180730"/>
                  </a:lnTo>
                  <a:lnTo>
                    <a:pt x="228600" y="133212"/>
                  </a:lnTo>
                  <a:lnTo>
                    <a:pt x="228600" y="86196"/>
                  </a:lnTo>
                  <a:lnTo>
                    <a:pt x="228600" y="40355"/>
                  </a:lnTo>
                  <a:lnTo>
                    <a:pt x="228600" y="20783"/>
                  </a:lnTo>
                  <a:lnTo>
                    <a:pt x="229658" y="20166"/>
                  </a:lnTo>
                  <a:lnTo>
                    <a:pt x="236801" y="19095"/>
                  </a:lnTo>
                  <a:lnTo>
                    <a:pt x="246209" y="10746"/>
                  </a:lnTo>
                  <a:lnTo>
                    <a:pt x="255724" y="9526"/>
                  </a:lnTo>
                  <a:lnTo>
                    <a:pt x="265249" y="17619"/>
                  </a:lnTo>
                  <a:lnTo>
                    <a:pt x="271326" y="18544"/>
                  </a:lnTo>
                  <a:lnTo>
                    <a:pt x="272959" y="19732"/>
                  </a:lnTo>
                  <a:lnTo>
                    <a:pt x="274048" y="21582"/>
                  </a:lnTo>
                  <a:lnTo>
                    <a:pt x="274774" y="23874"/>
                  </a:lnTo>
                  <a:lnTo>
                    <a:pt x="276316" y="25402"/>
                  </a:lnTo>
                  <a:lnTo>
                    <a:pt x="285841" y="29248"/>
                  </a:lnTo>
                  <a:lnTo>
                    <a:pt x="290376" y="33395"/>
                  </a:lnTo>
                  <a:lnTo>
                    <a:pt x="293098" y="38766"/>
                  </a:lnTo>
                  <a:lnTo>
                    <a:pt x="295148" y="52053"/>
                  </a:lnTo>
                  <a:lnTo>
                    <a:pt x="295272" y="71092"/>
                  </a:lnTo>
                  <a:lnTo>
                    <a:pt x="294215" y="72756"/>
                  </a:lnTo>
                  <a:lnTo>
                    <a:pt x="292452" y="73865"/>
                  </a:lnTo>
                  <a:lnTo>
                    <a:pt x="290218" y="74604"/>
                  </a:lnTo>
                  <a:lnTo>
                    <a:pt x="288728" y="76155"/>
                  </a:lnTo>
                  <a:lnTo>
                    <a:pt x="287074" y="80702"/>
                  </a:lnTo>
                  <a:lnTo>
                    <a:pt x="285574" y="82337"/>
                  </a:lnTo>
                  <a:lnTo>
                    <a:pt x="276127" y="86379"/>
                  </a:lnTo>
                  <a:lnTo>
                    <a:pt x="268151" y="93771"/>
                  </a:lnTo>
                  <a:lnTo>
                    <a:pt x="257192" y="95131"/>
                  </a:lnTo>
                  <a:lnTo>
                    <a:pt x="257186" y="95132"/>
                  </a:lnTo>
                  <a:lnTo>
                    <a:pt x="301711" y="95133"/>
                  </a:lnTo>
                  <a:lnTo>
                    <a:pt x="327028" y="95133"/>
                  </a:lnTo>
                  <a:lnTo>
                    <a:pt x="329143" y="96191"/>
                  </a:lnTo>
                  <a:lnTo>
                    <a:pt x="330555" y="97955"/>
                  </a:lnTo>
                  <a:lnTo>
                    <a:pt x="331494" y="100190"/>
                  </a:lnTo>
                  <a:lnTo>
                    <a:pt x="333179" y="101679"/>
                  </a:lnTo>
                  <a:lnTo>
                    <a:pt x="337874" y="103334"/>
                  </a:lnTo>
                  <a:lnTo>
                    <a:pt x="346467" y="104265"/>
                  </a:lnTo>
                  <a:lnTo>
                    <a:pt x="348454" y="105454"/>
                  </a:lnTo>
                  <a:lnTo>
                    <a:pt x="349777" y="107306"/>
                  </a:lnTo>
                  <a:lnTo>
                    <a:pt x="350660" y="109598"/>
                  </a:lnTo>
                  <a:lnTo>
                    <a:pt x="352306" y="111127"/>
                  </a:lnTo>
                  <a:lnTo>
                    <a:pt x="356958" y="112825"/>
                  </a:lnTo>
                  <a:lnTo>
                    <a:pt x="358622" y="114336"/>
                  </a:lnTo>
                  <a:lnTo>
                    <a:pt x="362716" y="123804"/>
                  </a:lnTo>
                  <a:lnTo>
                    <a:pt x="368410" y="131027"/>
                  </a:lnTo>
                  <a:lnTo>
                    <a:pt x="371071" y="141004"/>
                  </a:lnTo>
                  <a:lnTo>
                    <a:pt x="363883" y="152888"/>
                  </a:lnTo>
                  <a:lnTo>
                    <a:pt x="363238" y="155861"/>
                  </a:lnTo>
                  <a:lnTo>
                    <a:pt x="361750" y="157844"/>
                  </a:lnTo>
                  <a:lnTo>
                    <a:pt x="359701" y="159165"/>
                  </a:lnTo>
                  <a:lnTo>
                    <a:pt x="357275" y="160046"/>
                  </a:lnTo>
                  <a:lnTo>
                    <a:pt x="355659" y="161692"/>
                  </a:lnTo>
                  <a:lnTo>
                    <a:pt x="350241" y="171937"/>
                  </a:lnTo>
                  <a:lnTo>
                    <a:pt x="347794" y="174911"/>
                  </a:lnTo>
                  <a:lnTo>
                    <a:pt x="342253" y="178214"/>
                  </a:lnTo>
                  <a:lnTo>
                    <a:pt x="326939" y="181568"/>
                  </a:lnTo>
                  <a:lnTo>
                    <a:pt x="317475" y="187301"/>
                  </a:lnTo>
                  <a:lnTo>
                    <a:pt x="306679" y="189977"/>
                  </a:lnTo>
                  <a:lnTo>
                    <a:pt x="285878" y="190383"/>
                  </a:lnTo>
                  <a:lnTo>
                    <a:pt x="290844" y="190383"/>
                  </a:lnTo>
                  <a:lnTo>
                    <a:pt x="292322" y="189325"/>
                  </a:lnTo>
                  <a:lnTo>
                    <a:pt x="299943" y="177126"/>
                  </a:lnTo>
                  <a:lnTo>
                    <a:pt x="305464" y="173908"/>
                  </a:lnTo>
                  <a:lnTo>
                    <a:pt x="314325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990"/>
            <p:cNvSpPr/>
            <p:nvPr>
              <p:custDataLst>
                <p:tags r:id="rId167"/>
              </p:custDataLst>
            </p:nvPr>
          </p:nvSpPr>
          <p:spPr>
            <a:xfrm>
              <a:off x="5000625" y="41052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991"/>
            <p:cNvSpPr/>
            <p:nvPr>
              <p:custDataLst>
                <p:tags r:id="rId168"/>
              </p:custDataLst>
            </p:nvPr>
          </p:nvSpPr>
          <p:spPr>
            <a:xfrm>
              <a:off x="4659061" y="4229100"/>
              <a:ext cx="189165" cy="123792"/>
            </a:xfrm>
            <a:custGeom>
              <a:avLst/>
              <a:gdLst/>
              <a:ahLst/>
              <a:cxnLst/>
              <a:rect l="0" t="0" r="0" b="0"/>
              <a:pathLst>
                <a:path w="189165" h="123792">
                  <a:moveTo>
                    <a:pt x="122489" y="0"/>
                  </a:moveTo>
                  <a:lnTo>
                    <a:pt x="122489" y="0"/>
                  </a:lnTo>
                  <a:lnTo>
                    <a:pt x="114288" y="0"/>
                  </a:lnTo>
                  <a:lnTo>
                    <a:pt x="113847" y="1058"/>
                  </a:lnTo>
                  <a:lnTo>
                    <a:pt x="113356" y="5057"/>
                  </a:lnTo>
                  <a:lnTo>
                    <a:pt x="112168" y="6546"/>
                  </a:lnTo>
                  <a:lnTo>
                    <a:pt x="104797" y="9132"/>
                  </a:lnTo>
                  <a:lnTo>
                    <a:pt x="104043" y="12173"/>
                  </a:lnTo>
                  <a:lnTo>
                    <a:pt x="103842" y="14465"/>
                  </a:lnTo>
                  <a:lnTo>
                    <a:pt x="100796" y="19834"/>
                  </a:lnTo>
                  <a:lnTo>
                    <a:pt x="90217" y="31905"/>
                  </a:lnTo>
                  <a:lnTo>
                    <a:pt x="84157" y="35347"/>
                  </a:lnTo>
                  <a:lnTo>
                    <a:pt x="81059" y="36264"/>
                  </a:lnTo>
                  <a:lnTo>
                    <a:pt x="78994" y="37935"/>
                  </a:lnTo>
                  <a:lnTo>
                    <a:pt x="43080" y="79385"/>
                  </a:lnTo>
                  <a:lnTo>
                    <a:pt x="36748" y="82907"/>
                  </a:lnTo>
                  <a:lnTo>
                    <a:pt x="30407" y="85531"/>
                  </a:lnTo>
                  <a:lnTo>
                    <a:pt x="24061" y="90225"/>
                  </a:lnTo>
                  <a:lnTo>
                    <a:pt x="20535" y="95839"/>
                  </a:lnTo>
                  <a:lnTo>
                    <a:pt x="19595" y="98818"/>
                  </a:lnTo>
                  <a:lnTo>
                    <a:pt x="17910" y="100804"/>
                  </a:lnTo>
                  <a:lnTo>
                    <a:pt x="13215" y="103010"/>
                  </a:lnTo>
                  <a:lnTo>
                    <a:pt x="11539" y="104656"/>
                  </a:lnTo>
                  <a:lnTo>
                    <a:pt x="8320" y="113862"/>
                  </a:lnTo>
                  <a:lnTo>
                    <a:pt x="0" y="114262"/>
                  </a:lnTo>
                  <a:lnTo>
                    <a:pt x="8083" y="123708"/>
                  </a:lnTo>
                  <a:lnTo>
                    <a:pt x="13214" y="123791"/>
                  </a:lnTo>
                  <a:lnTo>
                    <a:pt x="14714" y="122744"/>
                  </a:lnTo>
                  <a:lnTo>
                    <a:pt x="15714" y="120988"/>
                  </a:lnTo>
                  <a:lnTo>
                    <a:pt x="16381" y="118758"/>
                  </a:lnTo>
                  <a:lnTo>
                    <a:pt x="17883" y="117272"/>
                  </a:lnTo>
                  <a:lnTo>
                    <a:pt x="22376" y="115621"/>
                  </a:lnTo>
                  <a:lnTo>
                    <a:pt x="62171" y="113249"/>
                  </a:lnTo>
                  <a:lnTo>
                    <a:pt x="74865" y="106762"/>
                  </a:lnTo>
                  <a:lnTo>
                    <a:pt x="122489" y="104780"/>
                  </a:lnTo>
                  <a:lnTo>
                    <a:pt x="167899" y="104775"/>
                  </a:lnTo>
                  <a:lnTo>
                    <a:pt x="177884" y="104775"/>
                  </a:lnTo>
                  <a:lnTo>
                    <a:pt x="18916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5" name="SMARTInkShape-Group283"/>
          <p:cNvGrpSpPr/>
          <p:nvPr/>
        </p:nvGrpSpPr>
        <p:grpSpPr>
          <a:xfrm>
            <a:off x="5810250" y="3438528"/>
            <a:ext cx="685800" cy="761870"/>
            <a:chOff x="5810250" y="3438528"/>
            <a:chExt cx="685800" cy="761870"/>
          </a:xfrm>
        </p:grpSpPr>
        <p:sp>
          <p:nvSpPr>
            <p:cNvPr id="141" name="SMARTInkShape-992"/>
            <p:cNvSpPr/>
            <p:nvPr>
              <p:custDataLst>
                <p:tags r:id="rId161"/>
              </p:custDataLst>
            </p:nvPr>
          </p:nvSpPr>
          <p:spPr>
            <a:xfrm>
              <a:off x="6334125" y="3676650"/>
              <a:ext cx="161925" cy="247651"/>
            </a:xfrm>
            <a:custGeom>
              <a:avLst/>
              <a:gdLst/>
              <a:ahLst/>
              <a:cxnLst/>
              <a:rect l="0" t="0" r="0" b="0"/>
              <a:pathLst>
                <a:path w="161925" h="247651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80" y="8467"/>
                  </a:lnTo>
                  <a:lnTo>
                    <a:pt x="1986" y="6703"/>
                  </a:lnTo>
                  <a:lnTo>
                    <a:pt x="0" y="3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5693" y="8642"/>
                  </a:lnTo>
                  <a:lnTo>
                    <a:pt x="42610" y="9491"/>
                  </a:lnTo>
                  <a:lnTo>
                    <a:pt x="48218" y="12332"/>
                  </a:lnTo>
                  <a:lnTo>
                    <a:pt x="51196" y="14572"/>
                  </a:lnTo>
                  <a:lnTo>
                    <a:pt x="60147" y="17059"/>
                  </a:lnTo>
                  <a:lnTo>
                    <a:pt x="70124" y="19224"/>
                  </a:lnTo>
                  <a:lnTo>
                    <a:pt x="85152" y="26414"/>
                  </a:lnTo>
                  <a:lnTo>
                    <a:pt x="129286" y="38251"/>
                  </a:lnTo>
                  <a:lnTo>
                    <a:pt x="140877" y="46181"/>
                  </a:lnTo>
                  <a:lnTo>
                    <a:pt x="150085" y="48398"/>
                  </a:lnTo>
                  <a:lnTo>
                    <a:pt x="160157" y="55788"/>
                  </a:lnTo>
                  <a:lnTo>
                    <a:pt x="161139" y="59367"/>
                  </a:lnTo>
                  <a:lnTo>
                    <a:pt x="161924" y="89330"/>
                  </a:lnTo>
                  <a:lnTo>
                    <a:pt x="159102" y="95441"/>
                  </a:lnTo>
                  <a:lnTo>
                    <a:pt x="155378" y="101685"/>
                  </a:lnTo>
                  <a:lnTo>
                    <a:pt x="152224" y="111150"/>
                  </a:lnTo>
                  <a:lnTo>
                    <a:pt x="146115" y="120657"/>
                  </a:lnTo>
                  <a:lnTo>
                    <a:pt x="142777" y="130177"/>
                  </a:lnTo>
                  <a:lnTo>
                    <a:pt x="129744" y="146050"/>
                  </a:lnTo>
                  <a:lnTo>
                    <a:pt x="102886" y="165100"/>
                  </a:lnTo>
                  <a:lnTo>
                    <a:pt x="98644" y="171450"/>
                  </a:lnTo>
                  <a:lnTo>
                    <a:pt x="97512" y="174625"/>
                  </a:lnTo>
                  <a:lnTo>
                    <a:pt x="90610" y="180975"/>
                  </a:lnTo>
                  <a:lnTo>
                    <a:pt x="54061" y="212725"/>
                  </a:lnTo>
                  <a:lnTo>
                    <a:pt x="50485" y="219075"/>
                  </a:lnTo>
                  <a:lnTo>
                    <a:pt x="47839" y="225425"/>
                  </a:lnTo>
                  <a:lnTo>
                    <a:pt x="39591" y="236243"/>
                  </a:lnTo>
                  <a:lnTo>
                    <a:pt x="3810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993"/>
            <p:cNvSpPr/>
            <p:nvPr>
              <p:custDataLst>
                <p:tags r:id="rId162"/>
              </p:custDataLst>
            </p:nvPr>
          </p:nvSpPr>
          <p:spPr>
            <a:xfrm>
              <a:off x="6115060" y="3790950"/>
              <a:ext cx="276205" cy="47626"/>
            </a:xfrm>
            <a:custGeom>
              <a:avLst/>
              <a:gdLst/>
              <a:ahLst/>
              <a:cxnLst/>
              <a:rect l="0" t="0" r="0" b="0"/>
              <a:pathLst>
                <a:path w="276205" h="47626">
                  <a:moveTo>
                    <a:pt x="9515" y="47625"/>
                  </a:moveTo>
                  <a:lnTo>
                    <a:pt x="9515" y="47625"/>
                  </a:lnTo>
                  <a:lnTo>
                    <a:pt x="0" y="47625"/>
                  </a:lnTo>
                  <a:lnTo>
                    <a:pt x="45403" y="47625"/>
                  </a:lnTo>
                  <a:lnTo>
                    <a:pt x="51218" y="47625"/>
                  </a:lnTo>
                  <a:lnTo>
                    <a:pt x="57330" y="44803"/>
                  </a:lnTo>
                  <a:lnTo>
                    <a:pt x="63575" y="41079"/>
                  </a:lnTo>
                  <a:lnTo>
                    <a:pt x="76207" y="38689"/>
                  </a:lnTo>
                  <a:lnTo>
                    <a:pt x="121829" y="38105"/>
                  </a:lnTo>
                  <a:lnTo>
                    <a:pt x="169039" y="38100"/>
                  </a:lnTo>
                  <a:lnTo>
                    <a:pt x="184252" y="37042"/>
                  </a:lnTo>
                  <a:lnTo>
                    <a:pt x="202787" y="29899"/>
                  </a:lnTo>
                  <a:lnTo>
                    <a:pt x="231937" y="27594"/>
                  </a:lnTo>
                  <a:lnTo>
                    <a:pt x="255167" y="19446"/>
                  </a:lnTo>
                  <a:lnTo>
                    <a:pt x="271303" y="19060"/>
                  </a:lnTo>
                  <a:lnTo>
                    <a:pt x="272940" y="17999"/>
                  </a:lnTo>
                  <a:lnTo>
                    <a:pt x="274031" y="16232"/>
                  </a:lnTo>
                  <a:lnTo>
                    <a:pt x="276204" y="9559"/>
                  </a:lnTo>
                  <a:lnTo>
                    <a:pt x="2666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994"/>
            <p:cNvSpPr/>
            <p:nvPr>
              <p:custDataLst>
                <p:tags r:id="rId163"/>
              </p:custDataLst>
            </p:nvPr>
          </p:nvSpPr>
          <p:spPr>
            <a:xfrm>
              <a:off x="6124575" y="3724275"/>
              <a:ext cx="238122" cy="19044"/>
            </a:xfrm>
            <a:custGeom>
              <a:avLst/>
              <a:gdLst/>
              <a:ahLst/>
              <a:cxnLst/>
              <a:rect l="0" t="0" r="0" b="0"/>
              <a:pathLst>
                <a:path w="238122" h="19044">
                  <a:moveTo>
                    <a:pt x="0" y="9525"/>
                  </a:moveTo>
                  <a:lnTo>
                    <a:pt x="0" y="9525"/>
                  </a:lnTo>
                  <a:lnTo>
                    <a:pt x="17333" y="9525"/>
                  </a:lnTo>
                  <a:lnTo>
                    <a:pt x="26315" y="16071"/>
                  </a:lnTo>
                  <a:lnTo>
                    <a:pt x="35196" y="18167"/>
                  </a:lnTo>
                  <a:lnTo>
                    <a:pt x="80632" y="19043"/>
                  </a:lnTo>
                  <a:lnTo>
                    <a:pt x="127916" y="17992"/>
                  </a:lnTo>
                  <a:lnTo>
                    <a:pt x="161142" y="10114"/>
                  </a:lnTo>
                  <a:lnTo>
                    <a:pt x="184243" y="8544"/>
                  </a:lnTo>
                  <a:lnTo>
                    <a:pt x="202794" y="1334"/>
                  </a:lnTo>
                  <a:lnTo>
                    <a:pt x="238121" y="0"/>
                  </a:lnTo>
                  <a:lnTo>
                    <a:pt x="229924" y="8201"/>
                  </a:lnTo>
                  <a:lnTo>
                    <a:pt x="2190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995"/>
            <p:cNvSpPr/>
            <p:nvPr>
              <p:custDataLst>
                <p:tags r:id="rId164"/>
              </p:custDataLst>
            </p:nvPr>
          </p:nvSpPr>
          <p:spPr>
            <a:xfrm>
              <a:off x="5810250" y="3438528"/>
              <a:ext cx="219076" cy="761870"/>
            </a:xfrm>
            <a:custGeom>
              <a:avLst/>
              <a:gdLst/>
              <a:ahLst/>
              <a:cxnLst/>
              <a:rect l="0" t="0" r="0" b="0"/>
              <a:pathLst>
                <a:path w="219076" h="761870">
                  <a:moveTo>
                    <a:pt x="47625" y="38097"/>
                  </a:moveTo>
                  <a:lnTo>
                    <a:pt x="47625" y="38097"/>
                  </a:lnTo>
                  <a:lnTo>
                    <a:pt x="52681" y="38097"/>
                  </a:lnTo>
                  <a:lnTo>
                    <a:pt x="54170" y="37039"/>
                  </a:lnTo>
                  <a:lnTo>
                    <a:pt x="55164" y="35275"/>
                  </a:lnTo>
                  <a:lnTo>
                    <a:pt x="56757" y="29896"/>
                  </a:lnTo>
                  <a:lnTo>
                    <a:pt x="59798" y="29161"/>
                  </a:lnTo>
                  <a:lnTo>
                    <a:pt x="62090" y="28965"/>
                  </a:lnTo>
                  <a:lnTo>
                    <a:pt x="67459" y="25924"/>
                  </a:lnTo>
                  <a:lnTo>
                    <a:pt x="83463" y="12769"/>
                  </a:lnTo>
                  <a:lnTo>
                    <a:pt x="93489" y="9950"/>
                  </a:lnTo>
                  <a:lnTo>
                    <a:pt x="102507" y="3060"/>
                  </a:lnTo>
                  <a:lnTo>
                    <a:pt x="112537" y="400"/>
                  </a:lnTo>
                  <a:lnTo>
                    <a:pt x="137884" y="0"/>
                  </a:lnTo>
                  <a:lnTo>
                    <a:pt x="139547" y="1058"/>
                  </a:lnTo>
                  <a:lnTo>
                    <a:pt x="140657" y="2821"/>
                  </a:lnTo>
                  <a:lnTo>
                    <a:pt x="142745" y="9130"/>
                  </a:lnTo>
                  <a:lnTo>
                    <a:pt x="142837" y="14462"/>
                  </a:lnTo>
                  <a:lnTo>
                    <a:pt x="145680" y="19831"/>
                  </a:lnTo>
                  <a:lnTo>
                    <a:pt x="151073" y="26845"/>
                  </a:lnTo>
                  <a:lnTo>
                    <a:pt x="152284" y="36621"/>
                  </a:lnTo>
                  <a:lnTo>
                    <a:pt x="152400" y="82627"/>
                  </a:lnTo>
                  <a:lnTo>
                    <a:pt x="151342" y="108150"/>
                  </a:lnTo>
                  <a:lnTo>
                    <a:pt x="144199" y="126606"/>
                  </a:lnTo>
                  <a:lnTo>
                    <a:pt x="142880" y="171446"/>
                  </a:lnTo>
                  <a:lnTo>
                    <a:pt x="142875" y="203197"/>
                  </a:lnTo>
                  <a:lnTo>
                    <a:pt x="145697" y="209547"/>
                  </a:lnTo>
                  <a:lnTo>
                    <a:pt x="149420" y="215897"/>
                  </a:lnTo>
                  <a:lnTo>
                    <a:pt x="151812" y="228597"/>
                  </a:lnTo>
                  <a:lnTo>
                    <a:pt x="152399" y="276222"/>
                  </a:lnTo>
                  <a:lnTo>
                    <a:pt x="152400" y="279397"/>
                  </a:lnTo>
                  <a:lnTo>
                    <a:pt x="155222" y="285747"/>
                  </a:lnTo>
                  <a:lnTo>
                    <a:pt x="158945" y="292097"/>
                  </a:lnTo>
                  <a:lnTo>
                    <a:pt x="161337" y="304797"/>
                  </a:lnTo>
                  <a:lnTo>
                    <a:pt x="161891" y="327022"/>
                  </a:lnTo>
                  <a:lnTo>
                    <a:pt x="162961" y="329139"/>
                  </a:lnTo>
                  <a:lnTo>
                    <a:pt x="164732" y="330550"/>
                  </a:lnTo>
                  <a:lnTo>
                    <a:pt x="166971" y="331490"/>
                  </a:lnTo>
                  <a:lnTo>
                    <a:pt x="168464" y="333176"/>
                  </a:lnTo>
                  <a:lnTo>
                    <a:pt x="170123" y="337871"/>
                  </a:lnTo>
                  <a:lnTo>
                    <a:pt x="171334" y="350657"/>
                  </a:lnTo>
                  <a:lnTo>
                    <a:pt x="179641" y="360468"/>
                  </a:lnTo>
                  <a:lnTo>
                    <a:pt x="183204" y="361290"/>
                  </a:lnTo>
                  <a:lnTo>
                    <a:pt x="208106" y="361947"/>
                  </a:lnTo>
                  <a:lnTo>
                    <a:pt x="208587" y="360889"/>
                  </a:lnTo>
                  <a:lnTo>
                    <a:pt x="209122" y="356890"/>
                  </a:lnTo>
                  <a:lnTo>
                    <a:pt x="210323" y="355401"/>
                  </a:lnTo>
                  <a:lnTo>
                    <a:pt x="217713" y="352815"/>
                  </a:lnTo>
                  <a:lnTo>
                    <a:pt x="218470" y="349774"/>
                  </a:lnTo>
                  <a:lnTo>
                    <a:pt x="219075" y="342900"/>
                  </a:lnTo>
                  <a:lnTo>
                    <a:pt x="209943" y="342897"/>
                  </a:lnTo>
                  <a:lnTo>
                    <a:pt x="201383" y="351098"/>
                  </a:lnTo>
                  <a:lnTo>
                    <a:pt x="200427" y="357086"/>
                  </a:lnTo>
                  <a:lnTo>
                    <a:pt x="199235" y="358706"/>
                  </a:lnTo>
                  <a:lnTo>
                    <a:pt x="195087" y="360507"/>
                  </a:lnTo>
                  <a:lnTo>
                    <a:pt x="193559" y="362045"/>
                  </a:lnTo>
                  <a:lnTo>
                    <a:pt x="190619" y="371042"/>
                  </a:lnTo>
                  <a:lnTo>
                    <a:pt x="183978" y="378992"/>
                  </a:lnTo>
                  <a:lnTo>
                    <a:pt x="181864" y="387693"/>
                  </a:lnTo>
                  <a:lnTo>
                    <a:pt x="181370" y="393851"/>
                  </a:lnTo>
                  <a:lnTo>
                    <a:pt x="180180" y="395917"/>
                  </a:lnTo>
                  <a:lnTo>
                    <a:pt x="178329" y="397293"/>
                  </a:lnTo>
                  <a:lnTo>
                    <a:pt x="176036" y="398211"/>
                  </a:lnTo>
                  <a:lnTo>
                    <a:pt x="174507" y="400940"/>
                  </a:lnTo>
                  <a:lnTo>
                    <a:pt x="171852" y="416288"/>
                  </a:lnTo>
                  <a:lnTo>
                    <a:pt x="163964" y="429088"/>
                  </a:lnTo>
                  <a:lnTo>
                    <a:pt x="151627" y="473874"/>
                  </a:lnTo>
                  <a:lnTo>
                    <a:pt x="144237" y="497114"/>
                  </a:lnTo>
                  <a:lnTo>
                    <a:pt x="142086" y="511962"/>
                  </a:lnTo>
                  <a:lnTo>
                    <a:pt x="134710" y="535213"/>
                  </a:lnTo>
                  <a:lnTo>
                    <a:pt x="132371" y="568418"/>
                  </a:lnTo>
                  <a:lnTo>
                    <a:pt x="125159" y="592271"/>
                  </a:lnTo>
                  <a:lnTo>
                    <a:pt x="123030" y="612681"/>
                  </a:lnTo>
                  <a:lnTo>
                    <a:pt x="116338" y="630824"/>
                  </a:lnTo>
                  <a:lnTo>
                    <a:pt x="113510" y="659625"/>
                  </a:lnTo>
                  <a:lnTo>
                    <a:pt x="106814" y="678315"/>
                  </a:lnTo>
                  <a:lnTo>
                    <a:pt x="104623" y="688821"/>
                  </a:lnTo>
                  <a:lnTo>
                    <a:pt x="97415" y="704190"/>
                  </a:lnTo>
                  <a:lnTo>
                    <a:pt x="96693" y="707584"/>
                  </a:lnTo>
                  <a:lnTo>
                    <a:pt x="81099" y="736586"/>
                  </a:lnTo>
                  <a:lnTo>
                    <a:pt x="75555" y="740120"/>
                  </a:lnTo>
                  <a:lnTo>
                    <a:pt x="72595" y="741062"/>
                  </a:lnTo>
                  <a:lnTo>
                    <a:pt x="70622" y="742749"/>
                  </a:lnTo>
                  <a:lnTo>
                    <a:pt x="68429" y="747445"/>
                  </a:lnTo>
                  <a:lnTo>
                    <a:pt x="66786" y="749121"/>
                  </a:lnTo>
                  <a:lnTo>
                    <a:pt x="47741" y="761027"/>
                  </a:lnTo>
                  <a:lnTo>
                    <a:pt x="34522" y="761869"/>
                  </a:lnTo>
                  <a:lnTo>
                    <a:pt x="32539" y="760853"/>
                  </a:lnTo>
                  <a:lnTo>
                    <a:pt x="31218" y="759118"/>
                  </a:lnTo>
                  <a:lnTo>
                    <a:pt x="30338" y="756902"/>
                  </a:lnTo>
                  <a:lnTo>
                    <a:pt x="28692" y="755426"/>
                  </a:lnTo>
                  <a:lnTo>
                    <a:pt x="18446" y="750233"/>
                  </a:lnTo>
                  <a:lnTo>
                    <a:pt x="11288" y="744386"/>
                  </a:lnTo>
                  <a:lnTo>
                    <a:pt x="1479" y="743073"/>
                  </a:lnTo>
                  <a:lnTo>
                    <a:pt x="986" y="741973"/>
                  </a:lnTo>
                  <a:lnTo>
                    <a:pt x="0" y="715730"/>
                  </a:lnTo>
                  <a:lnTo>
                    <a:pt x="1058" y="715278"/>
                  </a:lnTo>
                  <a:lnTo>
                    <a:pt x="5056" y="714774"/>
                  </a:lnTo>
                  <a:lnTo>
                    <a:pt x="10361" y="711728"/>
                  </a:lnTo>
                  <a:lnTo>
                    <a:pt x="19050" y="704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3" name="SMARTInkShape-Group284"/>
          <p:cNvGrpSpPr/>
          <p:nvPr/>
        </p:nvGrpSpPr>
        <p:grpSpPr>
          <a:xfrm>
            <a:off x="6781801" y="3429000"/>
            <a:ext cx="1457325" cy="262663"/>
            <a:chOff x="6781801" y="3429000"/>
            <a:chExt cx="1457325" cy="262663"/>
          </a:xfrm>
        </p:grpSpPr>
        <p:sp>
          <p:nvSpPr>
            <p:cNvPr id="146" name="SMARTInkShape-996"/>
            <p:cNvSpPr/>
            <p:nvPr>
              <p:custDataLst>
                <p:tags r:id="rId154"/>
              </p:custDataLst>
            </p:nvPr>
          </p:nvSpPr>
          <p:spPr>
            <a:xfrm>
              <a:off x="8134350" y="3600450"/>
              <a:ext cx="104776" cy="9523"/>
            </a:xfrm>
            <a:custGeom>
              <a:avLst/>
              <a:gdLst/>
              <a:ahLst/>
              <a:cxnLst/>
              <a:rect l="0" t="0" r="0" b="0"/>
              <a:pathLst>
                <a:path w="104776" h="9523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49514" y="9522"/>
                  </a:lnTo>
                  <a:lnTo>
                    <a:pt x="96675" y="39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997"/>
            <p:cNvSpPr/>
            <p:nvPr>
              <p:custDataLst>
                <p:tags r:id="rId155"/>
              </p:custDataLst>
            </p:nvPr>
          </p:nvSpPr>
          <p:spPr>
            <a:xfrm>
              <a:off x="7744257" y="3438535"/>
              <a:ext cx="209119" cy="209249"/>
            </a:xfrm>
            <a:custGeom>
              <a:avLst/>
              <a:gdLst/>
              <a:ahLst/>
              <a:cxnLst/>
              <a:rect l="0" t="0" r="0" b="0"/>
              <a:pathLst>
                <a:path w="209119" h="209249">
                  <a:moveTo>
                    <a:pt x="180543" y="28565"/>
                  </a:moveTo>
                  <a:lnTo>
                    <a:pt x="180543" y="28565"/>
                  </a:lnTo>
                  <a:lnTo>
                    <a:pt x="190058" y="19050"/>
                  </a:lnTo>
                  <a:lnTo>
                    <a:pt x="190067" y="10840"/>
                  </a:lnTo>
                  <a:lnTo>
                    <a:pt x="189010" y="10398"/>
                  </a:lnTo>
                  <a:lnTo>
                    <a:pt x="181868" y="9632"/>
                  </a:lnTo>
                  <a:lnTo>
                    <a:pt x="172458" y="1324"/>
                  </a:lnTo>
                  <a:lnTo>
                    <a:pt x="166388" y="386"/>
                  </a:lnTo>
                  <a:lnTo>
                    <a:pt x="139230" y="0"/>
                  </a:lnTo>
                  <a:lnTo>
                    <a:pt x="132901" y="2817"/>
                  </a:lnTo>
                  <a:lnTo>
                    <a:pt x="126561" y="6538"/>
                  </a:lnTo>
                  <a:lnTo>
                    <a:pt x="113867" y="8927"/>
                  </a:lnTo>
                  <a:lnTo>
                    <a:pt x="110692" y="9123"/>
                  </a:lnTo>
                  <a:lnTo>
                    <a:pt x="104343" y="12163"/>
                  </a:lnTo>
                  <a:lnTo>
                    <a:pt x="97993" y="15984"/>
                  </a:lnTo>
                  <a:lnTo>
                    <a:pt x="88468" y="19193"/>
                  </a:lnTo>
                  <a:lnTo>
                    <a:pt x="66243" y="35463"/>
                  </a:lnTo>
                  <a:lnTo>
                    <a:pt x="63068" y="36339"/>
                  </a:lnTo>
                  <a:lnTo>
                    <a:pt x="60951" y="37981"/>
                  </a:lnTo>
                  <a:lnTo>
                    <a:pt x="58599" y="42627"/>
                  </a:lnTo>
                  <a:lnTo>
                    <a:pt x="57275" y="51194"/>
                  </a:lnTo>
                  <a:lnTo>
                    <a:pt x="56030" y="53176"/>
                  </a:lnTo>
                  <a:lnTo>
                    <a:pt x="54143" y="54497"/>
                  </a:lnTo>
                  <a:lnTo>
                    <a:pt x="51826" y="55378"/>
                  </a:lnTo>
                  <a:lnTo>
                    <a:pt x="50282" y="57024"/>
                  </a:lnTo>
                  <a:lnTo>
                    <a:pt x="47599" y="65186"/>
                  </a:lnTo>
                  <a:lnTo>
                    <a:pt x="55430" y="74736"/>
                  </a:lnTo>
                  <a:lnTo>
                    <a:pt x="58967" y="75544"/>
                  </a:lnTo>
                  <a:lnTo>
                    <a:pt x="61392" y="75759"/>
                  </a:lnTo>
                  <a:lnTo>
                    <a:pt x="63010" y="76961"/>
                  </a:lnTo>
                  <a:lnTo>
                    <a:pt x="65817" y="84353"/>
                  </a:lnTo>
                  <a:lnTo>
                    <a:pt x="68876" y="85110"/>
                  </a:lnTo>
                  <a:lnTo>
                    <a:pt x="94818" y="85715"/>
                  </a:lnTo>
                  <a:lnTo>
                    <a:pt x="89762" y="90772"/>
                  </a:lnTo>
                  <a:lnTo>
                    <a:pt x="84457" y="93254"/>
                  </a:lnTo>
                  <a:lnTo>
                    <a:pt x="77485" y="94847"/>
                  </a:lnTo>
                  <a:lnTo>
                    <a:pt x="50083" y="119874"/>
                  </a:lnTo>
                  <a:lnTo>
                    <a:pt x="37611" y="125859"/>
                  </a:lnTo>
                  <a:lnTo>
                    <a:pt x="24957" y="136919"/>
                  </a:lnTo>
                  <a:lnTo>
                    <a:pt x="21436" y="143044"/>
                  </a:lnTo>
                  <a:lnTo>
                    <a:pt x="18812" y="149295"/>
                  </a:lnTo>
                  <a:lnTo>
                    <a:pt x="12442" y="158764"/>
                  </a:lnTo>
                  <a:lnTo>
                    <a:pt x="9027" y="168272"/>
                  </a:lnTo>
                  <a:lnTo>
                    <a:pt x="1023" y="179084"/>
                  </a:lnTo>
                  <a:lnTo>
                    <a:pt x="0" y="185464"/>
                  </a:lnTo>
                  <a:lnTo>
                    <a:pt x="2582" y="191079"/>
                  </a:lnTo>
                  <a:lnTo>
                    <a:pt x="13769" y="204548"/>
                  </a:lnTo>
                  <a:lnTo>
                    <a:pt x="19285" y="207322"/>
                  </a:lnTo>
                  <a:lnTo>
                    <a:pt x="35639" y="209248"/>
                  </a:lnTo>
                  <a:lnTo>
                    <a:pt x="79938" y="208474"/>
                  </a:lnTo>
                  <a:lnTo>
                    <a:pt x="110824" y="201338"/>
                  </a:lnTo>
                  <a:lnTo>
                    <a:pt x="141607" y="199218"/>
                  </a:lnTo>
                  <a:lnTo>
                    <a:pt x="188498" y="183555"/>
                  </a:lnTo>
                  <a:lnTo>
                    <a:pt x="209118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998"/>
            <p:cNvSpPr/>
            <p:nvPr>
              <p:custDataLst>
                <p:tags r:id="rId156"/>
              </p:custDataLst>
            </p:nvPr>
          </p:nvSpPr>
          <p:spPr>
            <a:xfrm>
              <a:off x="7486661" y="3467493"/>
              <a:ext cx="123815" cy="180142"/>
            </a:xfrm>
            <a:custGeom>
              <a:avLst/>
              <a:gdLst/>
              <a:ahLst/>
              <a:cxnLst/>
              <a:rect l="0" t="0" r="0" b="0"/>
              <a:pathLst>
                <a:path w="123815" h="180142">
                  <a:moveTo>
                    <a:pt x="114289" y="9132"/>
                  </a:moveTo>
                  <a:lnTo>
                    <a:pt x="114289" y="9132"/>
                  </a:lnTo>
                  <a:lnTo>
                    <a:pt x="101032" y="9132"/>
                  </a:lnTo>
                  <a:lnTo>
                    <a:pt x="94992" y="6310"/>
                  </a:lnTo>
                  <a:lnTo>
                    <a:pt x="87547" y="931"/>
                  </a:lnTo>
                  <a:lnTo>
                    <a:pt x="81201" y="0"/>
                  </a:lnTo>
                  <a:lnTo>
                    <a:pt x="75594" y="2604"/>
                  </a:lnTo>
                  <a:lnTo>
                    <a:pt x="69575" y="6230"/>
                  </a:lnTo>
                  <a:lnTo>
                    <a:pt x="57087" y="8559"/>
                  </a:lnTo>
                  <a:lnTo>
                    <a:pt x="53929" y="8749"/>
                  </a:lnTo>
                  <a:lnTo>
                    <a:pt x="51824" y="9935"/>
                  </a:lnTo>
                  <a:lnTo>
                    <a:pt x="50421" y="11784"/>
                  </a:lnTo>
                  <a:lnTo>
                    <a:pt x="47804" y="16661"/>
                  </a:lnTo>
                  <a:lnTo>
                    <a:pt x="34521" y="31512"/>
                  </a:lnTo>
                  <a:lnTo>
                    <a:pt x="28390" y="34954"/>
                  </a:lnTo>
                  <a:lnTo>
                    <a:pt x="25272" y="35871"/>
                  </a:lnTo>
                  <a:lnTo>
                    <a:pt x="23195" y="38600"/>
                  </a:lnTo>
                  <a:lnTo>
                    <a:pt x="17038" y="55366"/>
                  </a:lnTo>
                  <a:lnTo>
                    <a:pt x="12858" y="62489"/>
                  </a:lnTo>
                  <a:lnTo>
                    <a:pt x="9447" y="72449"/>
                  </a:lnTo>
                  <a:lnTo>
                    <a:pt x="3262" y="83161"/>
                  </a:lnTo>
                  <a:lnTo>
                    <a:pt x="74" y="126540"/>
                  </a:lnTo>
                  <a:lnTo>
                    <a:pt x="0" y="145230"/>
                  </a:lnTo>
                  <a:lnTo>
                    <a:pt x="2816" y="151817"/>
                  </a:lnTo>
                  <a:lnTo>
                    <a:pt x="13247" y="164669"/>
                  </a:lnTo>
                  <a:lnTo>
                    <a:pt x="19287" y="168218"/>
                  </a:lnTo>
                  <a:lnTo>
                    <a:pt x="25499" y="170854"/>
                  </a:lnTo>
                  <a:lnTo>
                    <a:pt x="34947" y="177229"/>
                  </a:lnTo>
                  <a:lnTo>
                    <a:pt x="45507" y="179589"/>
                  </a:lnTo>
                  <a:lnTo>
                    <a:pt x="55850" y="180141"/>
                  </a:lnTo>
                  <a:lnTo>
                    <a:pt x="73572" y="175395"/>
                  </a:lnTo>
                  <a:lnTo>
                    <a:pt x="123814" y="1520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999"/>
            <p:cNvSpPr/>
            <p:nvPr>
              <p:custDataLst>
                <p:tags r:id="rId157"/>
              </p:custDataLst>
            </p:nvPr>
          </p:nvSpPr>
          <p:spPr>
            <a:xfrm>
              <a:off x="7200937" y="3562350"/>
              <a:ext cx="171414" cy="28459"/>
            </a:xfrm>
            <a:custGeom>
              <a:avLst/>
              <a:gdLst/>
              <a:ahLst/>
              <a:cxnLst/>
              <a:rect l="0" t="0" r="0" b="0"/>
              <a:pathLst>
                <a:path w="171414" h="28459">
                  <a:moveTo>
                    <a:pt x="19013" y="19050"/>
                  </a:moveTo>
                  <a:lnTo>
                    <a:pt x="19013" y="19050"/>
                  </a:lnTo>
                  <a:lnTo>
                    <a:pt x="0" y="19050"/>
                  </a:lnTo>
                  <a:lnTo>
                    <a:pt x="5030" y="19050"/>
                  </a:lnTo>
                  <a:lnTo>
                    <a:pt x="10329" y="21872"/>
                  </a:lnTo>
                  <a:lnTo>
                    <a:pt x="16212" y="25596"/>
                  </a:lnTo>
                  <a:lnTo>
                    <a:pt x="28612" y="27986"/>
                  </a:lnTo>
                  <a:lnTo>
                    <a:pt x="46309" y="28458"/>
                  </a:lnTo>
                  <a:lnTo>
                    <a:pt x="88975" y="19926"/>
                  </a:lnTo>
                  <a:lnTo>
                    <a:pt x="107946" y="18251"/>
                  </a:lnTo>
                  <a:lnTo>
                    <a:pt x="152365" y="7306"/>
                  </a:lnTo>
                  <a:lnTo>
                    <a:pt x="1714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000"/>
            <p:cNvSpPr/>
            <p:nvPr>
              <p:custDataLst>
                <p:tags r:id="rId158"/>
              </p:custDataLst>
            </p:nvPr>
          </p:nvSpPr>
          <p:spPr>
            <a:xfrm>
              <a:off x="7305675" y="3457613"/>
              <a:ext cx="28576" cy="180938"/>
            </a:xfrm>
            <a:custGeom>
              <a:avLst/>
              <a:gdLst/>
              <a:ahLst/>
              <a:cxnLst/>
              <a:rect l="0" t="0" r="0" b="0"/>
              <a:pathLst>
                <a:path w="28576" h="180938">
                  <a:moveTo>
                    <a:pt x="0" y="19012"/>
                  </a:moveTo>
                  <a:lnTo>
                    <a:pt x="0" y="19012"/>
                  </a:lnTo>
                  <a:lnTo>
                    <a:pt x="5056" y="19012"/>
                  </a:lnTo>
                  <a:lnTo>
                    <a:pt x="10361" y="16190"/>
                  </a:lnTo>
                  <a:lnTo>
                    <a:pt x="17333" y="10811"/>
                  </a:lnTo>
                  <a:lnTo>
                    <a:pt x="18286" y="7253"/>
                  </a:lnTo>
                  <a:lnTo>
                    <a:pt x="18542" y="4823"/>
                  </a:lnTo>
                  <a:lnTo>
                    <a:pt x="19769" y="3203"/>
                  </a:lnTo>
                  <a:lnTo>
                    <a:pt x="28455" y="0"/>
                  </a:lnTo>
                  <a:lnTo>
                    <a:pt x="28575" y="45555"/>
                  </a:lnTo>
                  <a:lnTo>
                    <a:pt x="28575" y="78948"/>
                  </a:lnTo>
                  <a:lnTo>
                    <a:pt x="25753" y="85515"/>
                  </a:lnTo>
                  <a:lnTo>
                    <a:pt x="23519" y="88747"/>
                  </a:lnTo>
                  <a:lnTo>
                    <a:pt x="20375" y="103409"/>
                  </a:lnTo>
                  <a:lnTo>
                    <a:pt x="19060" y="151034"/>
                  </a:lnTo>
                  <a:lnTo>
                    <a:pt x="19053" y="158671"/>
                  </a:lnTo>
                  <a:lnTo>
                    <a:pt x="21874" y="163280"/>
                  </a:lnTo>
                  <a:lnTo>
                    <a:pt x="27251" y="169806"/>
                  </a:lnTo>
                  <a:lnTo>
                    <a:pt x="28541" y="180503"/>
                  </a:lnTo>
                  <a:lnTo>
                    <a:pt x="19050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001"/>
            <p:cNvSpPr/>
            <p:nvPr>
              <p:custDataLst>
                <p:tags r:id="rId159"/>
              </p:custDataLst>
            </p:nvPr>
          </p:nvSpPr>
          <p:spPr>
            <a:xfrm>
              <a:off x="7191386" y="3429000"/>
              <a:ext cx="152390" cy="199860"/>
            </a:xfrm>
            <a:custGeom>
              <a:avLst/>
              <a:gdLst/>
              <a:ahLst/>
              <a:cxnLst/>
              <a:rect l="0" t="0" r="0" b="0"/>
              <a:pathLst>
                <a:path w="152390" h="199860">
                  <a:moveTo>
                    <a:pt x="152389" y="0"/>
                  </a:moveTo>
                  <a:lnTo>
                    <a:pt x="152389" y="0"/>
                  </a:lnTo>
                  <a:lnTo>
                    <a:pt x="128678" y="0"/>
                  </a:lnTo>
                  <a:lnTo>
                    <a:pt x="127056" y="1058"/>
                  </a:lnTo>
                  <a:lnTo>
                    <a:pt x="125976" y="2822"/>
                  </a:lnTo>
                  <a:lnTo>
                    <a:pt x="125255" y="5057"/>
                  </a:lnTo>
                  <a:lnTo>
                    <a:pt x="123716" y="6546"/>
                  </a:lnTo>
                  <a:lnTo>
                    <a:pt x="114198" y="10322"/>
                  </a:lnTo>
                  <a:lnTo>
                    <a:pt x="106971" y="15994"/>
                  </a:lnTo>
                  <a:lnTo>
                    <a:pt x="101159" y="17692"/>
                  </a:lnTo>
                  <a:lnTo>
                    <a:pt x="99186" y="19203"/>
                  </a:lnTo>
                  <a:lnTo>
                    <a:pt x="90703" y="32188"/>
                  </a:lnTo>
                  <a:lnTo>
                    <a:pt x="85109" y="35473"/>
                  </a:lnTo>
                  <a:lnTo>
                    <a:pt x="79095" y="37991"/>
                  </a:lnTo>
                  <a:lnTo>
                    <a:pt x="72894" y="42637"/>
                  </a:lnTo>
                  <a:lnTo>
                    <a:pt x="38088" y="88389"/>
                  </a:lnTo>
                  <a:lnTo>
                    <a:pt x="31386" y="102742"/>
                  </a:lnTo>
                  <a:lnTo>
                    <a:pt x="24065" y="122130"/>
                  </a:lnTo>
                  <a:lnTo>
                    <a:pt x="13485" y="139797"/>
                  </a:lnTo>
                  <a:lnTo>
                    <a:pt x="7476" y="159749"/>
                  </a:lnTo>
                  <a:lnTo>
                    <a:pt x="3317" y="167308"/>
                  </a:lnTo>
                  <a:lnTo>
                    <a:pt x="646" y="180784"/>
                  </a:lnTo>
                  <a:lnTo>
                    <a:pt x="0" y="199464"/>
                  </a:lnTo>
                  <a:lnTo>
                    <a:pt x="5049" y="199859"/>
                  </a:lnTo>
                  <a:lnTo>
                    <a:pt x="6537" y="198856"/>
                  </a:lnTo>
                  <a:lnTo>
                    <a:pt x="7530" y="197129"/>
                  </a:lnTo>
                  <a:lnTo>
                    <a:pt x="951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002"/>
            <p:cNvSpPr/>
            <p:nvPr>
              <p:custDataLst>
                <p:tags r:id="rId160"/>
              </p:custDataLst>
            </p:nvPr>
          </p:nvSpPr>
          <p:spPr>
            <a:xfrm>
              <a:off x="6781801" y="3514843"/>
              <a:ext cx="161922" cy="176820"/>
            </a:xfrm>
            <a:custGeom>
              <a:avLst/>
              <a:gdLst/>
              <a:ahLst/>
              <a:cxnLst/>
              <a:rect l="0" t="0" r="0" b="0"/>
              <a:pathLst>
                <a:path w="161922" h="176820">
                  <a:moveTo>
                    <a:pt x="57149" y="18932"/>
                  </a:moveTo>
                  <a:lnTo>
                    <a:pt x="57149" y="18932"/>
                  </a:lnTo>
                  <a:lnTo>
                    <a:pt x="57149" y="9407"/>
                  </a:lnTo>
                  <a:lnTo>
                    <a:pt x="48949" y="17608"/>
                  </a:lnTo>
                  <a:lnTo>
                    <a:pt x="46828" y="26275"/>
                  </a:lnTo>
                  <a:lnTo>
                    <a:pt x="41155" y="35101"/>
                  </a:lnTo>
                  <a:lnTo>
                    <a:pt x="37946" y="44419"/>
                  </a:lnTo>
                  <a:lnTo>
                    <a:pt x="31821" y="53883"/>
                  </a:lnTo>
                  <a:lnTo>
                    <a:pt x="29536" y="64448"/>
                  </a:lnTo>
                  <a:lnTo>
                    <a:pt x="27801" y="79455"/>
                  </a:lnTo>
                  <a:lnTo>
                    <a:pt x="21054" y="91075"/>
                  </a:lnTo>
                  <a:lnTo>
                    <a:pt x="13411" y="101220"/>
                  </a:lnTo>
                  <a:lnTo>
                    <a:pt x="11250" y="107716"/>
                  </a:lnTo>
                  <a:lnTo>
                    <a:pt x="9617" y="109871"/>
                  </a:lnTo>
                  <a:lnTo>
                    <a:pt x="3319" y="113963"/>
                  </a:lnTo>
                  <a:lnTo>
                    <a:pt x="10" y="123668"/>
                  </a:lnTo>
                  <a:lnTo>
                    <a:pt x="0" y="115503"/>
                  </a:lnTo>
                  <a:lnTo>
                    <a:pt x="6544" y="106839"/>
                  </a:lnTo>
                  <a:lnTo>
                    <a:pt x="9700" y="98013"/>
                  </a:lnTo>
                  <a:lnTo>
                    <a:pt x="25948" y="76065"/>
                  </a:lnTo>
                  <a:lnTo>
                    <a:pt x="28465" y="69725"/>
                  </a:lnTo>
                  <a:lnTo>
                    <a:pt x="43660" y="49623"/>
                  </a:lnTo>
                  <a:lnTo>
                    <a:pt x="47508" y="35669"/>
                  </a:lnTo>
                  <a:lnTo>
                    <a:pt x="49663" y="33265"/>
                  </a:lnTo>
                  <a:lnTo>
                    <a:pt x="52159" y="31662"/>
                  </a:lnTo>
                  <a:lnTo>
                    <a:pt x="53823" y="29536"/>
                  </a:lnTo>
                  <a:lnTo>
                    <a:pt x="59314" y="18518"/>
                  </a:lnTo>
                  <a:lnTo>
                    <a:pt x="66547" y="9565"/>
                  </a:lnTo>
                  <a:lnTo>
                    <a:pt x="66663" y="1220"/>
                  </a:lnTo>
                  <a:lnTo>
                    <a:pt x="67725" y="774"/>
                  </a:lnTo>
                  <a:lnTo>
                    <a:pt x="74874" y="0"/>
                  </a:lnTo>
                  <a:lnTo>
                    <a:pt x="75316" y="1019"/>
                  </a:lnTo>
                  <a:lnTo>
                    <a:pt x="77235" y="16752"/>
                  </a:lnTo>
                  <a:lnTo>
                    <a:pt x="95910" y="38588"/>
                  </a:lnTo>
                  <a:lnTo>
                    <a:pt x="129379" y="73171"/>
                  </a:lnTo>
                  <a:lnTo>
                    <a:pt x="135387" y="85659"/>
                  </a:lnTo>
                  <a:lnTo>
                    <a:pt x="137883" y="88816"/>
                  </a:lnTo>
                  <a:lnTo>
                    <a:pt x="143478" y="92325"/>
                  </a:lnTo>
                  <a:lnTo>
                    <a:pt x="146451" y="93260"/>
                  </a:lnTo>
                  <a:lnTo>
                    <a:pt x="148434" y="94943"/>
                  </a:lnTo>
                  <a:lnTo>
                    <a:pt x="160446" y="112417"/>
                  </a:lnTo>
                  <a:lnTo>
                    <a:pt x="161795" y="122228"/>
                  </a:lnTo>
                  <a:lnTo>
                    <a:pt x="161921" y="132801"/>
                  </a:lnTo>
                  <a:lnTo>
                    <a:pt x="156867" y="138161"/>
                  </a:lnTo>
                  <a:lnTo>
                    <a:pt x="151563" y="140714"/>
                  </a:lnTo>
                  <a:lnTo>
                    <a:pt x="126966" y="143736"/>
                  </a:lnTo>
                  <a:lnTo>
                    <a:pt x="114292" y="150280"/>
                  </a:lnTo>
                  <a:lnTo>
                    <a:pt x="78184" y="155052"/>
                  </a:lnTo>
                  <a:lnTo>
                    <a:pt x="70731" y="158805"/>
                  </a:lnTo>
                  <a:lnTo>
                    <a:pt x="54089" y="161411"/>
                  </a:lnTo>
                  <a:lnTo>
                    <a:pt x="39427" y="161690"/>
                  </a:lnTo>
                  <a:lnTo>
                    <a:pt x="35809" y="162787"/>
                  </a:lnTo>
                  <a:lnTo>
                    <a:pt x="33398" y="164577"/>
                  </a:lnTo>
                  <a:lnTo>
                    <a:pt x="31790" y="166828"/>
                  </a:lnTo>
                  <a:lnTo>
                    <a:pt x="29660" y="168330"/>
                  </a:lnTo>
                  <a:lnTo>
                    <a:pt x="24470" y="169998"/>
                  </a:lnTo>
                  <a:lnTo>
                    <a:pt x="439" y="171329"/>
                  </a:lnTo>
                  <a:lnTo>
                    <a:pt x="5186" y="176388"/>
                  </a:lnTo>
                  <a:lnTo>
                    <a:pt x="6632" y="176819"/>
                  </a:lnTo>
                  <a:lnTo>
                    <a:pt x="7596" y="176048"/>
                  </a:lnTo>
                  <a:lnTo>
                    <a:pt x="8238" y="174476"/>
                  </a:lnTo>
                  <a:lnTo>
                    <a:pt x="9725" y="173428"/>
                  </a:lnTo>
                  <a:lnTo>
                    <a:pt x="19049" y="1713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4" name="SMARTInkShape-1003"/>
          <p:cNvSpPr/>
          <p:nvPr>
            <p:custDataLst>
              <p:tags r:id="rId15"/>
            </p:custDataLst>
          </p:nvPr>
        </p:nvSpPr>
        <p:spPr>
          <a:xfrm>
            <a:off x="7629525" y="3476625"/>
            <a:ext cx="1" cy="19051"/>
          </a:xfrm>
          <a:custGeom>
            <a:avLst/>
            <a:gdLst/>
            <a:ahLst/>
            <a:cxnLst/>
            <a:rect l="0" t="0" r="0" b="0"/>
            <a:pathLst>
              <a:path w="1" h="19051">
                <a:moveTo>
                  <a:pt x="0" y="0"/>
                </a:moveTo>
                <a:lnTo>
                  <a:pt x="0" y="0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7" name="SMARTInkShape-Group286"/>
          <p:cNvGrpSpPr/>
          <p:nvPr/>
        </p:nvGrpSpPr>
        <p:grpSpPr>
          <a:xfrm>
            <a:off x="8181975" y="3467100"/>
            <a:ext cx="600075" cy="152401"/>
            <a:chOff x="8181975" y="3467100"/>
            <a:chExt cx="600075" cy="152401"/>
          </a:xfrm>
        </p:grpSpPr>
        <p:sp>
          <p:nvSpPr>
            <p:cNvPr id="155" name="SMARTInkShape-1004"/>
            <p:cNvSpPr/>
            <p:nvPr>
              <p:custDataLst>
                <p:tags r:id="rId152"/>
              </p:custDataLst>
            </p:nvPr>
          </p:nvSpPr>
          <p:spPr>
            <a:xfrm>
              <a:off x="8591550" y="3467100"/>
              <a:ext cx="190500" cy="152401"/>
            </a:xfrm>
            <a:custGeom>
              <a:avLst/>
              <a:gdLst/>
              <a:ahLst/>
              <a:cxnLst/>
              <a:rect l="0" t="0" r="0" b="0"/>
              <a:pathLst>
                <a:path w="190500" h="152401">
                  <a:moveTo>
                    <a:pt x="171450" y="0"/>
                  </a:moveTo>
                  <a:lnTo>
                    <a:pt x="171450" y="0"/>
                  </a:lnTo>
                  <a:lnTo>
                    <a:pt x="153839" y="0"/>
                  </a:lnTo>
                  <a:lnTo>
                    <a:pt x="153360" y="1058"/>
                  </a:lnTo>
                  <a:lnTo>
                    <a:pt x="152827" y="5057"/>
                  </a:lnTo>
                  <a:lnTo>
                    <a:pt x="151626" y="6546"/>
                  </a:lnTo>
                  <a:lnTo>
                    <a:pt x="142724" y="10322"/>
                  </a:lnTo>
                  <a:lnTo>
                    <a:pt x="95197" y="57203"/>
                  </a:lnTo>
                  <a:lnTo>
                    <a:pt x="70907" y="82552"/>
                  </a:lnTo>
                  <a:lnTo>
                    <a:pt x="64688" y="95250"/>
                  </a:lnTo>
                  <a:lnTo>
                    <a:pt x="38148" y="123776"/>
                  </a:lnTo>
                  <a:lnTo>
                    <a:pt x="38114" y="118754"/>
                  </a:lnTo>
                  <a:lnTo>
                    <a:pt x="40929" y="113457"/>
                  </a:lnTo>
                  <a:lnTo>
                    <a:pt x="85743" y="66659"/>
                  </a:lnTo>
                  <a:lnTo>
                    <a:pt x="95255" y="54323"/>
                  </a:lnTo>
                  <a:lnTo>
                    <a:pt x="114104" y="29032"/>
                  </a:lnTo>
                  <a:lnTo>
                    <a:pt x="120473" y="21420"/>
                  </a:lnTo>
                  <a:lnTo>
                    <a:pt x="122336" y="15517"/>
                  </a:lnTo>
                  <a:lnTo>
                    <a:pt x="123890" y="13520"/>
                  </a:lnTo>
                  <a:lnTo>
                    <a:pt x="130077" y="9650"/>
                  </a:lnTo>
                  <a:lnTo>
                    <a:pt x="133312" y="130"/>
                  </a:lnTo>
                  <a:lnTo>
                    <a:pt x="142481" y="3"/>
                  </a:lnTo>
                  <a:lnTo>
                    <a:pt x="142841" y="8201"/>
                  </a:lnTo>
                  <a:lnTo>
                    <a:pt x="151073" y="17610"/>
                  </a:lnTo>
                  <a:lnTo>
                    <a:pt x="152006" y="23680"/>
                  </a:lnTo>
                  <a:lnTo>
                    <a:pt x="153196" y="25312"/>
                  </a:lnTo>
                  <a:lnTo>
                    <a:pt x="155047" y="26400"/>
                  </a:lnTo>
                  <a:lnTo>
                    <a:pt x="157340" y="27124"/>
                  </a:lnTo>
                  <a:lnTo>
                    <a:pt x="158868" y="28666"/>
                  </a:lnTo>
                  <a:lnTo>
                    <a:pt x="164143" y="38745"/>
                  </a:lnTo>
                  <a:lnTo>
                    <a:pt x="170006" y="45871"/>
                  </a:lnTo>
                  <a:lnTo>
                    <a:pt x="172224" y="54883"/>
                  </a:lnTo>
                  <a:lnTo>
                    <a:pt x="179614" y="64913"/>
                  </a:lnTo>
                  <a:lnTo>
                    <a:pt x="180572" y="71209"/>
                  </a:lnTo>
                  <a:lnTo>
                    <a:pt x="181765" y="72873"/>
                  </a:lnTo>
                  <a:lnTo>
                    <a:pt x="183619" y="73982"/>
                  </a:lnTo>
                  <a:lnTo>
                    <a:pt x="185912" y="74721"/>
                  </a:lnTo>
                  <a:lnTo>
                    <a:pt x="187442" y="76272"/>
                  </a:lnTo>
                  <a:lnTo>
                    <a:pt x="189141" y="80819"/>
                  </a:lnTo>
                  <a:lnTo>
                    <a:pt x="190499" y="109701"/>
                  </a:lnTo>
                  <a:lnTo>
                    <a:pt x="189442" y="111234"/>
                  </a:lnTo>
                  <a:lnTo>
                    <a:pt x="187678" y="112256"/>
                  </a:lnTo>
                  <a:lnTo>
                    <a:pt x="185443" y="112938"/>
                  </a:lnTo>
                  <a:lnTo>
                    <a:pt x="173165" y="122381"/>
                  </a:lnTo>
                  <a:lnTo>
                    <a:pt x="125995" y="124876"/>
                  </a:lnTo>
                  <a:lnTo>
                    <a:pt x="102931" y="132025"/>
                  </a:lnTo>
                  <a:lnTo>
                    <a:pt x="57340" y="133335"/>
                  </a:lnTo>
                  <a:lnTo>
                    <a:pt x="24077" y="133350"/>
                  </a:lnTo>
                  <a:lnTo>
                    <a:pt x="18462" y="136172"/>
                  </a:lnTo>
                  <a:lnTo>
                    <a:pt x="11290" y="141551"/>
                  </a:lnTo>
                  <a:lnTo>
                    <a:pt x="1478" y="142758"/>
                  </a:lnTo>
                  <a:lnTo>
                    <a:pt x="986" y="143856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005"/>
            <p:cNvSpPr/>
            <p:nvPr>
              <p:custDataLst>
                <p:tags r:id="rId153"/>
              </p:custDataLst>
            </p:nvPr>
          </p:nvSpPr>
          <p:spPr>
            <a:xfrm>
              <a:off x="8181975" y="3505200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3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9701" y="9787"/>
                  </a:lnTo>
                  <a:lnTo>
                    <a:pt x="57155" y="9525"/>
                  </a:lnTo>
                  <a:lnTo>
                    <a:pt x="69851" y="9525"/>
                  </a:lnTo>
                  <a:lnTo>
                    <a:pt x="76200" y="6703"/>
                  </a:lnTo>
                  <a:lnTo>
                    <a:pt x="79375" y="4468"/>
                  </a:lnTo>
                  <a:lnTo>
                    <a:pt x="93956" y="1324"/>
                  </a:lnTo>
                  <a:lnTo>
                    <a:pt x="140837" y="15"/>
                  </a:lnTo>
                  <a:lnTo>
                    <a:pt x="180532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1" name="SMARTInkShape-Group287"/>
          <p:cNvGrpSpPr/>
          <p:nvPr/>
        </p:nvGrpSpPr>
        <p:grpSpPr>
          <a:xfrm>
            <a:off x="9020176" y="3306548"/>
            <a:ext cx="971550" cy="255803"/>
            <a:chOff x="9020176" y="3306548"/>
            <a:chExt cx="971550" cy="255803"/>
          </a:xfrm>
        </p:grpSpPr>
        <p:sp>
          <p:nvSpPr>
            <p:cNvPr id="158" name="SMARTInkShape-1006"/>
            <p:cNvSpPr/>
            <p:nvPr>
              <p:custDataLst>
                <p:tags r:id="rId149"/>
              </p:custDataLst>
            </p:nvPr>
          </p:nvSpPr>
          <p:spPr>
            <a:xfrm>
              <a:off x="9667879" y="3306548"/>
              <a:ext cx="323847" cy="227217"/>
            </a:xfrm>
            <a:custGeom>
              <a:avLst/>
              <a:gdLst/>
              <a:ahLst/>
              <a:cxnLst/>
              <a:rect l="0" t="0" r="0" b="0"/>
              <a:pathLst>
                <a:path w="323847" h="227217">
                  <a:moveTo>
                    <a:pt x="152396" y="65302"/>
                  </a:moveTo>
                  <a:lnTo>
                    <a:pt x="152396" y="65302"/>
                  </a:lnTo>
                  <a:lnTo>
                    <a:pt x="152396" y="82994"/>
                  </a:lnTo>
                  <a:lnTo>
                    <a:pt x="145850" y="91688"/>
                  </a:lnTo>
                  <a:lnTo>
                    <a:pt x="143262" y="101651"/>
                  </a:lnTo>
                  <a:lnTo>
                    <a:pt x="142986" y="107939"/>
                  </a:lnTo>
                  <a:lnTo>
                    <a:pt x="140100" y="113533"/>
                  </a:lnTo>
                  <a:lnTo>
                    <a:pt x="136348" y="119546"/>
                  </a:lnTo>
                  <a:lnTo>
                    <a:pt x="134682" y="125747"/>
                  </a:lnTo>
                  <a:lnTo>
                    <a:pt x="133178" y="127823"/>
                  </a:lnTo>
                  <a:lnTo>
                    <a:pt x="131117" y="129208"/>
                  </a:lnTo>
                  <a:lnTo>
                    <a:pt x="128685" y="130131"/>
                  </a:lnTo>
                  <a:lnTo>
                    <a:pt x="127064" y="131805"/>
                  </a:lnTo>
                  <a:lnTo>
                    <a:pt x="116501" y="153603"/>
                  </a:lnTo>
                  <a:lnTo>
                    <a:pt x="73018" y="192327"/>
                  </a:lnTo>
                  <a:lnTo>
                    <a:pt x="53775" y="203949"/>
                  </a:lnTo>
                  <a:lnTo>
                    <a:pt x="42152" y="207982"/>
                  </a:lnTo>
                  <a:lnTo>
                    <a:pt x="32006" y="214351"/>
                  </a:lnTo>
                  <a:lnTo>
                    <a:pt x="22299" y="216709"/>
                  </a:lnTo>
                  <a:lnTo>
                    <a:pt x="555" y="217691"/>
                  </a:lnTo>
                  <a:lnTo>
                    <a:pt x="0" y="195036"/>
                  </a:lnTo>
                  <a:lnTo>
                    <a:pt x="1057" y="193066"/>
                  </a:lnTo>
                  <a:lnTo>
                    <a:pt x="2820" y="191753"/>
                  </a:lnTo>
                  <a:lnTo>
                    <a:pt x="5053" y="190878"/>
                  </a:lnTo>
                  <a:lnTo>
                    <a:pt x="6542" y="189236"/>
                  </a:lnTo>
                  <a:lnTo>
                    <a:pt x="11756" y="178996"/>
                  </a:lnTo>
                  <a:lnTo>
                    <a:pt x="14187" y="176023"/>
                  </a:lnTo>
                  <a:lnTo>
                    <a:pt x="19709" y="172720"/>
                  </a:lnTo>
                  <a:lnTo>
                    <a:pt x="25690" y="170193"/>
                  </a:lnTo>
                  <a:lnTo>
                    <a:pt x="35009" y="163879"/>
                  </a:lnTo>
                  <a:lnTo>
                    <a:pt x="44472" y="161538"/>
                  </a:lnTo>
                  <a:lnTo>
                    <a:pt x="88503" y="160563"/>
                  </a:lnTo>
                  <a:lnTo>
                    <a:pt x="95072" y="163379"/>
                  </a:lnTo>
                  <a:lnTo>
                    <a:pt x="111998" y="176362"/>
                  </a:lnTo>
                  <a:lnTo>
                    <a:pt x="120904" y="179700"/>
                  </a:lnTo>
                  <a:lnTo>
                    <a:pt x="130249" y="185864"/>
                  </a:lnTo>
                  <a:lnTo>
                    <a:pt x="136555" y="187676"/>
                  </a:lnTo>
                  <a:lnTo>
                    <a:pt x="138660" y="189218"/>
                  </a:lnTo>
                  <a:lnTo>
                    <a:pt x="140064" y="191305"/>
                  </a:lnTo>
                  <a:lnTo>
                    <a:pt x="142682" y="196445"/>
                  </a:lnTo>
                  <a:lnTo>
                    <a:pt x="147373" y="202257"/>
                  </a:lnTo>
                  <a:lnTo>
                    <a:pt x="152987" y="205546"/>
                  </a:lnTo>
                  <a:lnTo>
                    <a:pt x="155965" y="206423"/>
                  </a:lnTo>
                  <a:lnTo>
                    <a:pt x="157950" y="208066"/>
                  </a:lnTo>
                  <a:lnTo>
                    <a:pt x="160156" y="212714"/>
                  </a:lnTo>
                  <a:lnTo>
                    <a:pt x="161803" y="214376"/>
                  </a:lnTo>
                  <a:lnTo>
                    <a:pt x="166454" y="216224"/>
                  </a:lnTo>
                  <a:lnTo>
                    <a:pt x="168118" y="217775"/>
                  </a:lnTo>
                  <a:lnTo>
                    <a:pt x="169967" y="222321"/>
                  </a:lnTo>
                  <a:lnTo>
                    <a:pt x="171518" y="223956"/>
                  </a:lnTo>
                  <a:lnTo>
                    <a:pt x="179518" y="226796"/>
                  </a:lnTo>
                  <a:lnTo>
                    <a:pt x="195122" y="227216"/>
                  </a:lnTo>
                  <a:lnTo>
                    <a:pt x="196755" y="226162"/>
                  </a:lnTo>
                  <a:lnTo>
                    <a:pt x="197844" y="224400"/>
                  </a:lnTo>
                  <a:lnTo>
                    <a:pt x="198569" y="222167"/>
                  </a:lnTo>
                  <a:lnTo>
                    <a:pt x="213151" y="204837"/>
                  </a:lnTo>
                  <a:lnTo>
                    <a:pt x="224447" y="192269"/>
                  </a:lnTo>
                  <a:lnTo>
                    <a:pt x="230599" y="179595"/>
                  </a:lnTo>
                  <a:lnTo>
                    <a:pt x="234779" y="173249"/>
                  </a:lnTo>
                  <a:lnTo>
                    <a:pt x="237131" y="162668"/>
                  </a:lnTo>
                  <a:lnTo>
                    <a:pt x="238885" y="147656"/>
                  </a:lnTo>
                  <a:lnTo>
                    <a:pt x="244580" y="134976"/>
                  </a:lnTo>
                  <a:lnTo>
                    <a:pt x="247526" y="100654"/>
                  </a:lnTo>
                  <a:lnTo>
                    <a:pt x="237938" y="69385"/>
                  </a:lnTo>
                  <a:lnTo>
                    <a:pt x="230755" y="55956"/>
                  </a:lnTo>
                  <a:lnTo>
                    <a:pt x="230035" y="52722"/>
                  </a:lnTo>
                  <a:lnTo>
                    <a:pt x="223966" y="43112"/>
                  </a:lnTo>
                  <a:lnTo>
                    <a:pt x="196809" y="14503"/>
                  </a:lnTo>
                  <a:lnTo>
                    <a:pt x="190478" y="10975"/>
                  </a:lnTo>
                  <a:lnTo>
                    <a:pt x="150545" y="0"/>
                  </a:lnTo>
                  <a:lnTo>
                    <a:pt x="146927" y="601"/>
                  </a:lnTo>
                  <a:lnTo>
                    <a:pt x="130286" y="6948"/>
                  </a:lnTo>
                  <a:lnTo>
                    <a:pt x="120680" y="7795"/>
                  </a:lnTo>
                  <a:lnTo>
                    <a:pt x="118553" y="8972"/>
                  </a:lnTo>
                  <a:lnTo>
                    <a:pt x="117133" y="10816"/>
                  </a:lnTo>
                  <a:lnTo>
                    <a:pt x="114498" y="15686"/>
                  </a:lnTo>
                  <a:lnTo>
                    <a:pt x="89049" y="43969"/>
                  </a:lnTo>
                  <a:lnTo>
                    <a:pt x="86707" y="52866"/>
                  </a:lnTo>
                  <a:lnTo>
                    <a:pt x="85850" y="68511"/>
                  </a:lnTo>
                  <a:lnTo>
                    <a:pt x="88601" y="74842"/>
                  </a:lnTo>
                  <a:lnTo>
                    <a:pt x="99915" y="88852"/>
                  </a:lnTo>
                  <a:lnTo>
                    <a:pt x="117962" y="99431"/>
                  </a:lnTo>
                  <a:lnTo>
                    <a:pt x="132816" y="102618"/>
                  </a:lnTo>
                  <a:lnTo>
                    <a:pt x="174971" y="103371"/>
                  </a:lnTo>
                  <a:lnTo>
                    <a:pt x="219092" y="103400"/>
                  </a:lnTo>
                  <a:lnTo>
                    <a:pt x="264463" y="103402"/>
                  </a:lnTo>
                  <a:lnTo>
                    <a:pt x="288790" y="103402"/>
                  </a:lnTo>
                  <a:lnTo>
                    <a:pt x="295213" y="100580"/>
                  </a:lnTo>
                  <a:lnTo>
                    <a:pt x="301595" y="96856"/>
                  </a:lnTo>
                  <a:lnTo>
                    <a:pt x="314317" y="94466"/>
                  </a:lnTo>
                  <a:lnTo>
                    <a:pt x="323846" y="938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007"/>
            <p:cNvSpPr/>
            <p:nvPr>
              <p:custDataLst>
                <p:tags r:id="rId150"/>
              </p:custDataLst>
            </p:nvPr>
          </p:nvSpPr>
          <p:spPr>
            <a:xfrm>
              <a:off x="9344040" y="3371850"/>
              <a:ext cx="180961" cy="180956"/>
            </a:xfrm>
            <a:custGeom>
              <a:avLst/>
              <a:gdLst/>
              <a:ahLst/>
              <a:cxnLst/>
              <a:rect l="0" t="0" r="0" b="0"/>
              <a:pathLst>
                <a:path w="180961" h="180956">
                  <a:moveTo>
                    <a:pt x="180960" y="9525"/>
                  </a:moveTo>
                  <a:lnTo>
                    <a:pt x="180960" y="9525"/>
                  </a:lnTo>
                  <a:lnTo>
                    <a:pt x="171826" y="393"/>
                  </a:lnTo>
                  <a:lnTo>
                    <a:pt x="128832" y="0"/>
                  </a:lnTo>
                  <a:lnTo>
                    <a:pt x="123220" y="2822"/>
                  </a:lnTo>
                  <a:lnTo>
                    <a:pt x="120241" y="5057"/>
                  </a:lnTo>
                  <a:lnTo>
                    <a:pt x="111288" y="7539"/>
                  </a:lnTo>
                  <a:lnTo>
                    <a:pt x="98406" y="9132"/>
                  </a:lnTo>
                  <a:lnTo>
                    <a:pt x="88256" y="17052"/>
                  </a:lnTo>
                  <a:lnTo>
                    <a:pt x="68142" y="36624"/>
                  </a:lnTo>
                  <a:lnTo>
                    <a:pt x="66790" y="46171"/>
                  </a:lnTo>
                  <a:lnTo>
                    <a:pt x="66672" y="55699"/>
                  </a:lnTo>
                  <a:lnTo>
                    <a:pt x="71719" y="61776"/>
                  </a:lnTo>
                  <a:lnTo>
                    <a:pt x="77023" y="64498"/>
                  </a:lnTo>
                  <a:lnTo>
                    <a:pt x="85202" y="66547"/>
                  </a:lnTo>
                  <a:lnTo>
                    <a:pt x="93213" y="73196"/>
                  </a:lnTo>
                  <a:lnTo>
                    <a:pt x="104248" y="76083"/>
                  </a:lnTo>
                  <a:lnTo>
                    <a:pt x="114165" y="76200"/>
                  </a:lnTo>
                  <a:lnTo>
                    <a:pt x="106074" y="76200"/>
                  </a:lnTo>
                  <a:lnTo>
                    <a:pt x="97415" y="82746"/>
                  </a:lnTo>
                  <a:lnTo>
                    <a:pt x="87460" y="85332"/>
                  </a:lnTo>
                  <a:lnTo>
                    <a:pt x="78452" y="92194"/>
                  </a:lnTo>
                  <a:lnTo>
                    <a:pt x="69565" y="94345"/>
                  </a:lnTo>
                  <a:lnTo>
                    <a:pt x="63365" y="94848"/>
                  </a:lnTo>
                  <a:lnTo>
                    <a:pt x="57082" y="97894"/>
                  </a:lnTo>
                  <a:lnTo>
                    <a:pt x="50761" y="101717"/>
                  </a:lnTo>
                  <a:lnTo>
                    <a:pt x="41253" y="104927"/>
                  </a:lnTo>
                  <a:lnTo>
                    <a:pt x="31733" y="111053"/>
                  </a:lnTo>
                  <a:lnTo>
                    <a:pt x="25384" y="112856"/>
                  </a:lnTo>
                  <a:lnTo>
                    <a:pt x="23268" y="114396"/>
                  </a:lnTo>
                  <a:lnTo>
                    <a:pt x="21857" y="116481"/>
                  </a:lnTo>
                  <a:lnTo>
                    <a:pt x="19231" y="121619"/>
                  </a:lnTo>
                  <a:lnTo>
                    <a:pt x="14536" y="127431"/>
                  </a:lnTo>
                  <a:lnTo>
                    <a:pt x="8922" y="130719"/>
                  </a:lnTo>
                  <a:lnTo>
                    <a:pt x="5942" y="131596"/>
                  </a:lnTo>
                  <a:lnTo>
                    <a:pt x="3958" y="133239"/>
                  </a:lnTo>
                  <a:lnTo>
                    <a:pt x="1750" y="137887"/>
                  </a:lnTo>
                  <a:lnTo>
                    <a:pt x="0" y="166434"/>
                  </a:lnTo>
                  <a:lnTo>
                    <a:pt x="2814" y="172043"/>
                  </a:lnTo>
                  <a:lnTo>
                    <a:pt x="8187" y="179211"/>
                  </a:lnTo>
                  <a:lnTo>
                    <a:pt x="50316" y="180955"/>
                  </a:lnTo>
                  <a:lnTo>
                    <a:pt x="91970" y="179916"/>
                  </a:lnTo>
                  <a:lnTo>
                    <a:pt x="136337" y="169216"/>
                  </a:lnTo>
                  <a:lnTo>
                    <a:pt x="16191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008"/>
            <p:cNvSpPr/>
            <p:nvPr>
              <p:custDataLst>
                <p:tags r:id="rId151"/>
              </p:custDataLst>
            </p:nvPr>
          </p:nvSpPr>
          <p:spPr>
            <a:xfrm>
              <a:off x="9020176" y="3343311"/>
              <a:ext cx="209107" cy="219040"/>
            </a:xfrm>
            <a:custGeom>
              <a:avLst/>
              <a:gdLst/>
              <a:ahLst/>
              <a:cxnLst/>
              <a:rect l="0" t="0" r="0" b="0"/>
              <a:pathLst>
                <a:path w="209107" h="219040">
                  <a:moveTo>
                    <a:pt x="76199" y="28539"/>
                  </a:moveTo>
                  <a:lnTo>
                    <a:pt x="76199" y="28539"/>
                  </a:lnTo>
                  <a:lnTo>
                    <a:pt x="66677" y="28539"/>
                  </a:lnTo>
                  <a:lnTo>
                    <a:pt x="66675" y="33596"/>
                  </a:lnTo>
                  <a:lnTo>
                    <a:pt x="65616" y="35085"/>
                  </a:lnTo>
                  <a:lnTo>
                    <a:pt x="63852" y="36078"/>
                  </a:lnTo>
                  <a:lnTo>
                    <a:pt x="61617" y="36740"/>
                  </a:lnTo>
                  <a:lnTo>
                    <a:pt x="60128" y="38240"/>
                  </a:lnTo>
                  <a:lnTo>
                    <a:pt x="58473" y="42728"/>
                  </a:lnTo>
                  <a:lnTo>
                    <a:pt x="56098" y="82521"/>
                  </a:lnTo>
                  <a:lnTo>
                    <a:pt x="50604" y="93100"/>
                  </a:lnTo>
                  <a:lnTo>
                    <a:pt x="47450" y="108110"/>
                  </a:lnTo>
                  <a:lnTo>
                    <a:pt x="40260" y="123201"/>
                  </a:lnTo>
                  <a:lnTo>
                    <a:pt x="35467" y="150327"/>
                  </a:lnTo>
                  <a:lnTo>
                    <a:pt x="31637" y="157808"/>
                  </a:lnTo>
                  <a:lnTo>
                    <a:pt x="28423" y="167970"/>
                  </a:lnTo>
                  <a:lnTo>
                    <a:pt x="22298" y="177685"/>
                  </a:lnTo>
                  <a:lnTo>
                    <a:pt x="20493" y="184079"/>
                  </a:lnTo>
                  <a:lnTo>
                    <a:pt x="18954" y="186207"/>
                  </a:lnTo>
                  <a:lnTo>
                    <a:pt x="16869" y="187626"/>
                  </a:lnTo>
                  <a:lnTo>
                    <a:pt x="14420" y="188572"/>
                  </a:lnTo>
                  <a:lnTo>
                    <a:pt x="12788" y="190261"/>
                  </a:lnTo>
                  <a:lnTo>
                    <a:pt x="10974" y="194960"/>
                  </a:lnTo>
                  <a:lnTo>
                    <a:pt x="9432" y="196636"/>
                  </a:lnTo>
                  <a:lnTo>
                    <a:pt x="4897" y="198499"/>
                  </a:lnTo>
                  <a:lnTo>
                    <a:pt x="3264" y="200054"/>
                  </a:lnTo>
                  <a:lnTo>
                    <a:pt x="126" y="209083"/>
                  </a:lnTo>
                  <a:lnTo>
                    <a:pt x="0" y="185913"/>
                  </a:lnTo>
                  <a:lnTo>
                    <a:pt x="2821" y="180327"/>
                  </a:lnTo>
                  <a:lnTo>
                    <a:pt x="5056" y="177356"/>
                  </a:lnTo>
                  <a:lnTo>
                    <a:pt x="7539" y="168411"/>
                  </a:lnTo>
                  <a:lnTo>
                    <a:pt x="9700" y="158438"/>
                  </a:lnTo>
                  <a:lnTo>
                    <a:pt x="16889" y="143411"/>
                  </a:lnTo>
                  <a:lnTo>
                    <a:pt x="33201" y="96910"/>
                  </a:lnTo>
                  <a:lnTo>
                    <a:pt x="45417" y="63553"/>
                  </a:lnTo>
                  <a:lnTo>
                    <a:pt x="63908" y="38255"/>
                  </a:lnTo>
                  <a:lnTo>
                    <a:pt x="66503" y="31799"/>
                  </a:lnTo>
                  <a:lnTo>
                    <a:pt x="79770" y="15850"/>
                  </a:lnTo>
                  <a:lnTo>
                    <a:pt x="85900" y="12316"/>
                  </a:lnTo>
                  <a:lnTo>
                    <a:pt x="98459" y="10047"/>
                  </a:lnTo>
                  <a:lnTo>
                    <a:pt x="100563" y="8803"/>
                  </a:lnTo>
                  <a:lnTo>
                    <a:pt x="101967" y="6915"/>
                  </a:lnTo>
                  <a:lnTo>
                    <a:pt x="102902" y="4598"/>
                  </a:lnTo>
                  <a:lnTo>
                    <a:pt x="104585" y="3054"/>
                  </a:lnTo>
                  <a:lnTo>
                    <a:pt x="109276" y="1337"/>
                  </a:lnTo>
                  <a:lnTo>
                    <a:pt x="128358" y="0"/>
                  </a:lnTo>
                  <a:lnTo>
                    <a:pt x="133953" y="2802"/>
                  </a:lnTo>
                  <a:lnTo>
                    <a:pt x="141111" y="8168"/>
                  </a:lnTo>
                  <a:lnTo>
                    <a:pt x="147409" y="9098"/>
                  </a:lnTo>
                  <a:lnTo>
                    <a:pt x="149071" y="10286"/>
                  </a:lnTo>
                  <a:lnTo>
                    <a:pt x="150181" y="12137"/>
                  </a:lnTo>
                  <a:lnTo>
                    <a:pt x="152107" y="19167"/>
                  </a:lnTo>
                  <a:lnTo>
                    <a:pt x="152361" y="32152"/>
                  </a:lnTo>
                  <a:lnTo>
                    <a:pt x="149560" y="38259"/>
                  </a:lnTo>
                  <a:lnTo>
                    <a:pt x="137208" y="53965"/>
                  </a:lnTo>
                  <a:lnTo>
                    <a:pt x="131289" y="66644"/>
                  </a:lnTo>
                  <a:lnTo>
                    <a:pt x="120242" y="79340"/>
                  </a:lnTo>
                  <a:lnTo>
                    <a:pt x="114118" y="82867"/>
                  </a:lnTo>
                  <a:lnTo>
                    <a:pt x="107868" y="85493"/>
                  </a:lnTo>
                  <a:lnTo>
                    <a:pt x="98400" y="91863"/>
                  </a:lnTo>
                  <a:lnTo>
                    <a:pt x="88892" y="95279"/>
                  </a:lnTo>
                  <a:lnTo>
                    <a:pt x="78079" y="103284"/>
                  </a:lnTo>
                  <a:lnTo>
                    <a:pt x="66692" y="104737"/>
                  </a:lnTo>
                  <a:lnTo>
                    <a:pt x="66686" y="104738"/>
                  </a:lnTo>
                  <a:lnTo>
                    <a:pt x="114305" y="104739"/>
                  </a:lnTo>
                  <a:lnTo>
                    <a:pt x="117478" y="104739"/>
                  </a:lnTo>
                  <a:lnTo>
                    <a:pt x="159350" y="116498"/>
                  </a:lnTo>
                  <a:lnTo>
                    <a:pt x="167130" y="120548"/>
                  </a:lnTo>
                  <a:lnTo>
                    <a:pt x="177460" y="123887"/>
                  </a:lnTo>
                  <a:lnTo>
                    <a:pt x="187222" y="130051"/>
                  </a:lnTo>
                  <a:lnTo>
                    <a:pt x="193628" y="131863"/>
                  </a:lnTo>
                  <a:lnTo>
                    <a:pt x="195761" y="133405"/>
                  </a:lnTo>
                  <a:lnTo>
                    <a:pt x="197182" y="135492"/>
                  </a:lnTo>
                  <a:lnTo>
                    <a:pt x="199819" y="140632"/>
                  </a:lnTo>
                  <a:lnTo>
                    <a:pt x="206196" y="149475"/>
                  </a:lnTo>
                  <a:lnTo>
                    <a:pt x="208554" y="158799"/>
                  </a:lnTo>
                  <a:lnTo>
                    <a:pt x="209106" y="165102"/>
                  </a:lnTo>
                  <a:lnTo>
                    <a:pt x="206531" y="171431"/>
                  </a:lnTo>
                  <a:lnTo>
                    <a:pt x="202916" y="177771"/>
                  </a:lnTo>
                  <a:lnTo>
                    <a:pt x="201308" y="184117"/>
                  </a:lnTo>
                  <a:lnTo>
                    <a:pt x="199822" y="186233"/>
                  </a:lnTo>
                  <a:lnTo>
                    <a:pt x="197773" y="187643"/>
                  </a:lnTo>
                  <a:lnTo>
                    <a:pt x="192673" y="190269"/>
                  </a:lnTo>
                  <a:lnTo>
                    <a:pt x="174536" y="205542"/>
                  </a:lnTo>
                  <a:lnTo>
                    <a:pt x="161906" y="211551"/>
                  </a:lnTo>
                  <a:lnTo>
                    <a:pt x="158737" y="214047"/>
                  </a:lnTo>
                  <a:lnTo>
                    <a:pt x="149572" y="216821"/>
                  </a:lnTo>
                  <a:lnTo>
                    <a:pt x="103040" y="219000"/>
                  </a:lnTo>
                  <a:lnTo>
                    <a:pt x="58872" y="219038"/>
                  </a:lnTo>
                  <a:lnTo>
                    <a:pt x="35354" y="219039"/>
                  </a:lnTo>
                  <a:lnTo>
                    <a:pt x="33094" y="217981"/>
                  </a:lnTo>
                  <a:lnTo>
                    <a:pt x="31588" y="216217"/>
                  </a:lnTo>
                  <a:lnTo>
                    <a:pt x="30583" y="213982"/>
                  </a:lnTo>
                  <a:lnTo>
                    <a:pt x="28855" y="212493"/>
                  </a:lnTo>
                  <a:lnTo>
                    <a:pt x="19049" y="20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2" name="SMARTInkShape-1009"/>
          <p:cNvSpPr/>
          <p:nvPr>
            <p:custDataLst>
              <p:tags r:id="rId16"/>
            </p:custDataLst>
          </p:nvPr>
        </p:nvSpPr>
        <p:spPr>
          <a:xfrm>
            <a:off x="9525000" y="33909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SMARTInkShape-1010"/>
          <p:cNvSpPr/>
          <p:nvPr>
            <p:custDataLst>
              <p:tags r:id="rId17"/>
            </p:custDataLst>
          </p:nvPr>
        </p:nvSpPr>
        <p:spPr>
          <a:xfrm>
            <a:off x="10277475" y="3333761"/>
            <a:ext cx="348278" cy="133220"/>
          </a:xfrm>
          <a:custGeom>
            <a:avLst/>
            <a:gdLst/>
            <a:ahLst/>
            <a:cxnLst/>
            <a:rect l="0" t="0" r="0" b="0"/>
            <a:pathLst>
              <a:path w="348278" h="133220">
                <a:moveTo>
                  <a:pt x="47625" y="19039"/>
                </a:moveTo>
                <a:lnTo>
                  <a:pt x="47625" y="19039"/>
                </a:lnTo>
                <a:lnTo>
                  <a:pt x="47625" y="51196"/>
                </a:lnTo>
                <a:lnTo>
                  <a:pt x="44801" y="57320"/>
                </a:lnTo>
                <a:lnTo>
                  <a:pt x="41079" y="63569"/>
                </a:lnTo>
                <a:lnTo>
                  <a:pt x="37923" y="73038"/>
                </a:lnTo>
                <a:lnTo>
                  <a:pt x="31815" y="82546"/>
                </a:lnTo>
                <a:lnTo>
                  <a:pt x="28478" y="92066"/>
                </a:lnTo>
                <a:lnTo>
                  <a:pt x="22314" y="101590"/>
                </a:lnTo>
                <a:lnTo>
                  <a:pt x="20500" y="107939"/>
                </a:lnTo>
                <a:lnTo>
                  <a:pt x="18958" y="110056"/>
                </a:lnTo>
                <a:lnTo>
                  <a:pt x="16873" y="111467"/>
                </a:lnTo>
                <a:lnTo>
                  <a:pt x="14424" y="112407"/>
                </a:lnTo>
                <a:lnTo>
                  <a:pt x="12790" y="114093"/>
                </a:lnTo>
                <a:lnTo>
                  <a:pt x="9954" y="122325"/>
                </a:lnTo>
                <a:lnTo>
                  <a:pt x="6893" y="123152"/>
                </a:lnTo>
                <a:lnTo>
                  <a:pt x="4596" y="123373"/>
                </a:lnTo>
                <a:lnTo>
                  <a:pt x="3063" y="124579"/>
                </a:lnTo>
                <a:lnTo>
                  <a:pt x="35" y="133219"/>
                </a:lnTo>
                <a:lnTo>
                  <a:pt x="0" y="109740"/>
                </a:lnTo>
                <a:lnTo>
                  <a:pt x="2824" y="104154"/>
                </a:lnTo>
                <a:lnTo>
                  <a:pt x="8202" y="97000"/>
                </a:lnTo>
                <a:lnTo>
                  <a:pt x="10323" y="81437"/>
                </a:lnTo>
                <a:lnTo>
                  <a:pt x="17051" y="70453"/>
                </a:lnTo>
                <a:lnTo>
                  <a:pt x="60329" y="25391"/>
                </a:lnTo>
                <a:lnTo>
                  <a:pt x="73026" y="13748"/>
                </a:lnTo>
                <a:lnTo>
                  <a:pt x="101569" y="1478"/>
                </a:lnTo>
                <a:lnTo>
                  <a:pt x="136826" y="0"/>
                </a:lnTo>
                <a:lnTo>
                  <a:pt x="138841" y="1055"/>
                </a:lnTo>
                <a:lnTo>
                  <a:pt x="140187" y="2816"/>
                </a:lnTo>
                <a:lnTo>
                  <a:pt x="141083" y="5049"/>
                </a:lnTo>
                <a:lnTo>
                  <a:pt x="142739" y="6537"/>
                </a:lnTo>
                <a:lnTo>
                  <a:pt x="147400" y="8191"/>
                </a:lnTo>
                <a:lnTo>
                  <a:pt x="149067" y="9690"/>
                </a:lnTo>
                <a:lnTo>
                  <a:pt x="150919" y="14178"/>
                </a:lnTo>
                <a:lnTo>
                  <a:pt x="152269" y="31870"/>
                </a:lnTo>
                <a:lnTo>
                  <a:pt x="149519" y="38147"/>
                </a:lnTo>
                <a:lnTo>
                  <a:pt x="145827" y="44465"/>
                </a:lnTo>
                <a:lnTo>
                  <a:pt x="143458" y="57144"/>
                </a:lnTo>
                <a:lnTo>
                  <a:pt x="142875" y="103285"/>
                </a:lnTo>
                <a:lnTo>
                  <a:pt x="151077" y="112835"/>
                </a:lnTo>
                <a:lnTo>
                  <a:pt x="157066" y="113858"/>
                </a:lnTo>
                <a:lnTo>
                  <a:pt x="158685" y="112943"/>
                </a:lnTo>
                <a:lnTo>
                  <a:pt x="159764" y="111276"/>
                </a:lnTo>
                <a:lnTo>
                  <a:pt x="160484" y="109105"/>
                </a:lnTo>
                <a:lnTo>
                  <a:pt x="162022" y="107658"/>
                </a:lnTo>
                <a:lnTo>
                  <a:pt x="166555" y="106050"/>
                </a:lnTo>
                <a:lnTo>
                  <a:pt x="178088" y="103960"/>
                </a:lnTo>
                <a:lnTo>
                  <a:pt x="187409" y="98293"/>
                </a:lnTo>
                <a:lnTo>
                  <a:pt x="196875" y="95086"/>
                </a:lnTo>
                <a:lnTo>
                  <a:pt x="219076" y="78816"/>
                </a:lnTo>
                <a:lnTo>
                  <a:pt x="225425" y="76298"/>
                </a:lnTo>
                <a:lnTo>
                  <a:pt x="236244" y="68141"/>
                </a:lnTo>
                <a:lnTo>
                  <a:pt x="237289" y="64498"/>
                </a:lnTo>
                <a:lnTo>
                  <a:pt x="237568" y="62045"/>
                </a:lnTo>
                <a:lnTo>
                  <a:pt x="238813" y="60410"/>
                </a:lnTo>
                <a:lnTo>
                  <a:pt x="247569" y="57164"/>
                </a:lnTo>
                <a:lnTo>
                  <a:pt x="247640" y="57142"/>
                </a:lnTo>
                <a:lnTo>
                  <a:pt x="239448" y="65340"/>
                </a:lnTo>
                <a:lnTo>
                  <a:pt x="238516" y="71328"/>
                </a:lnTo>
                <a:lnTo>
                  <a:pt x="238126" y="108334"/>
                </a:lnTo>
                <a:lnTo>
                  <a:pt x="239183" y="110319"/>
                </a:lnTo>
                <a:lnTo>
                  <a:pt x="240949" y="111643"/>
                </a:lnTo>
                <a:lnTo>
                  <a:pt x="245731" y="113113"/>
                </a:lnTo>
                <a:lnTo>
                  <a:pt x="276271" y="114275"/>
                </a:lnTo>
                <a:lnTo>
                  <a:pt x="284359" y="111461"/>
                </a:lnTo>
                <a:lnTo>
                  <a:pt x="291482" y="107740"/>
                </a:lnTo>
                <a:lnTo>
                  <a:pt x="301442" y="104588"/>
                </a:lnTo>
                <a:lnTo>
                  <a:pt x="336547" y="72976"/>
                </a:lnTo>
                <a:lnTo>
                  <a:pt x="340076" y="66647"/>
                </a:lnTo>
                <a:lnTo>
                  <a:pt x="343588" y="50787"/>
                </a:lnTo>
                <a:lnTo>
                  <a:pt x="347792" y="44438"/>
                </a:lnTo>
                <a:lnTo>
                  <a:pt x="348277" y="41263"/>
                </a:lnTo>
                <a:lnTo>
                  <a:pt x="347544" y="38089"/>
                </a:lnTo>
                <a:lnTo>
                  <a:pt x="344964" y="31739"/>
                </a:lnTo>
                <a:lnTo>
                  <a:pt x="342981" y="14540"/>
                </a:lnTo>
                <a:lnTo>
                  <a:pt x="341895" y="12865"/>
                </a:lnTo>
                <a:lnTo>
                  <a:pt x="340113" y="11748"/>
                </a:lnTo>
                <a:lnTo>
                  <a:pt x="332549" y="10176"/>
                </a:lnTo>
                <a:lnTo>
                  <a:pt x="316158" y="9553"/>
                </a:lnTo>
                <a:lnTo>
                  <a:pt x="307082" y="16067"/>
                </a:lnTo>
                <a:lnTo>
                  <a:pt x="301228" y="17718"/>
                </a:lnTo>
                <a:lnTo>
                  <a:pt x="299244" y="19217"/>
                </a:lnTo>
                <a:lnTo>
                  <a:pt x="280190" y="45584"/>
                </a:lnTo>
                <a:lnTo>
                  <a:pt x="276225" y="666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SMARTInkShape-1011"/>
          <p:cNvSpPr/>
          <p:nvPr>
            <p:custDataLst>
              <p:tags r:id="rId18"/>
            </p:custDataLst>
          </p:nvPr>
        </p:nvSpPr>
        <p:spPr>
          <a:xfrm>
            <a:off x="10868071" y="3067489"/>
            <a:ext cx="1028524" cy="550522"/>
          </a:xfrm>
          <a:custGeom>
            <a:avLst/>
            <a:gdLst/>
            <a:ahLst/>
            <a:cxnLst/>
            <a:rect l="0" t="0" r="0" b="0"/>
            <a:pathLst>
              <a:path w="1028524" h="550522">
                <a:moveTo>
                  <a:pt x="247604" y="237686"/>
                </a:moveTo>
                <a:lnTo>
                  <a:pt x="247604" y="237686"/>
                </a:lnTo>
                <a:lnTo>
                  <a:pt x="242547" y="232629"/>
                </a:lnTo>
                <a:lnTo>
                  <a:pt x="240066" y="227325"/>
                </a:lnTo>
                <a:lnTo>
                  <a:pt x="239402" y="224429"/>
                </a:lnTo>
                <a:lnTo>
                  <a:pt x="237902" y="222498"/>
                </a:lnTo>
                <a:lnTo>
                  <a:pt x="218833" y="211323"/>
                </a:lnTo>
                <a:lnTo>
                  <a:pt x="190450" y="209169"/>
                </a:lnTo>
                <a:lnTo>
                  <a:pt x="177754" y="209122"/>
                </a:lnTo>
                <a:lnTo>
                  <a:pt x="146885" y="218812"/>
                </a:lnTo>
                <a:lnTo>
                  <a:pt x="102888" y="250424"/>
                </a:lnTo>
                <a:lnTo>
                  <a:pt x="92424" y="264979"/>
                </a:lnTo>
                <a:lnTo>
                  <a:pt x="76095" y="300050"/>
                </a:lnTo>
                <a:lnTo>
                  <a:pt x="73998" y="301487"/>
                </a:lnTo>
                <a:lnTo>
                  <a:pt x="71541" y="302445"/>
                </a:lnTo>
                <a:lnTo>
                  <a:pt x="69904" y="304142"/>
                </a:lnTo>
                <a:lnTo>
                  <a:pt x="68084" y="308850"/>
                </a:lnTo>
                <a:lnTo>
                  <a:pt x="68658" y="310528"/>
                </a:lnTo>
                <a:lnTo>
                  <a:pt x="70098" y="311648"/>
                </a:lnTo>
                <a:lnTo>
                  <a:pt x="74520" y="312891"/>
                </a:lnTo>
                <a:lnTo>
                  <a:pt x="98440" y="313847"/>
                </a:lnTo>
                <a:lnTo>
                  <a:pt x="104756" y="311047"/>
                </a:lnTo>
                <a:lnTo>
                  <a:pt x="111091" y="307333"/>
                </a:lnTo>
                <a:lnTo>
                  <a:pt x="120607" y="304183"/>
                </a:lnTo>
                <a:lnTo>
                  <a:pt x="140712" y="289250"/>
                </a:lnTo>
                <a:lnTo>
                  <a:pt x="159892" y="283267"/>
                </a:lnTo>
                <a:lnTo>
                  <a:pt x="190414" y="256775"/>
                </a:lnTo>
                <a:lnTo>
                  <a:pt x="190451" y="264940"/>
                </a:lnTo>
                <a:lnTo>
                  <a:pt x="183908" y="273604"/>
                </a:lnTo>
                <a:lnTo>
                  <a:pt x="169186" y="313477"/>
                </a:lnTo>
                <a:lnTo>
                  <a:pt x="166751" y="316788"/>
                </a:lnTo>
                <a:lnTo>
                  <a:pt x="164044" y="326112"/>
                </a:lnTo>
                <a:lnTo>
                  <a:pt x="161784" y="336253"/>
                </a:lnTo>
                <a:lnTo>
                  <a:pt x="154530" y="351387"/>
                </a:lnTo>
                <a:lnTo>
                  <a:pt x="138203" y="397915"/>
                </a:lnTo>
                <a:lnTo>
                  <a:pt x="123688" y="444152"/>
                </a:lnTo>
                <a:lnTo>
                  <a:pt x="106936" y="488420"/>
                </a:lnTo>
                <a:lnTo>
                  <a:pt x="88445" y="513720"/>
                </a:lnTo>
                <a:lnTo>
                  <a:pt x="85850" y="520176"/>
                </a:lnTo>
                <a:lnTo>
                  <a:pt x="79496" y="529761"/>
                </a:lnTo>
                <a:lnTo>
                  <a:pt x="77640" y="536125"/>
                </a:lnTo>
                <a:lnTo>
                  <a:pt x="76087" y="538245"/>
                </a:lnTo>
                <a:lnTo>
                  <a:pt x="73992" y="539659"/>
                </a:lnTo>
                <a:lnTo>
                  <a:pt x="68843" y="542288"/>
                </a:lnTo>
                <a:lnTo>
                  <a:pt x="58859" y="550521"/>
                </a:lnTo>
                <a:lnTo>
                  <a:pt x="57216" y="549960"/>
                </a:lnTo>
                <a:lnTo>
                  <a:pt x="49846" y="545171"/>
                </a:lnTo>
                <a:lnTo>
                  <a:pt x="44001" y="543679"/>
                </a:lnTo>
                <a:lnTo>
                  <a:pt x="42019" y="542223"/>
                </a:lnTo>
                <a:lnTo>
                  <a:pt x="40698" y="540194"/>
                </a:lnTo>
                <a:lnTo>
                  <a:pt x="39817" y="537783"/>
                </a:lnTo>
                <a:lnTo>
                  <a:pt x="38169" y="536176"/>
                </a:lnTo>
                <a:lnTo>
                  <a:pt x="27925" y="530774"/>
                </a:lnTo>
                <a:lnTo>
                  <a:pt x="24951" y="528328"/>
                </a:lnTo>
                <a:lnTo>
                  <a:pt x="21648" y="522788"/>
                </a:lnTo>
                <a:lnTo>
                  <a:pt x="19119" y="516798"/>
                </a:lnTo>
                <a:lnTo>
                  <a:pt x="2598" y="494844"/>
                </a:lnTo>
                <a:lnTo>
                  <a:pt x="304" y="478984"/>
                </a:lnTo>
                <a:lnTo>
                  <a:pt x="0" y="463111"/>
                </a:lnTo>
                <a:lnTo>
                  <a:pt x="2796" y="456761"/>
                </a:lnTo>
                <a:lnTo>
                  <a:pt x="41244" y="415486"/>
                </a:lnTo>
                <a:lnTo>
                  <a:pt x="81738" y="396436"/>
                </a:lnTo>
                <a:lnTo>
                  <a:pt x="128737" y="369185"/>
                </a:lnTo>
                <a:lnTo>
                  <a:pt x="172057" y="344621"/>
                </a:lnTo>
                <a:lnTo>
                  <a:pt x="214691" y="325131"/>
                </a:lnTo>
                <a:lnTo>
                  <a:pt x="257331" y="301957"/>
                </a:lnTo>
                <a:lnTo>
                  <a:pt x="302598" y="283268"/>
                </a:lnTo>
                <a:lnTo>
                  <a:pt x="347484" y="259508"/>
                </a:lnTo>
                <a:lnTo>
                  <a:pt x="390571" y="235489"/>
                </a:lnTo>
                <a:lnTo>
                  <a:pt x="435927" y="216634"/>
                </a:lnTo>
                <a:lnTo>
                  <a:pt x="475775" y="192840"/>
                </a:lnTo>
                <a:lnTo>
                  <a:pt x="516235" y="168973"/>
                </a:lnTo>
                <a:lnTo>
                  <a:pt x="561262" y="135554"/>
                </a:lnTo>
                <a:lnTo>
                  <a:pt x="598140" y="105785"/>
                </a:lnTo>
                <a:lnTo>
                  <a:pt x="604479" y="96866"/>
                </a:lnTo>
                <a:lnTo>
                  <a:pt x="610873" y="85895"/>
                </a:lnTo>
                <a:lnTo>
                  <a:pt x="624545" y="69491"/>
                </a:lnTo>
                <a:lnTo>
                  <a:pt x="626799" y="63096"/>
                </a:lnTo>
                <a:lnTo>
                  <a:pt x="628446" y="35813"/>
                </a:lnTo>
                <a:lnTo>
                  <a:pt x="627441" y="33254"/>
                </a:lnTo>
                <a:lnTo>
                  <a:pt x="625711" y="31548"/>
                </a:lnTo>
                <a:lnTo>
                  <a:pt x="623500" y="30410"/>
                </a:lnTo>
                <a:lnTo>
                  <a:pt x="622027" y="28594"/>
                </a:lnTo>
                <a:lnTo>
                  <a:pt x="616838" y="18075"/>
                </a:lnTo>
                <a:lnTo>
                  <a:pt x="604924" y="4556"/>
                </a:lnTo>
                <a:lnTo>
                  <a:pt x="599382" y="1780"/>
                </a:lnTo>
                <a:lnTo>
                  <a:pt x="587202" y="0"/>
                </a:lnTo>
                <a:lnTo>
                  <a:pt x="580922" y="2578"/>
                </a:lnTo>
                <a:lnTo>
                  <a:pt x="574604" y="6193"/>
                </a:lnTo>
                <a:lnTo>
                  <a:pt x="565095" y="9287"/>
                </a:lnTo>
                <a:lnTo>
                  <a:pt x="521047" y="40875"/>
                </a:lnTo>
                <a:lnTo>
                  <a:pt x="502008" y="64255"/>
                </a:lnTo>
                <a:lnTo>
                  <a:pt x="491906" y="72764"/>
                </a:lnTo>
                <a:lnTo>
                  <a:pt x="480269" y="90513"/>
                </a:lnTo>
                <a:lnTo>
                  <a:pt x="454384" y="137189"/>
                </a:lnTo>
                <a:lnTo>
                  <a:pt x="429172" y="182898"/>
                </a:lnTo>
                <a:lnTo>
                  <a:pt x="409582" y="227532"/>
                </a:lnTo>
                <a:lnTo>
                  <a:pt x="387307" y="272575"/>
                </a:lnTo>
                <a:lnTo>
                  <a:pt x="372918" y="315571"/>
                </a:lnTo>
                <a:lnTo>
                  <a:pt x="371432" y="359626"/>
                </a:lnTo>
                <a:lnTo>
                  <a:pt x="379631" y="369546"/>
                </a:lnTo>
                <a:lnTo>
                  <a:pt x="381131" y="368985"/>
                </a:lnTo>
                <a:lnTo>
                  <a:pt x="388296" y="364196"/>
                </a:lnTo>
                <a:lnTo>
                  <a:pt x="397123" y="361248"/>
                </a:lnTo>
                <a:lnTo>
                  <a:pt x="403309" y="356808"/>
                </a:lnTo>
                <a:lnTo>
                  <a:pt x="406766" y="351307"/>
                </a:lnTo>
                <a:lnTo>
                  <a:pt x="407686" y="348358"/>
                </a:lnTo>
                <a:lnTo>
                  <a:pt x="409359" y="346393"/>
                </a:lnTo>
                <a:lnTo>
                  <a:pt x="414040" y="344208"/>
                </a:lnTo>
                <a:lnTo>
                  <a:pt x="415712" y="342568"/>
                </a:lnTo>
                <a:lnTo>
                  <a:pt x="426399" y="323232"/>
                </a:lnTo>
                <a:lnTo>
                  <a:pt x="427125" y="320116"/>
                </a:lnTo>
                <a:lnTo>
                  <a:pt x="433204" y="310675"/>
                </a:lnTo>
                <a:lnTo>
                  <a:pt x="433779" y="307512"/>
                </a:lnTo>
                <a:lnTo>
                  <a:pt x="433104" y="304345"/>
                </a:lnTo>
                <a:lnTo>
                  <a:pt x="430591" y="298004"/>
                </a:lnTo>
                <a:lnTo>
                  <a:pt x="429473" y="291658"/>
                </a:lnTo>
                <a:lnTo>
                  <a:pt x="428116" y="289542"/>
                </a:lnTo>
                <a:lnTo>
                  <a:pt x="426154" y="288132"/>
                </a:lnTo>
                <a:lnTo>
                  <a:pt x="423788" y="287192"/>
                </a:lnTo>
                <a:lnTo>
                  <a:pt x="422208" y="285506"/>
                </a:lnTo>
                <a:lnTo>
                  <a:pt x="420456" y="280812"/>
                </a:lnTo>
                <a:lnTo>
                  <a:pt x="418931" y="279137"/>
                </a:lnTo>
                <a:lnTo>
                  <a:pt x="410976" y="276227"/>
                </a:lnTo>
                <a:lnTo>
                  <a:pt x="399357" y="283383"/>
                </a:lnTo>
                <a:lnTo>
                  <a:pt x="392234" y="284930"/>
                </a:lnTo>
                <a:lnTo>
                  <a:pt x="385942" y="290254"/>
                </a:lnTo>
                <a:lnTo>
                  <a:pt x="383171" y="295622"/>
                </a:lnTo>
                <a:lnTo>
                  <a:pt x="381040" y="313721"/>
                </a:lnTo>
                <a:lnTo>
                  <a:pt x="380992" y="318399"/>
                </a:lnTo>
                <a:lnTo>
                  <a:pt x="382037" y="320069"/>
                </a:lnTo>
                <a:lnTo>
                  <a:pt x="383793" y="321183"/>
                </a:lnTo>
                <a:lnTo>
                  <a:pt x="389159" y="322971"/>
                </a:lnTo>
                <a:lnTo>
                  <a:pt x="411821" y="323372"/>
                </a:lnTo>
                <a:lnTo>
                  <a:pt x="455446" y="309221"/>
                </a:lnTo>
                <a:lnTo>
                  <a:pt x="498516" y="288399"/>
                </a:lnTo>
                <a:lnTo>
                  <a:pt x="544175" y="263083"/>
                </a:lnTo>
                <a:lnTo>
                  <a:pt x="551569" y="259557"/>
                </a:lnTo>
                <a:lnTo>
                  <a:pt x="558383" y="256931"/>
                </a:lnTo>
                <a:lnTo>
                  <a:pt x="580957" y="240334"/>
                </a:lnTo>
                <a:lnTo>
                  <a:pt x="588618" y="238209"/>
                </a:lnTo>
                <a:lnTo>
                  <a:pt x="589247" y="236976"/>
                </a:lnTo>
                <a:lnTo>
                  <a:pt x="590455" y="228567"/>
                </a:lnTo>
                <a:lnTo>
                  <a:pt x="590489" y="233338"/>
                </a:lnTo>
                <a:lnTo>
                  <a:pt x="589437" y="234787"/>
                </a:lnTo>
                <a:lnTo>
                  <a:pt x="585443" y="236397"/>
                </a:lnTo>
                <a:lnTo>
                  <a:pt x="583956" y="237886"/>
                </a:lnTo>
                <a:lnTo>
                  <a:pt x="578744" y="247877"/>
                </a:lnTo>
                <a:lnTo>
                  <a:pt x="574694" y="253857"/>
                </a:lnTo>
                <a:lnTo>
                  <a:pt x="572895" y="260042"/>
                </a:lnTo>
                <a:lnTo>
                  <a:pt x="571357" y="262115"/>
                </a:lnTo>
                <a:lnTo>
                  <a:pt x="569274" y="263497"/>
                </a:lnTo>
                <a:lnTo>
                  <a:pt x="566824" y="264419"/>
                </a:lnTo>
                <a:lnTo>
                  <a:pt x="565193" y="266091"/>
                </a:lnTo>
                <a:lnTo>
                  <a:pt x="563379" y="270771"/>
                </a:lnTo>
                <a:lnTo>
                  <a:pt x="562057" y="283547"/>
                </a:lnTo>
                <a:lnTo>
                  <a:pt x="570142" y="293357"/>
                </a:lnTo>
                <a:lnTo>
                  <a:pt x="573693" y="294179"/>
                </a:lnTo>
                <a:lnTo>
                  <a:pt x="584597" y="294706"/>
                </a:lnTo>
                <a:lnTo>
                  <a:pt x="590700" y="291956"/>
                </a:lnTo>
                <a:lnTo>
                  <a:pt x="596941" y="288265"/>
                </a:lnTo>
                <a:lnTo>
                  <a:pt x="609572" y="285894"/>
                </a:lnTo>
                <a:lnTo>
                  <a:pt x="616970" y="284512"/>
                </a:lnTo>
                <a:lnTo>
                  <a:pt x="631977" y="277784"/>
                </a:lnTo>
                <a:lnTo>
                  <a:pt x="657005" y="259489"/>
                </a:lnTo>
                <a:lnTo>
                  <a:pt x="663451" y="256901"/>
                </a:lnTo>
                <a:lnTo>
                  <a:pt x="683869" y="239450"/>
                </a:lnTo>
                <a:lnTo>
                  <a:pt x="684916" y="235648"/>
                </a:lnTo>
                <a:lnTo>
                  <a:pt x="685750" y="228200"/>
                </a:lnTo>
                <a:lnTo>
                  <a:pt x="680696" y="228172"/>
                </a:lnTo>
                <a:lnTo>
                  <a:pt x="679208" y="229227"/>
                </a:lnTo>
                <a:lnTo>
                  <a:pt x="678216" y="230988"/>
                </a:lnTo>
                <a:lnTo>
                  <a:pt x="677552" y="233221"/>
                </a:lnTo>
                <a:lnTo>
                  <a:pt x="668865" y="247459"/>
                </a:lnTo>
                <a:lnTo>
                  <a:pt x="668145" y="250551"/>
                </a:lnTo>
                <a:lnTo>
                  <a:pt x="638072" y="297072"/>
                </a:lnTo>
                <a:lnTo>
                  <a:pt x="631409" y="311726"/>
                </a:lnTo>
                <a:lnTo>
                  <a:pt x="612466" y="355449"/>
                </a:lnTo>
                <a:lnTo>
                  <a:pt x="587320" y="397771"/>
                </a:lnTo>
                <a:lnTo>
                  <a:pt x="564753" y="436927"/>
                </a:lnTo>
                <a:lnTo>
                  <a:pt x="557430" y="455313"/>
                </a:lnTo>
                <a:lnTo>
                  <a:pt x="539589" y="478580"/>
                </a:lnTo>
                <a:lnTo>
                  <a:pt x="498429" y="519201"/>
                </a:lnTo>
                <a:lnTo>
                  <a:pt x="488904" y="522181"/>
                </a:lnTo>
                <a:lnTo>
                  <a:pt x="449510" y="523432"/>
                </a:lnTo>
                <a:lnTo>
                  <a:pt x="448884" y="522375"/>
                </a:lnTo>
                <a:lnTo>
                  <a:pt x="447703" y="504138"/>
                </a:lnTo>
                <a:lnTo>
                  <a:pt x="447644" y="491637"/>
                </a:lnTo>
                <a:lnTo>
                  <a:pt x="450458" y="485314"/>
                </a:lnTo>
                <a:lnTo>
                  <a:pt x="454177" y="478976"/>
                </a:lnTo>
                <a:lnTo>
                  <a:pt x="457331" y="469458"/>
                </a:lnTo>
                <a:lnTo>
                  <a:pt x="479509" y="444061"/>
                </a:lnTo>
                <a:lnTo>
                  <a:pt x="522146" y="415486"/>
                </a:lnTo>
                <a:lnTo>
                  <a:pt x="566796" y="390086"/>
                </a:lnTo>
                <a:lnTo>
                  <a:pt x="609145" y="371036"/>
                </a:lnTo>
                <a:lnTo>
                  <a:pt x="641251" y="356219"/>
                </a:lnTo>
                <a:lnTo>
                  <a:pt x="685752" y="341872"/>
                </a:lnTo>
                <a:lnTo>
                  <a:pt x="701980" y="335584"/>
                </a:lnTo>
                <a:lnTo>
                  <a:pt x="720308" y="332226"/>
                </a:lnTo>
                <a:lnTo>
                  <a:pt x="733305" y="325466"/>
                </a:lnTo>
                <a:lnTo>
                  <a:pt x="746066" y="323817"/>
                </a:lnTo>
                <a:lnTo>
                  <a:pt x="748187" y="324740"/>
                </a:lnTo>
                <a:lnTo>
                  <a:pt x="749600" y="326414"/>
                </a:lnTo>
                <a:lnTo>
                  <a:pt x="750544" y="328588"/>
                </a:lnTo>
                <a:lnTo>
                  <a:pt x="752231" y="330037"/>
                </a:lnTo>
                <a:lnTo>
                  <a:pt x="761514" y="332823"/>
                </a:lnTo>
                <a:lnTo>
                  <a:pt x="761954" y="356916"/>
                </a:lnTo>
                <a:lnTo>
                  <a:pt x="763012" y="358448"/>
                </a:lnTo>
                <a:lnTo>
                  <a:pt x="764778" y="359469"/>
                </a:lnTo>
                <a:lnTo>
                  <a:pt x="771656" y="361242"/>
                </a:lnTo>
                <a:lnTo>
                  <a:pt x="784620" y="361476"/>
                </a:lnTo>
                <a:lnTo>
                  <a:pt x="790725" y="358673"/>
                </a:lnTo>
                <a:lnTo>
                  <a:pt x="796966" y="354958"/>
                </a:lnTo>
                <a:lnTo>
                  <a:pt x="822483" y="344643"/>
                </a:lnTo>
                <a:lnTo>
                  <a:pt x="869894" y="301183"/>
                </a:lnTo>
                <a:lnTo>
                  <a:pt x="881544" y="288485"/>
                </a:lnTo>
                <a:lnTo>
                  <a:pt x="887766" y="275786"/>
                </a:lnTo>
                <a:lnTo>
                  <a:pt x="891953" y="269436"/>
                </a:lnTo>
                <a:lnTo>
                  <a:pt x="894864" y="258618"/>
                </a:lnTo>
                <a:lnTo>
                  <a:pt x="895302" y="247342"/>
                </a:lnTo>
                <a:lnTo>
                  <a:pt x="895304" y="252306"/>
                </a:lnTo>
                <a:lnTo>
                  <a:pt x="892480" y="257589"/>
                </a:lnTo>
                <a:lnTo>
                  <a:pt x="887102" y="264548"/>
                </a:lnTo>
                <a:lnTo>
                  <a:pt x="886039" y="273527"/>
                </a:lnTo>
                <a:lnTo>
                  <a:pt x="885894" y="279368"/>
                </a:lnTo>
                <a:lnTo>
                  <a:pt x="883008" y="285492"/>
                </a:lnTo>
                <a:lnTo>
                  <a:pt x="879256" y="291741"/>
                </a:lnTo>
                <a:lnTo>
                  <a:pt x="876847" y="304377"/>
                </a:lnTo>
                <a:lnTo>
                  <a:pt x="876373" y="317064"/>
                </a:lnTo>
                <a:lnTo>
                  <a:pt x="879129" y="323413"/>
                </a:lnTo>
                <a:lnTo>
                  <a:pt x="893865" y="340972"/>
                </a:lnTo>
                <a:lnTo>
                  <a:pt x="899934" y="342020"/>
                </a:lnTo>
                <a:lnTo>
                  <a:pt x="905476" y="339443"/>
                </a:lnTo>
                <a:lnTo>
                  <a:pt x="911467" y="335828"/>
                </a:lnTo>
                <a:lnTo>
                  <a:pt x="923936" y="333508"/>
                </a:lnTo>
                <a:lnTo>
                  <a:pt x="927094" y="333317"/>
                </a:lnTo>
                <a:lnTo>
                  <a:pt x="933422" y="330283"/>
                </a:lnTo>
                <a:lnTo>
                  <a:pt x="980441" y="294815"/>
                </a:lnTo>
                <a:lnTo>
                  <a:pt x="1012769" y="263086"/>
                </a:lnTo>
                <a:lnTo>
                  <a:pt x="1016302" y="256736"/>
                </a:lnTo>
                <a:lnTo>
                  <a:pt x="1017244" y="253561"/>
                </a:lnTo>
                <a:lnTo>
                  <a:pt x="1018931" y="251444"/>
                </a:lnTo>
                <a:lnTo>
                  <a:pt x="1028523" y="247260"/>
                </a:lnTo>
                <a:lnTo>
                  <a:pt x="1023557" y="247225"/>
                </a:lnTo>
                <a:lnTo>
                  <a:pt x="1022081" y="248279"/>
                </a:lnTo>
                <a:lnTo>
                  <a:pt x="1020441" y="252272"/>
                </a:lnTo>
                <a:lnTo>
                  <a:pt x="1018945" y="253760"/>
                </a:lnTo>
                <a:lnTo>
                  <a:pt x="1014460" y="255413"/>
                </a:lnTo>
                <a:lnTo>
                  <a:pt x="1012841" y="257971"/>
                </a:lnTo>
                <a:lnTo>
                  <a:pt x="1007421" y="274462"/>
                </a:lnTo>
                <a:lnTo>
                  <a:pt x="993186" y="294720"/>
                </a:lnTo>
                <a:lnTo>
                  <a:pt x="990900" y="310696"/>
                </a:lnTo>
                <a:lnTo>
                  <a:pt x="990558" y="340579"/>
                </a:lnTo>
                <a:lnTo>
                  <a:pt x="998756" y="350497"/>
                </a:lnTo>
                <a:lnTo>
                  <a:pt x="1002314" y="351324"/>
                </a:lnTo>
                <a:lnTo>
                  <a:pt x="1009604" y="35198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7" name="SMARTInkShape-Group291"/>
          <p:cNvGrpSpPr/>
          <p:nvPr/>
        </p:nvGrpSpPr>
        <p:grpSpPr>
          <a:xfrm>
            <a:off x="6519170" y="3810047"/>
            <a:ext cx="1786630" cy="408001"/>
            <a:chOff x="6519170" y="3810047"/>
            <a:chExt cx="1786630" cy="408001"/>
          </a:xfrm>
        </p:grpSpPr>
        <p:sp>
          <p:nvSpPr>
            <p:cNvPr id="165" name="SMARTInkShape-1012"/>
            <p:cNvSpPr/>
            <p:nvPr>
              <p:custDataLst>
                <p:tags r:id="rId147"/>
              </p:custDataLst>
            </p:nvPr>
          </p:nvSpPr>
          <p:spPr>
            <a:xfrm>
              <a:off x="7915404" y="3829051"/>
              <a:ext cx="390396" cy="142744"/>
            </a:xfrm>
            <a:custGeom>
              <a:avLst/>
              <a:gdLst/>
              <a:ahLst/>
              <a:cxnLst/>
              <a:rect l="0" t="0" r="0" b="0"/>
              <a:pathLst>
                <a:path w="390396" h="142744">
                  <a:moveTo>
                    <a:pt x="95121" y="38099"/>
                  </a:moveTo>
                  <a:lnTo>
                    <a:pt x="95121" y="38099"/>
                  </a:lnTo>
                  <a:lnTo>
                    <a:pt x="122253" y="38099"/>
                  </a:lnTo>
                  <a:lnTo>
                    <a:pt x="122733" y="37041"/>
                  </a:lnTo>
                  <a:lnTo>
                    <a:pt x="123268" y="33042"/>
                  </a:lnTo>
                  <a:lnTo>
                    <a:pt x="124470" y="31553"/>
                  </a:lnTo>
                  <a:lnTo>
                    <a:pt x="131859" y="28967"/>
                  </a:lnTo>
                  <a:lnTo>
                    <a:pt x="132616" y="25926"/>
                  </a:lnTo>
                  <a:lnTo>
                    <a:pt x="133185" y="14395"/>
                  </a:lnTo>
                  <a:lnTo>
                    <a:pt x="132138" y="12771"/>
                  </a:lnTo>
                  <a:lnTo>
                    <a:pt x="130383" y="11689"/>
                  </a:lnTo>
                  <a:lnTo>
                    <a:pt x="125017" y="9952"/>
                  </a:lnTo>
                  <a:lnTo>
                    <a:pt x="124283" y="6892"/>
                  </a:lnTo>
                  <a:lnTo>
                    <a:pt x="124087" y="4594"/>
                  </a:lnTo>
                  <a:lnTo>
                    <a:pt x="122898" y="3062"/>
                  </a:lnTo>
                  <a:lnTo>
                    <a:pt x="118756" y="1361"/>
                  </a:lnTo>
                  <a:lnTo>
                    <a:pt x="81061" y="0"/>
                  </a:lnTo>
                  <a:lnTo>
                    <a:pt x="75466" y="2822"/>
                  </a:lnTo>
                  <a:lnTo>
                    <a:pt x="69453" y="6545"/>
                  </a:lnTo>
                  <a:lnTo>
                    <a:pt x="60117" y="9700"/>
                  </a:lnTo>
                  <a:lnTo>
                    <a:pt x="44310" y="22665"/>
                  </a:lnTo>
                  <a:lnTo>
                    <a:pt x="34794" y="36936"/>
                  </a:lnTo>
                  <a:lnTo>
                    <a:pt x="23947" y="59943"/>
                  </a:lnTo>
                  <a:lnTo>
                    <a:pt x="15353" y="69736"/>
                  </a:lnTo>
                  <a:lnTo>
                    <a:pt x="12044" y="78971"/>
                  </a:lnTo>
                  <a:lnTo>
                    <a:pt x="9515" y="89073"/>
                  </a:lnTo>
                  <a:lnTo>
                    <a:pt x="857" y="104315"/>
                  </a:lnTo>
                  <a:lnTo>
                    <a:pt x="0" y="117832"/>
                  </a:lnTo>
                  <a:lnTo>
                    <a:pt x="1016" y="119829"/>
                  </a:lnTo>
                  <a:lnTo>
                    <a:pt x="2751" y="121161"/>
                  </a:lnTo>
                  <a:lnTo>
                    <a:pt x="8084" y="123298"/>
                  </a:lnTo>
                  <a:lnTo>
                    <a:pt x="23551" y="123810"/>
                  </a:lnTo>
                  <a:lnTo>
                    <a:pt x="29093" y="120996"/>
                  </a:lnTo>
                  <a:lnTo>
                    <a:pt x="60316" y="91943"/>
                  </a:lnTo>
                  <a:lnTo>
                    <a:pt x="63777" y="85666"/>
                  </a:lnTo>
                  <a:lnTo>
                    <a:pt x="66373" y="79348"/>
                  </a:lnTo>
                  <a:lnTo>
                    <a:pt x="71055" y="73013"/>
                  </a:lnTo>
                  <a:lnTo>
                    <a:pt x="76664" y="69491"/>
                  </a:lnTo>
                  <a:lnTo>
                    <a:pt x="79642" y="68553"/>
                  </a:lnTo>
                  <a:lnTo>
                    <a:pt x="81626" y="66868"/>
                  </a:lnTo>
                  <a:lnTo>
                    <a:pt x="83833" y="62174"/>
                  </a:lnTo>
                  <a:lnTo>
                    <a:pt x="85442" y="49389"/>
                  </a:lnTo>
                  <a:lnTo>
                    <a:pt x="86551" y="48801"/>
                  </a:lnTo>
                  <a:lnTo>
                    <a:pt x="90607" y="48147"/>
                  </a:lnTo>
                  <a:lnTo>
                    <a:pt x="92111" y="49031"/>
                  </a:lnTo>
                  <a:lnTo>
                    <a:pt x="93114" y="50678"/>
                  </a:lnTo>
                  <a:lnTo>
                    <a:pt x="93782" y="52835"/>
                  </a:lnTo>
                  <a:lnTo>
                    <a:pt x="93171" y="54274"/>
                  </a:lnTo>
                  <a:lnTo>
                    <a:pt x="91704" y="55232"/>
                  </a:lnTo>
                  <a:lnTo>
                    <a:pt x="89668" y="55871"/>
                  </a:lnTo>
                  <a:lnTo>
                    <a:pt x="88311" y="57356"/>
                  </a:lnTo>
                  <a:lnTo>
                    <a:pt x="86802" y="61827"/>
                  </a:lnTo>
                  <a:lnTo>
                    <a:pt x="85599" y="107952"/>
                  </a:lnTo>
                  <a:lnTo>
                    <a:pt x="85596" y="126999"/>
                  </a:lnTo>
                  <a:lnTo>
                    <a:pt x="86654" y="129116"/>
                  </a:lnTo>
                  <a:lnTo>
                    <a:pt x="88418" y="130527"/>
                  </a:lnTo>
                  <a:lnTo>
                    <a:pt x="90652" y="131467"/>
                  </a:lnTo>
                  <a:lnTo>
                    <a:pt x="92141" y="133153"/>
                  </a:lnTo>
                  <a:lnTo>
                    <a:pt x="93796" y="137848"/>
                  </a:lnTo>
                  <a:lnTo>
                    <a:pt x="95297" y="139523"/>
                  </a:lnTo>
                  <a:lnTo>
                    <a:pt x="99785" y="141385"/>
                  </a:lnTo>
                  <a:lnTo>
                    <a:pt x="122533" y="142743"/>
                  </a:lnTo>
                  <a:lnTo>
                    <a:pt x="126096" y="141728"/>
                  </a:lnTo>
                  <a:lnTo>
                    <a:pt x="128471" y="139994"/>
                  </a:lnTo>
                  <a:lnTo>
                    <a:pt x="130055" y="137779"/>
                  </a:lnTo>
                  <a:lnTo>
                    <a:pt x="177610" y="98414"/>
                  </a:lnTo>
                  <a:lnTo>
                    <a:pt x="196716" y="80431"/>
                  </a:lnTo>
                  <a:lnTo>
                    <a:pt x="203069" y="78080"/>
                  </a:lnTo>
                  <a:lnTo>
                    <a:pt x="205186" y="76395"/>
                  </a:lnTo>
                  <a:lnTo>
                    <a:pt x="209256" y="67115"/>
                  </a:lnTo>
                  <a:lnTo>
                    <a:pt x="214429" y="66805"/>
                  </a:lnTo>
                  <a:lnTo>
                    <a:pt x="215935" y="67820"/>
                  </a:lnTo>
                  <a:lnTo>
                    <a:pt x="216938" y="69554"/>
                  </a:lnTo>
                  <a:lnTo>
                    <a:pt x="218682" y="76382"/>
                  </a:lnTo>
                  <a:lnTo>
                    <a:pt x="218946" y="117869"/>
                  </a:lnTo>
                  <a:lnTo>
                    <a:pt x="221768" y="124000"/>
                  </a:lnTo>
                  <a:lnTo>
                    <a:pt x="227146" y="131502"/>
                  </a:lnTo>
                  <a:lnTo>
                    <a:pt x="228078" y="137858"/>
                  </a:lnTo>
                  <a:lnTo>
                    <a:pt x="229267" y="139530"/>
                  </a:lnTo>
                  <a:lnTo>
                    <a:pt x="231119" y="140645"/>
                  </a:lnTo>
                  <a:lnTo>
                    <a:pt x="233411" y="141388"/>
                  </a:lnTo>
                  <a:lnTo>
                    <a:pt x="234940" y="140825"/>
                  </a:lnTo>
                  <a:lnTo>
                    <a:pt x="235958" y="139391"/>
                  </a:lnTo>
                  <a:lnTo>
                    <a:pt x="236637" y="137377"/>
                  </a:lnTo>
                  <a:lnTo>
                    <a:pt x="238149" y="136034"/>
                  </a:lnTo>
                  <a:lnTo>
                    <a:pt x="242650" y="134542"/>
                  </a:lnTo>
                  <a:lnTo>
                    <a:pt x="254163" y="132526"/>
                  </a:lnTo>
                  <a:lnTo>
                    <a:pt x="272947" y="117123"/>
                  </a:lnTo>
                  <a:lnTo>
                    <a:pt x="301496" y="87831"/>
                  </a:lnTo>
                  <a:lnTo>
                    <a:pt x="320899" y="57737"/>
                  </a:lnTo>
                  <a:lnTo>
                    <a:pt x="323164" y="44565"/>
                  </a:lnTo>
                  <a:lnTo>
                    <a:pt x="324409" y="42410"/>
                  </a:lnTo>
                  <a:lnTo>
                    <a:pt x="326296" y="40973"/>
                  </a:lnTo>
                  <a:lnTo>
                    <a:pt x="328613" y="40015"/>
                  </a:lnTo>
                  <a:lnTo>
                    <a:pt x="330157" y="38318"/>
                  </a:lnTo>
                  <a:lnTo>
                    <a:pt x="333126" y="29016"/>
                  </a:lnTo>
                  <a:lnTo>
                    <a:pt x="328153" y="28705"/>
                  </a:lnTo>
                  <a:lnTo>
                    <a:pt x="326675" y="29720"/>
                  </a:lnTo>
                  <a:lnTo>
                    <a:pt x="325691" y="31454"/>
                  </a:lnTo>
                  <a:lnTo>
                    <a:pt x="324109" y="36786"/>
                  </a:lnTo>
                  <a:lnTo>
                    <a:pt x="317252" y="45444"/>
                  </a:lnTo>
                  <a:lnTo>
                    <a:pt x="314043" y="54269"/>
                  </a:lnTo>
                  <a:lnTo>
                    <a:pt x="297773" y="76216"/>
                  </a:lnTo>
                  <a:lnTo>
                    <a:pt x="294434" y="92076"/>
                  </a:lnTo>
                  <a:lnTo>
                    <a:pt x="287675" y="104774"/>
                  </a:lnTo>
                  <a:lnTo>
                    <a:pt x="286991" y="107949"/>
                  </a:lnTo>
                  <a:lnTo>
                    <a:pt x="287592" y="110066"/>
                  </a:lnTo>
                  <a:lnTo>
                    <a:pt x="289052" y="111477"/>
                  </a:lnTo>
                  <a:lnTo>
                    <a:pt x="291083" y="112417"/>
                  </a:lnTo>
                  <a:lnTo>
                    <a:pt x="292438" y="114103"/>
                  </a:lnTo>
                  <a:lnTo>
                    <a:pt x="294789" y="122335"/>
                  </a:lnTo>
                  <a:lnTo>
                    <a:pt x="297809" y="123162"/>
                  </a:lnTo>
                  <a:lnTo>
                    <a:pt x="300097" y="123383"/>
                  </a:lnTo>
                  <a:lnTo>
                    <a:pt x="305460" y="120806"/>
                  </a:lnTo>
                  <a:lnTo>
                    <a:pt x="330102" y="99365"/>
                  </a:lnTo>
                  <a:lnTo>
                    <a:pt x="336435" y="97078"/>
                  </a:lnTo>
                  <a:lnTo>
                    <a:pt x="342777" y="90418"/>
                  </a:lnTo>
                  <a:lnTo>
                    <a:pt x="376638" y="49795"/>
                  </a:lnTo>
                  <a:lnTo>
                    <a:pt x="382858" y="30570"/>
                  </a:lnTo>
                  <a:lnTo>
                    <a:pt x="387046" y="23112"/>
                  </a:lnTo>
                  <a:lnTo>
                    <a:pt x="389955" y="11522"/>
                  </a:lnTo>
                  <a:lnTo>
                    <a:pt x="390395" y="38"/>
                  </a:lnTo>
                  <a:lnTo>
                    <a:pt x="385340" y="5067"/>
                  </a:lnTo>
                  <a:lnTo>
                    <a:pt x="382858" y="10365"/>
                  </a:lnTo>
                  <a:lnTo>
                    <a:pt x="382196" y="13260"/>
                  </a:lnTo>
                  <a:lnTo>
                    <a:pt x="373506" y="28648"/>
                  </a:lnTo>
                  <a:lnTo>
                    <a:pt x="372786" y="31798"/>
                  </a:lnTo>
                  <a:lnTo>
                    <a:pt x="365084" y="45517"/>
                  </a:lnTo>
                  <a:lnTo>
                    <a:pt x="361729" y="60523"/>
                  </a:lnTo>
                  <a:lnTo>
                    <a:pt x="354473" y="75611"/>
                  </a:lnTo>
                  <a:lnTo>
                    <a:pt x="352307" y="117471"/>
                  </a:lnTo>
                  <a:lnTo>
                    <a:pt x="353362" y="119589"/>
                  </a:lnTo>
                  <a:lnTo>
                    <a:pt x="355123" y="121001"/>
                  </a:lnTo>
                  <a:lnTo>
                    <a:pt x="360498" y="123266"/>
                  </a:lnTo>
                  <a:lnTo>
                    <a:pt x="371346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013"/>
            <p:cNvSpPr/>
            <p:nvPr>
              <p:custDataLst>
                <p:tags r:id="rId148"/>
              </p:custDataLst>
            </p:nvPr>
          </p:nvSpPr>
          <p:spPr>
            <a:xfrm>
              <a:off x="6519170" y="3810047"/>
              <a:ext cx="1376928" cy="408001"/>
            </a:xfrm>
            <a:custGeom>
              <a:avLst/>
              <a:gdLst/>
              <a:ahLst/>
              <a:cxnLst/>
              <a:rect l="0" t="0" r="0" b="0"/>
              <a:pathLst>
                <a:path w="1376928" h="408001">
                  <a:moveTo>
                    <a:pt x="91180" y="38053"/>
                  </a:moveTo>
                  <a:lnTo>
                    <a:pt x="91180" y="38053"/>
                  </a:lnTo>
                  <a:lnTo>
                    <a:pt x="91180" y="55663"/>
                  </a:lnTo>
                  <a:lnTo>
                    <a:pt x="92238" y="56143"/>
                  </a:lnTo>
                  <a:lnTo>
                    <a:pt x="96236" y="56677"/>
                  </a:lnTo>
                  <a:lnTo>
                    <a:pt x="97725" y="57877"/>
                  </a:lnTo>
                  <a:lnTo>
                    <a:pt x="100312" y="65266"/>
                  </a:lnTo>
                  <a:lnTo>
                    <a:pt x="100704" y="76115"/>
                  </a:lnTo>
                  <a:lnTo>
                    <a:pt x="105761" y="76142"/>
                  </a:lnTo>
                  <a:lnTo>
                    <a:pt x="107250" y="75088"/>
                  </a:lnTo>
                  <a:lnTo>
                    <a:pt x="108243" y="73326"/>
                  </a:lnTo>
                  <a:lnTo>
                    <a:pt x="110114" y="67020"/>
                  </a:lnTo>
                  <a:lnTo>
                    <a:pt x="115252" y="66744"/>
                  </a:lnTo>
                  <a:lnTo>
                    <a:pt x="116754" y="65647"/>
                  </a:lnTo>
                  <a:lnTo>
                    <a:pt x="119677" y="57367"/>
                  </a:lnTo>
                  <a:lnTo>
                    <a:pt x="119752" y="57113"/>
                  </a:lnTo>
                  <a:lnTo>
                    <a:pt x="111554" y="57103"/>
                  </a:lnTo>
                  <a:lnTo>
                    <a:pt x="111113" y="58161"/>
                  </a:lnTo>
                  <a:lnTo>
                    <a:pt x="110233" y="66594"/>
                  </a:lnTo>
                  <a:lnTo>
                    <a:pt x="119721" y="76119"/>
                  </a:lnTo>
                  <a:lnTo>
                    <a:pt x="128887" y="67019"/>
                  </a:lnTo>
                  <a:lnTo>
                    <a:pt x="129280" y="39504"/>
                  </a:lnTo>
                  <a:lnTo>
                    <a:pt x="128222" y="39020"/>
                  </a:lnTo>
                  <a:lnTo>
                    <a:pt x="124224" y="38483"/>
                  </a:lnTo>
                  <a:lnTo>
                    <a:pt x="122735" y="37281"/>
                  </a:lnTo>
                  <a:lnTo>
                    <a:pt x="121080" y="33123"/>
                  </a:lnTo>
                  <a:lnTo>
                    <a:pt x="119579" y="31592"/>
                  </a:lnTo>
                  <a:lnTo>
                    <a:pt x="115091" y="29890"/>
                  </a:lnTo>
                  <a:lnTo>
                    <a:pt x="112412" y="30494"/>
                  </a:lnTo>
                  <a:lnTo>
                    <a:pt x="102456" y="36849"/>
                  </a:lnTo>
                  <a:lnTo>
                    <a:pt x="93446" y="38873"/>
                  </a:lnTo>
                  <a:lnTo>
                    <a:pt x="68680" y="53221"/>
                  </a:lnTo>
                  <a:lnTo>
                    <a:pt x="60718" y="55378"/>
                  </a:lnTo>
                  <a:lnTo>
                    <a:pt x="58172" y="57011"/>
                  </a:lnTo>
                  <a:lnTo>
                    <a:pt x="56474" y="59158"/>
                  </a:lnTo>
                  <a:lnTo>
                    <a:pt x="53530" y="64367"/>
                  </a:lnTo>
                  <a:lnTo>
                    <a:pt x="18134" y="110202"/>
                  </a:lnTo>
                  <a:lnTo>
                    <a:pt x="11795" y="117038"/>
                  </a:lnTo>
                  <a:lnTo>
                    <a:pt x="8273" y="126427"/>
                  </a:lnTo>
                  <a:lnTo>
                    <a:pt x="4507" y="158434"/>
                  </a:lnTo>
                  <a:lnTo>
                    <a:pt x="447" y="164934"/>
                  </a:lnTo>
                  <a:lnTo>
                    <a:pt x="0" y="168149"/>
                  </a:lnTo>
                  <a:lnTo>
                    <a:pt x="5180" y="185424"/>
                  </a:lnTo>
                  <a:lnTo>
                    <a:pt x="6330" y="187100"/>
                  </a:lnTo>
                  <a:lnTo>
                    <a:pt x="8155" y="188218"/>
                  </a:lnTo>
                  <a:lnTo>
                    <a:pt x="15780" y="189791"/>
                  </a:lnTo>
                  <a:lnTo>
                    <a:pt x="37252" y="190414"/>
                  </a:lnTo>
                  <a:lnTo>
                    <a:pt x="43576" y="187614"/>
                  </a:lnTo>
                  <a:lnTo>
                    <a:pt x="49914" y="183900"/>
                  </a:lnTo>
                  <a:lnTo>
                    <a:pt x="88563" y="167787"/>
                  </a:lnTo>
                  <a:lnTo>
                    <a:pt x="136037" y="134585"/>
                  </a:lnTo>
                  <a:lnTo>
                    <a:pt x="178907" y="104902"/>
                  </a:lnTo>
                  <a:lnTo>
                    <a:pt x="204820" y="85693"/>
                  </a:lnTo>
                  <a:lnTo>
                    <a:pt x="230854" y="61337"/>
                  </a:lnTo>
                  <a:lnTo>
                    <a:pt x="237218" y="58985"/>
                  </a:lnTo>
                  <a:lnTo>
                    <a:pt x="239339" y="57299"/>
                  </a:lnTo>
                  <a:lnTo>
                    <a:pt x="243022" y="49067"/>
                  </a:lnTo>
                  <a:lnTo>
                    <a:pt x="246154" y="48240"/>
                  </a:lnTo>
                  <a:lnTo>
                    <a:pt x="251732" y="47709"/>
                  </a:lnTo>
                  <a:lnTo>
                    <a:pt x="252190" y="48724"/>
                  </a:lnTo>
                  <a:lnTo>
                    <a:pt x="253104" y="88891"/>
                  </a:lnTo>
                  <a:lnTo>
                    <a:pt x="250283" y="95220"/>
                  </a:lnTo>
                  <a:lnTo>
                    <a:pt x="246560" y="101560"/>
                  </a:lnTo>
                  <a:lnTo>
                    <a:pt x="244463" y="112139"/>
                  </a:lnTo>
                  <a:lnTo>
                    <a:pt x="242784" y="127149"/>
                  </a:lnTo>
                  <a:lnTo>
                    <a:pt x="236053" y="138770"/>
                  </a:lnTo>
                  <a:lnTo>
                    <a:pt x="228414" y="148916"/>
                  </a:lnTo>
                  <a:lnTo>
                    <a:pt x="222475" y="161826"/>
                  </a:lnTo>
                  <a:lnTo>
                    <a:pt x="211425" y="174568"/>
                  </a:lnTo>
                  <a:lnTo>
                    <a:pt x="205300" y="178101"/>
                  </a:lnTo>
                  <a:lnTo>
                    <a:pt x="202185" y="179044"/>
                  </a:lnTo>
                  <a:lnTo>
                    <a:pt x="200108" y="180730"/>
                  </a:lnTo>
                  <a:lnTo>
                    <a:pt x="196127" y="187102"/>
                  </a:lnTo>
                  <a:lnTo>
                    <a:pt x="187916" y="190012"/>
                  </a:lnTo>
                  <a:lnTo>
                    <a:pt x="181813" y="190322"/>
                  </a:lnTo>
                  <a:lnTo>
                    <a:pt x="180178" y="189307"/>
                  </a:lnTo>
                  <a:lnTo>
                    <a:pt x="179087" y="187573"/>
                  </a:lnTo>
                  <a:lnTo>
                    <a:pt x="177337" y="182241"/>
                  </a:lnTo>
                  <a:lnTo>
                    <a:pt x="184501" y="170740"/>
                  </a:lnTo>
                  <a:lnTo>
                    <a:pt x="185144" y="167786"/>
                  </a:lnTo>
                  <a:lnTo>
                    <a:pt x="205678" y="135272"/>
                  </a:lnTo>
                  <a:lnTo>
                    <a:pt x="242290" y="96531"/>
                  </a:lnTo>
                  <a:lnTo>
                    <a:pt x="251121" y="90501"/>
                  </a:lnTo>
                  <a:lnTo>
                    <a:pt x="262042" y="84285"/>
                  </a:lnTo>
                  <a:lnTo>
                    <a:pt x="280270" y="72702"/>
                  </a:lnTo>
                  <a:lnTo>
                    <a:pt x="293021" y="68428"/>
                  </a:lnTo>
                  <a:lnTo>
                    <a:pt x="327413" y="66642"/>
                  </a:lnTo>
                  <a:lnTo>
                    <a:pt x="333801" y="71689"/>
                  </a:lnTo>
                  <a:lnTo>
                    <a:pt x="336594" y="76991"/>
                  </a:lnTo>
                  <a:lnTo>
                    <a:pt x="338388" y="83962"/>
                  </a:lnTo>
                  <a:lnTo>
                    <a:pt x="343756" y="90226"/>
                  </a:lnTo>
                  <a:lnTo>
                    <a:pt x="344230" y="92943"/>
                  </a:lnTo>
                  <a:lnTo>
                    <a:pt x="343489" y="95813"/>
                  </a:lnTo>
                  <a:lnTo>
                    <a:pt x="340900" y="101824"/>
                  </a:lnTo>
                  <a:lnTo>
                    <a:pt x="337826" y="130135"/>
                  </a:lnTo>
                  <a:lnTo>
                    <a:pt x="331302" y="142830"/>
                  </a:lnTo>
                  <a:lnTo>
                    <a:pt x="329700" y="150472"/>
                  </a:lnTo>
                  <a:lnTo>
                    <a:pt x="328510" y="151099"/>
                  </a:lnTo>
                  <a:lnTo>
                    <a:pt x="319899" y="152339"/>
                  </a:lnTo>
                  <a:lnTo>
                    <a:pt x="324872" y="152349"/>
                  </a:lnTo>
                  <a:lnTo>
                    <a:pt x="326349" y="151292"/>
                  </a:lnTo>
                  <a:lnTo>
                    <a:pt x="336650" y="136106"/>
                  </a:lnTo>
                  <a:lnTo>
                    <a:pt x="379251" y="89733"/>
                  </a:lnTo>
                  <a:lnTo>
                    <a:pt x="386437" y="79589"/>
                  </a:lnTo>
                  <a:lnTo>
                    <a:pt x="411157" y="61359"/>
                  </a:lnTo>
                  <a:lnTo>
                    <a:pt x="422582" y="57664"/>
                  </a:lnTo>
                  <a:lnTo>
                    <a:pt x="432583" y="57152"/>
                  </a:lnTo>
                  <a:lnTo>
                    <a:pt x="442150" y="65309"/>
                  </a:lnTo>
                  <a:lnTo>
                    <a:pt x="443567" y="98117"/>
                  </a:lnTo>
                  <a:lnTo>
                    <a:pt x="440766" y="104612"/>
                  </a:lnTo>
                  <a:lnTo>
                    <a:pt x="437051" y="111026"/>
                  </a:lnTo>
                  <a:lnTo>
                    <a:pt x="434960" y="121646"/>
                  </a:lnTo>
                  <a:lnTo>
                    <a:pt x="434083" y="160078"/>
                  </a:lnTo>
                  <a:lnTo>
                    <a:pt x="435140" y="160678"/>
                  </a:lnTo>
                  <a:lnTo>
                    <a:pt x="447338" y="161720"/>
                  </a:lnTo>
                  <a:lnTo>
                    <a:pt x="449269" y="160715"/>
                  </a:lnTo>
                  <a:lnTo>
                    <a:pt x="450556" y="158986"/>
                  </a:lnTo>
                  <a:lnTo>
                    <a:pt x="453045" y="154243"/>
                  </a:lnTo>
                  <a:lnTo>
                    <a:pt x="457678" y="148607"/>
                  </a:lnTo>
                  <a:lnTo>
                    <a:pt x="463265" y="145396"/>
                  </a:lnTo>
                  <a:lnTo>
                    <a:pt x="466237" y="144540"/>
                  </a:lnTo>
                  <a:lnTo>
                    <a:pt x="472361" y="137945"/>
                  </a:lnTo>
                  <a:lnTo>
                    <a:pt x="513456" y="92052"/>
                  </a:lnTo>
                  <a:lnTo>
                    <a:pt x="519805" y="88511"/>
                  </a:lnTo>
                  <a:lnTo>
                    <a:pt x="522980" y="87567"/>
                  </a:lnTo>
                  <a:lnTo>
                    <a:pt x="525097" y="85879"/>
                  </a:lnTo>
                  <a:lnTo>
                    <a:pt x="529297" y="76240"/>
                  </a:lnTo>
                  <a:lnTo>
                    <a:pt x="529315" y="76192"/>
                  </a:lnTo>
                  <a:lnTo>
                    <a:pt x="529330" y="107952"/>
                  </a:lnTo>
                  <a:lnTo>
                    <a:pt x="526508" y="114275"/>
                  </a:lnTo>
                  <a:lnTo>
                    <a:pt x="522785" y="120613"/>
                  </a:lnTo>
                  <a:lnTo>
                    <a:pt x="520688" y="131189"/>
                  </a:lnTo>
                  <a:lnTo>
                    <a:pt x="519815" y="166261"/>
                  </a:lnTo>
                  <a:lnTo>
                    <a:pt x="520870" y="167975"/>
                  </a:lnTo>
                  <a:lnTo>
                    <a:pt x="522632" y="169117"/>
                  </a:lnTo>
                  <a:lnTo>
                    <a:pt x="528007" y="170951"/>
                  </a:lnTo>
                  <a:lnTo>
                    <a:pt x="542471" y="171363"/>
                  </a:lnTo>
                  <a:lnTo>
                    <a:pt x="548576" y="168563"/>
                  </a:lnTo>
                  <a:lnTo>
                    <a:pt x="554818" y="164849"/>
                  </a:lnTo>
                  <a:lnTo>
                    <a:pt x="580334" y="154535"/>
                  </a:lnTo>
                  <a:lnTo>
                    <a:pt x="588335" y="148737"/>
                  </a:lnTo>
                  <a:lnTo>
                    <a:pt x="620324" y="108157"/>
                  </a:lnTo>
                  <a:lnTo>
                    <a:pt x="623319" y="98454"/>
                  </a:lnTo>
                  <a:lnTo>
                    <a:pt x="624576" y="76594"/>
                  </a:lnTo>
                  <a:lnTo>
                    <a:pt x="616379" y="76192"/>
                  </a:lnTo>
                  <a:lnTo>
                    <a:pt x="610390" y="81221"/>
                  </a:lnTo>
                  <a:lnTo>
                    <a:pt x="607690" y="86519"/>
                  </a:lnTo>
                  <a:lnTo>
                    <a:pt x="604756" y="101663"/>
                  </a:lnTo>
                  <a:lnTo>
                    <a:pt x="598047" y="114275"/>
                  </a:lnTo>
                  <a:lnTo>
                    <a:pt x="596016" y="155528"/>
                  </a:lnTo>
                  <a:lnTo>
                    <a:pt x="598832" y="161878"/>
                  </a:lnTo>
                  <a:lnTo>
                    <a:pt x="604207" y="169521"/>
                  </a:lnTo>
                  <a:lnTo>
                    <a:pt x="605139" y="175902"/>
                  </a:lnTo>
                  <a:lnTo>
                    <a:pt x="606327" y="177577"/>
                  </a:lnTo>
                  <a:lnTo>
                    <a:pt x="608179" y="178694"/>
                  </a:lnTo>
                  <a:lnTo>
                    <a:pt x="615839" y="180266"/>
                  </a:lnTo>
                  <a:lnTo>
                    <a:pt x="618753" y="180487"/>
                  </a:lnTo>
                  <a:lnTo>
                    <a:pt x="620696" y="179576"/>
                  </a:lnTo>
                  <a:lnTo>
                    <a:pt x="621990" y="177910"/>
                  </a:lnTo>
                  <a:lnTo>
                    <a:pt x="624069" y="172689"/>
                  </a:lnTo>
                  <a:lnTo>
                    <a:pt x="648174" y="147815"/>
                  </a:lnTo>
                  <a:lnTo>
                    <a:pt x="650942" y="139400"/>
                  </a:lnTo>
                  <a:lnTo>
                    <a:pt x="653117" y="101659"/>
                  </a:lnTo>
                  <a:lnTo>
                    <a:pt x="650316" y="95250"/>
                  </a:lnTo>
                  <a:lnTo>
                    <a:pt x="646601" y="88874"/>
                  </a:lnTo>
                  <a:lnTo>
                    <a:pt x="644950" y="82513"/>
                  </a:lnTo>
                  <a:lnTo>
                    <a:pt x="643452" y="80393"/>
                  </a:lnTo>
                  <a:lnTo>
                    <a:pt x="641394" y="78980"/>
                  </a:lnTo>
                  <a:lnTo>
                    <a:pt x="638964" y="78037"/>
                  </a:lnTo>
                  <a:lnTo>
                    <a:pt x="637345" y="76351"/>
                  </a:lnTo>
                  <a:lnTo>
                    <a:pt x="635545" y="71655"/>
                  </a:lnTo>
                  <a:lnTo>
                    <a:pt x="634007" y="69979"/>
                  </a:lnTo>
                  <a:lnTo>
                    <a:pt x="629475" y="68118"/>
                  </a:lnTo>
                  <a:lnTo>
                    <a:pt x="610518" y="66667"/>
                  </a:lnTo>
                  <a:lnTo>
                    <a:pt x="604925" y="69467"/>
                  </a:lnTo>
                  <a:lnTo>
                    <a:pt x="589575" y="81819"/>
                  </a:lnTo>
                  <a:lnTo>
                    <a:pt x="576939" y="87738"/>
                  </a:lnTo>
                  <a:lnTo>
                    <a:pt x="573769" y="90226"/>
                  </a:lnTo>
                  <a:lnTo>
                    <a:pt x="570248" y="98636"/>
                  </a:lnTo>
                  <a:lnTo>
                    <a:pt x="569308" y="103841"/>
                  </a:lnTo>
                  <a:lnTo>
                    <a:pt x="566566" y="108370"/>
                  </a:lnTo>
                  <a:lnTo>
                    <a:pt x="552599" y="123243"/>
                  </a:lnTo>
                  <a:lnTo>
                    <a:pt x="549197" y="129890"/>
                  </a:lnTo>
                  <a:lnTo>
                    <a:pt x="542390" y="139582"/>
                  </a:lnTo>
                  <a:lnTo>
                    <a:pt x="539321" y="150462"/>
                  </a:lnTo>
                  <a:lnTo>
                    <a:pt x="538896" y="160388"/>
                  </a:lnTo>
                  <a:lnTo>
                    <a:pt x="539941" y="160885"/>
                  </a:lnTo>
                  <a:lnTo>
                    <a:pt x="552115" y="161747"/>
                  </a:lnTo>
                  <a:lnTo>
                    <a:pt x="558154" y="158998"/>
                  </a:lnTo>
                  <a:lnTo>
                    <a:pt x="564366" y="155306"/>
                  </a:lnTo>
                  <a:lnTo>
                    <a:pt x="589860" y="145008"/>
                  </a:lnTo>
                  <a:lnTo>
                    <a:pt x="636516" y="117402"/>
                  </a:lnTo>
                  <a:lnTo>
                    <a:pt x="678959" y="92027"/>
                  </a:lnTo>
                  <a:lnTo>
                    <a:pt x="721831" y="57692"/>
                  </a:lnTo>
                  <a:lnTo>
                    <a:pt x="764162" y="31726"/>
                  </a:lnTo>
                  <a:lnTo>
                    <a:pt x="784287" y="21830"/>
                  </a:lnTo>
                  <a:lnTo>
                    <a:pt x="802088" y="18317"/>
                  </a:lnTo>
                  <a:lnTo>
                    <a:pt x="813160" y="10851"/>
                  </a:lnTo>
                  <a:lnTo>
                    <a:pt x="823113" y="9599"/>
                  </a:lnTo>
                  <a:lnTo>
                    <a:pt x="843538" y="9478"/>
                  </a:lnTo>
                  <a:lnTo>
                    <a:pt x="815080" y="9478"/>
                  </a:lnTo>
                  <a:lnTo>
                    <a:pt x="815080" y="54014"/>
                  </a:lnTo>
                  <a:lnTo>
                    <a:pt x="815080" y="60316"/>
                  </a:lnTo>
                  <a:lnTo>
                    <a:pt x="805816" y="107838"/>
                  </a:lnTo>
                  <a:lnTo>
                    <a:pt x="804519" y="137448"/>
                  </a:lnTo>
                  <a:lnTo>
                    <a:pt x="789746" y="185011"/>
                  </a:lnTo>
                  <a:lnTo>
                    <a:pt x="780243" y="228829"/>
                  </a:lnTo>
                  <a:lnTo>
                    <a:pt x="769632" y="276008"/>
                  </a:lnTo>
                  <a:lnTo>
                    <a:pt x="760138" y="314452"/>
                  </a:lnTo>
                  <a:lnTo>
                    <a:pt x="738823" y="358905"/>
                  </a:lnTo>
                  <a:lnTo>
                    <a:pt x="735668" y="363079"/>
                  </a:lnTo>
                  <a:lnTo>
                    <a:pt x="732160" y="373362"/>
                  </a:lnTo>
                  <a:lnTo>
                    <a:pt x="729543" y="383929"/>
                  </a:lnTo>
                  <a:lnTo>
                    <a:pt x="721318" y="397677"/>
                  </a:lnTo>
                  <a:lnTo>
                    <a:pt x="711760" y="408000"/>
                  </a:lnTo>
                  <a:lnTo>
                    <a:pt x="711275" y="407451"/>
                  </a:lnTo>
                  <a:lnTo>
                    <a:pt x="710316" y="381794"/>
                  </a:lnTo>
                  <a:lnTo>
                    <a:pt x="713132" y="373213"/>
                  </a:lnTo>
                  <a:lnTo>
                    <a:pt x="716853" y="364813"/>
                  </a:lnTo>
                  <a:lnTo>
                    <a:pt x="724770" y="317319"/>
                  </a:lnTo>
                  <a:lnTo>
                    <a:pt x="742210" y="271140"/>
                  </a:lnTo>
                  <a:lnTo>
                    <a:pt x="752918" y="226787"/>
                  </a:lnTo>
                  <a:lnTo>
                    <a:pt x="770747" y="179449"/>
                  </a:lnTo>
                  <a:lnTo>
                    <a:pt x="781489" y="131849"/>
                  </a:lnTo>
                  <a:lnTo>
                    <a:pt x="794177" y="102520"/>
                  </a:lnTo>
                  <a:lnTo>
                    <a:pt x="827399" y="55847"/>
                  </a:lnTo>
                  <a:lnTo>
                    <a:pt x="841464" y="35061"/>
                  </a:lnTo>
                  <a:lnTo>
                    <a:pt x="856529" y="24231"/>
                  </a:lnTo>
                  <a:lnTo>
                    <a:pt x="871637" y="17214"/>
                  </a:lnTo>
                  <a:lnTo>
                    <a:pt x="875010" y="14635"/>
                  </a:lnTo>
                  <a:lnTo>
                    <a:pt x="884401" y="11770"/>
                  </a:lnTo>
                  <a:lnTo>
                    <a:pt x="894573" y="9438"/>
                  </a:lnTo>
                  <a:lnTo>
                    <a:pt x="909726" y="2140"/>
                  </a:lnTo>
                  <a:lnTo>
                    <a:pt x="913103" y="1411"/>
                  </a:lnTo>
                  <a:lnTo>
                    <a:pt x="915354" y="1983"/>
                  </a:lnTo>
                  <a:lnTo>
                    <a:pt x="916854" y="3423"/>
                  </a:lnTo>
                  <a:lnTo>
                    <a:pt x="917854" y="5441"/>
                  </a:lnTo>
                  <a:lnTo>
                    <a:pt x="919580" y="6787"/>
                  </a:lnTo>
                  <a:lnTo>
                    <a:pt x="927064" y="9739"/>
                  </a:lnTo>
                  <a:lnTo>
                    <a:pt x="937137" y="17574"/>
                  </a:lnTo>
                  <a:lnTo>
                    <a:pt x="938119" y="21190"/>
                  </a:lnTo>
                  <a:lnTo>
                    <a:pt x="938381" y="23636"/>
                  </a:lnTo>
                  <a:lnTo>
                    <a:pt x="941495" y="29176"/>
                  </a:lnTo>
                  <a:lnTo>
                    <a:pt x="945347" y="35166"/>
                  </a:lnTo>
                  <a:lnTo>
                    <a:pt x="947060" y="41356"/>
                  </a:lnTo>
                  <a:lnTo>
                    <a:pt x="946459" y="44488"/>
                  </a:lnTo>
                  <a:lnTo>
                    <a:pt x="940710" y="57120"/>
                  </a:lnTo>
                  <a:lnTo>
                    <a:pt x="938085" y="72980"/>
                  </a:lnTo>
                  <a:lnTo>
                    <a:pt x="925679" y="88853"/>
                  </a:lnTo>
                  <a:lnTo>
                    <a:pt x="905817" y="109227"/>
                  </a:lnTo>
                  <a:lnTo>
                    <a:pt x="900210" y="112019"/>
                  </a:lnTo>
                  <a:lnTo>
                    <a:pt x="881703" y="114057"/>
                  </a:lnTo>
                  <a:lnTo>
                    <a:pt x="863262" y="114250"/>
                  </a:lnTo>
                  <a:lnTo>
                    <a:pt x="862709" y="90655"/>
                  </a:lnTo>
                  <a:lnTo>
                    <a:pt x="865529" y="85068"/>
                  </a:lnTo>
                  <a:lnTo>
                    <a:pt x="885095" y="63417"/>
                  </a:lnTo>
                  <a:lnTo>
                    <a:pt x="904209" y="51804"/>
                  </a:lnTo>
                  <a:lnTo>
                    <a:pt x="932492" y="40345"/>
                  </a:lnTo>
                  <a:lnTo>
                    <a:pt x="944296" y="32499"/>
                  </a:lnTo>
                  <a:lnTo>
                    <a:pt x="951179" y="30293"/>
                  </a:lnTo>
                  <a:lnTo>
                    <a:pt x="970767" y="27818"/>
                  </a:lnTo>
                  <a:lnTo>
                    <a:pt x="983506" y="22085"/>
                  </a:lnTo>
                  <a:lnTo>
                    <a:pt x="1018546" y="19038"/>
                  </a:lnTo>
                  <a:lnTo>
                    <a:pt x="1020574" y="20085"/>
                  </a:lnTo>
                  <a:lnTo>
                    <a:pt x="1021926" y="21841"/>
                  </a:lnTo>
                  <a:lnTo>
                    <a:pt x="1022826" y="24070"/>
                  </a:lnTo>
                  <a:lnTo>
                    <a:pt x="1024487" y="25556"/>
                  </a:lnTo>
                  <a:lnTo>
                    <a:pt x="1032673" y="28137"/>
                  </a:lnTo>
                  <a:lnTo>
                    <a:pt x="1033496" y="31176"/>
                  </a:lnTo>
                  <a:lnTo>
                    <a:pt x="1034152" y="60684"/>
                  </a:lnTo>
                  <a:lnTo>
                    <a:pt x="1031331" y="66808"/>
                  </a:lnTo>
                  <a:lnTo>
                    <a:pt x="1027608" y="73058"/>
                  </a:lnTo>
                  <a:lnTo>
                    <a:pt x="1025218" y="85694"/>
                  </a:lnTo>
                  <a:lnTo>
                    <a:pt x="1023833" y="93094"/>
                  </a:lnTo>
                  <a:lnTo>
                    <a:pt x="1015507" y="121504"/>
                  </a:lnTo>
                  <a:lnTo>
                    <a:pt x="1015224" y="128161"/>
                  </a:lnTo>
                  <a:lnTo>
                    <a:pt x="1017980" y="133840"/>
                  </a:lnTo>
                  <a:lnTo>
                    <a:pt x="1024242" y="142302"/>
                  </a:lnTo>
                  <a:lnTo>
                    <a:pt x="1047010" y="142814"/>
                  </a:lnTo>
                  <a:lnTo>
                    <a:pt x="1049075" y="141761"/>
                  </a:lnTo>
                  <a:lnTo>
                    <a:pt x="1050451" y="140000"/>
                  </a:lnTo>
                  <a:lnTo>
                    <a:pt x="1053040" y="135221"/>
                  </a:lnTo>
                  <a:lnTo>
                    <a:pt x="1097662" y="87792"/>
                  </a:lnTo>
                  <a:lnTo>
                    <a:pt x="1106123" y="72782"/>
                  </a:lnTo>
                  <a:lnTo>
                    <a:pt x="1109519" y="57691"/>
                  </a:lnTo>
                  <a:lnTo>
                    <a:pt x="1110340" y="25363"/>
                  </a:lnTo>
                  <a:lnTo>
                    <a:pt x="1107526" y="19008"/>
                  </a:lnTo>
                  <a:lnTo>
                    <a:pt x="1102153" y="11360"/>
                  </a:lnTo>
                  <a:lnTo>
                    <a:pt x="1098595" y="10315"/>
                  </a:lnTo>
                  <a:lnTo>
                    <a:pt x="1060841" y="9492"/>
                  </a:lnTo>
                  <a:lnTo>
                    <a:pt x="1053776" y="12307"/>
                  </a:lnTo>
                  <a:lnTo>
                    <a:pt x="1047108" y="16027"/>
                  </a:lnTo>
                  <a:lnTo>
                    <a:pt x="1034205" y="18415"/>
                  </a:lnTo>
                  <a:lnTo>
                    <a:pt x="1031013" y="18611"/>
                  </a:lnTo>
                  <a:lnTo>
                    <a:pt x="1024645" y="21651"/>
                  </a:lnTo>
                  <a:lnTo>
                    <a:pt x="1002406" y="41383"/>
                  </a:lnTo>
                  <a:lnTo>
                    <a:pt x="981238" y="72104"/>
                  </a:lnTo>
                  <a:lnTo>
                    <a:pt x="978259" y="82244"/>
                  </a:lnTo>
                  <a:lnTo>
                    <a:pt x="977054" y="107893"/>
                  </a:lnTo>
                  <a:lnTo>
                    <a:pt x="979849" y="114248"/>
                  </a:lnTo>
                  <a:lnTo>
                    <a:pt x="990267" y="126952"/>
                  </a:lnTo>
                  <a:lnTo>
                    <a:pt x="996305" y="130480"/>
                  </a:lnTo>
                  <a:lnTo>
                    <a:pt x="1008805" y="132745"/>
                  </a:lnTo>
                  <a:lnTo>
                    <a:pt x="1053455" y="121523"/>
                  </a:lnTo>
                  <a:lnTo>
                    <a:pt x="1072329" y="116407"/>
                  </a:lnTo>
                  <a:lnTo>
                    <a:pt x="1083929" y="114152"/>
                  </a:lnTo>
                  <a:lnTo>
                    <a:pt x="1123293" y="92189"/>
                  </a:lnTo>
                  <a:lnTo>
                    <a:pt x="1165296" y="63834"/>
                  </a:lnTo>
                  <a:lnTo>
                    <a:pt x="1207779" y="40192"/>
                  </a:lnTo>
                  <a:lnTo>
                    <a:pt x="1221301" y="26222"/>
                  </a:lnTo>
                  <a:lnTo>
                    <a:pt x="1236126" y="20084"/>
                  </a:lnTo>
                  <a:lnTo>
                    <a:pt x="1238652" y="17607"/>
                  </a:lnTo>
                  <a:lnTo>
                    <a:pt x="1247764" y="6027"/>
                  </a:lnTo>
                  <a:lnTo>
                    <a:pt x="1253623" y="2653"/>
                  </a:lnTo>
                  <a:lnTo>
                    <a:pt x="1262596" y="0"/>
                  </a:lnTo>
                  <a:lnTo>
                    <a:pt x="1262708" y="5024"/>
                  </a:lnTo>
                  <a:lnTo>
                    <a:pt x="1261666" y="6508"/>
                  </a:lnTo>
                  <a:lnTo>
                    <a:pt x="1259912" y="7498"/>
                  </a:lnTo>
                  <a:lnTo>
                    <a:pt x="1257685" y="8158"/>
                  </a:lnTo>
                  <a:lnTo>
                    <a:pt x="1256199" y="9657"/>
                  </a:lnTo>
                  <a:lnTo>
                    <a:pt x="1250994" y="19665"/>
                  </a:lnTo>
                  <a:lnTo>
                    <a:pt x="1246944" y="25647"/>
                  </a:lnTo>
                  <a:lnTo>
                    <a:pt x="1244665" y="34965"/>
                  </a:lnTo>
                  <a:lnTo>
                    <a:pt x="1244132" y="41266"/>
                  </a:lnTo>
                  <a:lnTo>
                    <a:pt x="1241073" y="47595"/>
                  </a:lnTo>
                  <a:lnTo>
                    <a:pt x="1238775" y="50764"/>
                  </a:lnTo>
                  <a:lnTo>
                    <a:pt x="1222475" y="97851"/>
                  </a:lnTo>
                  <a:lnTo>
                    <a:pt x="1214484" y="112216"/>
                  </a:lnTo>
                  <a:lnTo>
                    <a:pt x="1209552" y="119697"/>
                  </a:lnTo>
                  <a:lnTo>
                    <a:pt x="1203562" y="133124"/>
                  </a:lnTo>
                  <a:lnTo>
                    <a:pt x="1199405" y="139574"/>
                  </a:lnTo>
                  <a:lnTo>
                    <a:pt x="1196518" y="150461"/>
                  </a:lnTo>
                  <a:lnTo>
                    <a:pt x="1177156" y="171275"/>
                  </a:lnTo>
                  <a:lnTo>
                    <a:pt x="1177030" y="147723"/>
                  </a:lnTo>
                  <a:lnTo>
                    <a:pt x="1178088" y="146091"/>
                  </a:lnTo>
                  <a:lnTo>
                    <a:pt x="1179852" y="145003"/>
                  </a:lnTo>
                  <a:lnTo>
                    <a:pt x="1182086" y="144279"/>
                  </a:lnTo>
                  <a:lnTo>
                    <a:pt x="1183575" y="142737"/>
                  </a:lnTo>
                  <a:lnTo>
                    <a:pt x="1186162" y="134754"/>
                  </a:lnTo>
                  <a:lnTo>
                    <a:pt x="1186521" y="125229"/>
                  </a:lnTo>
                  <a:lnTo>
                    <a:pt x="1187591" y="124745"/>
                  </a:lnTo>
                  <a:lnTo>
                    <a:pt x="1194753" y="123906"/>
                  </a:lnTo>
                  <a:lnTo>
                    <a:pt x="1195490" y="121013"/>
                  </a:lnTo>
                  <a:lnTo>
                    <a:pt x="1196077" y="114287"/>
                  </a:lnTo>
                  <a:lnTo>
                    <a:pt x="1228261" y="114253"/>
                  </a:lnTo>
                  <a:lnTo>
                    <a:pt x="1234371" y="111431"/>
                  </a:lnTo>
                  <a:lnTo>
                    <a:pt x="1240616" y="107707"/>
                  </a:lnTo>
                  <a:lnTo>
                    <a:pt x="1253247" y="105317"/>
                  </a:lnTo>
                  <a:lnTo>
                    <a:pt x="1256416" y="105121"/>
                  </a:lnTo>
                  <a:lnTo>
                    <a:pt x="1262760" y="102080"/>
                  </a:lnTo>
                  <a:lnTo>
                    <a:pt x="1265932" y="99788"/>
                  </a:lnTo>
                  <a:lnTo>
                    <a:pt x="1293182" y="90549"/>
                  </a:lnTo>
                  <a:lnTo>
                    <a:pt x="1338351" y="57086"/>
                  </a:lnTo>
                  <a:lnTo>
                    <a:pt x="1345037" y="51804"/>
                  </a:lnTo>
                  <a:lnTo>
                    <a:pt x="1351536" y="49457"/>
                  </a:lnTo>
                  <a:lnTo>
                    <a:pt x="1353693" y="47772"/>
                  </a:lnTo>
                  <a:lnTo>
                    <a:pt x="1364172" y="31441"/>
                  </a:lnTo>
                  <a:lnTo>
                    <a:pt x="1366038" y="25237"/>
                  </a:lnTo>
                  <a:lnTo>
                    <a:pt x="1367594" y="23159"/>
                  </a:lnTo>
                  <a:lnTo>
                    <a:pt x="1369689" y="21773"/>
                  </a:lnTo>
                  <a:lnTo>
                    <a:pt x="1372144" y="20850"/>
                  </a:lnTo>
                  <a:lnTo>
                    <a:pt x="1373781" y="19176"/>
                  </a:lnTo>
                  <a:lnTo>
                    <a:pt x="1376927" y="9918"/>
                  </a:lnTo>
                  <a:lnTo>
                    <a:pt x="1362863" y="9489"/>
                  </a:lnTo>
                  <a:lnTo>
                    <a:pt x="1361243" y="10544"/>
                  </a:lnTo>
                  <a:lnTo>
                    <a:pt x="1360164" y="12305"/>
                  </a:lnTo>
                  <a:lnTo>
                    <a:pt x="1359444" y="14538"/>
                  </a:lnTo>
                  <a:lnTo>
                    <a:pt x="1353375" y="22737"/>
                  </a:lnTo>
                  <a:lnTo>
                    <a:pt x="1347833" y="25954"/>
                  </a:lnTo>
                  <a:lnTo>
                    <a:pt x="1344874" y="26812"/>
                  </a:lnTo>
                  <a:lnTo>
                    <a:pt x="1342900" y="29501"/>
                  </a:lnTo>
                  <a:lnTo>
                    <a:pt x="1336912" y="46203"/>
                  </a:lnTo>
                  <a:lnTo>
                    <a:pt x="1314533" y="73983"/>
                  </a:lnTo>
                  <a:lnTo>
                    <a:pt x="1308379" y="93207"/>
                  </a:lnTo>
                  <a:lnTo>
                    <a:pt x="1305871" y="97047"/>
                  </a:lnTo>
                  <a:lnTo>
                    <a:pt x="1291762" y="140820"/>
                  </a:lnTo>
                  <a:lnTo>
                    <a:pt x="1291368" y="150853"/>
                  </a:lnTo>
                  <a:lnTo>
                    <a:pt x="1292414" y="151353"/>
                  </a:lnTo>
                  <a:lnTo>
                    <a:pt x="1323129" y="152342"/>
                  </a:lnTo>
                  <a:lnTo>
                    <a:pt x="1329452" y="149526"/>
                  </a:lnTo>
                  <a:lnTo>
                    <a:pt x="1367530" y="1237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8" name="SMARTInkShape-1014"/>
          <p:cNvSpPr/>
          <p:nvPr>
            <p:custDataLst>
              <p:tags r:id="rId19"/>
            </p:custDataLst>
          </p:nvPr>
        </p:nvSpPr>
        <p:spPr>
          <a:xfrm>
            <a:off x="8591553" y="3771900"/>
            <a:ext cx="104342" cy="122337"/>
          </a:xfrm>
          <a:custGeom>
            <a:avLst/>
            <a:gdLst/>
            <a:ahLst/>
            <a:cxnLst/>
            <a:rect l="0" t="0" r="0" b="0"/>
            <a:pathLst>
              <a:path w="104342" h="122337">
                <a:moveTo>
                  <a:pt x="28572" y="0"/>
                </a:moveTo>
                <a:lnTo>
                  <a:pt x="28572" y="0"/>
                </a:lnTo>
                <a:lnTo>
                  <a:pt x="23516" y="0"/>
                </a:lnTo>
                <a:lnTo>
                  <a:pt x="22027" y="1058"/>
                </a:lnTo>
                <a:lnTo>
                  <a:pt x="21034" y="2822"/>
                </a:lnTo>
                <a:lnTo>
                  <a:pt x="19308" y="9701"/>
                </a:lnTo>
                <a:lnTo>
                  <a:pt x="19163" y="14189"/>
                </a:lnTo>
                <a:lnTo>
                  <a:pt x="16276" y="19712"/>
                </a:lnTo>
                <a:lnTo>
                  <a:pt x="10856" y="26824"/>
                </a:lnTo>
                <a:lnTo>
                  <a:pt x="9917" y="33113"/>
                </a:lnTo>
                <a:lnTo>
                  <a:pt x="8541" y="51265"/>
                </a:lnTo>
                <a:lnTo>
                  <a:pt x="1331" y="69493"/>
                </a:lnTo>
                <a:lnTo>
                  <a:pt x="0" y="112418"/>
                </a:lnTo>
                <a:lnTo>
                  <a:pt x="8198" y="122336"/>
                </a:lnTo>
                <a:lnTo>
                  <a:pt x="9698" y="121774"/>
                </a:lnTo>
                <a:lnTo>
                  <a:pt x="57152" y="76192"/>
                </a:lnTo>
                <a:lnTo>
                  <a:pt x="76197" y="54327"/>
                </a:lnTo>
                <a:lnTo>
                  <a:pt x="82900" y="40086"/>
                </a:lnTo>
                <a:lnTo>
                  <a:pt x="85526" y="32633"/>
                </a:lnTo>
                <a:lnTo>
                  <a:pt x="91895" y="22487"/>
                </a:lnTo>
                <a:lnTo>
                  <a:pt x="93758" y="15992"/>
                </a:lnTo>
                <a:lnTo>
                  <a:pt x="95312" y="13836"/>
                </a:lnTo>
                <a:lnTo>
                  <a:pt x="97407" y="12399"/>
                </a:lnTo>
                <a:lnTo>
                  <a:pt x="99861" y="11441"/>
                </a:lnTo>
                <a:lnTo>
                  <a:pt x="101499" y="9744"/>
                </a:lnTo>
                <a:lnTo>
                  <a:pt x="104341" y="1493"/>
                </a:lnTo>
                <a:lnTo>
                  <a:pt x="96534" y="8332"/>
                </a:lnTo>
                <a:lnTo>
                  <a:pt x="90572" y="14228"/>
                </a:lnTo>
                <a:lnTo>
                  <a:pt x="87878" y="19729"/>
                </a:lnTo>
                <a:lnTo>
                  <a:pt x="87158" y="22678"/>
                </a:lnTo>
                <a:lnTo>
                  <a:pt x="78373" y="38160"/>
                </a:lnTo>
                <a:lnTo>
                  <a:pt x="75426" y="53983"/>
                </a:lnTo>
                <a:lnTo>
                  <a:pt x="68715" y="66677"/>
                </a:lnTo>
                <a:lnTo>
                  <a:pt x="66708" y="98425"/>
                </a:lnTo>
                <a:lnTo>
                  <a:pt x="67755" y="100542"/>
                </a:lnTo>
                <a:lnTo>
                  <a:pt x="69510" y="101953"/>
                </a:lnTo>
                <a:lnTo>
                  <a:pt x="76197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SMARTInkShape-1015"/>
          <p:cNvSpPr/>
          <p:nvPr>
            <p:custDataLst>
              <p:tags r:id="rId20"/>
            </p:custDataLst>
          </p:nvPr>
        </p:nvSpPr>
        <p:spPr>
          <a:xfrm>
            <a:off x="9020175" y="3714761"/>
            <a:ext cx="742951" cy="409554"/>
          </a:xfrm>
          <a:custGeom>
            <a:avLst/>
            <a:gdLst/>
            <a:ahLst/>
            <a:cxnLst/>
            <a:rect l="0" t="0" r="0" b="0"/>
            <a:pathLst>
              <a:path w="742951" h="409554">
                <a:moveTo>
                  <a:pt x="0" y="38089"/>
                </a:moveTo>
                <a:lnTo>
                  <a:pt x="0" y="38089"/>
                </a:lnTo>
                <a:lnTo>
                  <a:pt x="9525" y="38089"/>
                </a:lnTo>
                <a:lnTo>
                  <a:pt x="9525" y="46290"/>
                </a:lnTo>
                <a:lnTo>
                  <a:pt x="2979" y="54957"/>
                </a:lnTo>
                <a:lnTo>
                  <a:pt x="881" y="63783"/>
                </a:lnTo>
                <a:lnTo>
                  <a:pt x="2" y="111115"/>
                </a:lnTo>
                <a:lnTo>
                  <a:pt x="0" y="128313"/>
                </a:lnTo>
                <a:lnTo>
                  <a:pt x="1058" y="129988"/>
                </a:lnTo>
                <a:lnTo>
                  <a:pt x="2822" y="131105"/>
                </a:lnTo>
                <a:lnTo>
                  <a:pt x="10361" y="132677"/>
                </a:lnTo>
                <a:lnTo>
                  <a:pt x="23598" y="133300"/>
                </a:lnTo>
                <a:lnTo>
                  <a:pt x="29185" y="130500"/>
                </a:lnTo>
                <a:lnTo>
                  <a:pt x="50836" y="110948"/>
                </a:lnTo>
                <a:lnTo>
                  <a:pt x="54344" y="104690"/>
                </a:lnTo>
                <a:lnTo>
                  <a:pt x="56961" y="98381"/>
                </a:lnTo>
                <a:lnTo>
                  <a:pt x="73553" y="76187"/>
                </a:lnTo>
                <a:lnTo>
                  <a:pt x="76909" y="60314"/>
                </a:lnTo>
                <a:lnTo>
                  <a:pt x="83669" y="47614"/>
                </a:lnTo>
                <a:lnTo>
                  <a:pt x="85715" y="29005"/>
                </a:lnTo>
                <a:lnTo>
                  <a:pt x="85724" y="36803"/>
                </a:lnTo>
                <a:lnTo>
                  <a:pt x="79179" y="45439"/>
                </a:lnTo>
                <a:lnTo>
                  <a:pt x="77081" y="54260"/>
                </a:lnTo>
                <a:lnTo>
                  <a:pt x="75164" y="92247"/>
                </a:lnTo>
                <a:lnTo>
                  <a:pt x="68002" y="116025"/>
                </a:lnTo>
                <a:lnTo>
                  <a:pt x="65879" y="136426"/>
                </a:lnTo>
                <a:lnTo>
                  <a:pt x="59188" y="154567"/>
                </a:lnTo>
                <a:lnTo>
                  <a:pt x="57269" y="196967"/>
                </a:lnTo>
                <a:lnTo>
                  <a:pt x="56115" y="215718"/>
                </a:lnTo>
                <a:lnTo>
                  <a:pt x="48952" y="239803"/>
                </a:lnTo>
                <a:lnTo>
                  <a:pt x="46829" y="260242"/>
                </a:lnTo>
                <a:lnTo>
                  <a:pt x="39459" y="278958"/>
                </a:lnTo>
                <a:lnTo>
                  <a:pt x="37310" y="298550"/>
                </a:lnTo>
                <a:lnTo>
                  <a:pt x="29934" y="317086"/>
                </a:lnTo>
                <a:lnTo>
                  <a:pt x="28694" y="331447"/>
                </a:lnTo>
                <a:lnTo>
                  <a:pt x="20386" y="341396"/>
                </a:lnTo>
                <a:lnTo>
                  <a:pt x="16821" y="342226"/>
                </a:lnTo>
                <a:lnTo>
                  <a:pt x="10966" y="342758"/>
                </a:lnTo>
                <a:lnTo>
                  <a:pt x="1450" y="334677"/>
                </a:lnTo>
                <a:lnTo>
                  <a:pt x="644" y="331125"/>
                </a:lnTo>
                <a:lnTo>
                  <a:pt x="3" y="287021"/>
                </a:lnTo>
                <a:lnTo>
                  <a:pt x="2824" y="278195"/>
                </a:lnTo>
                <a:lnTo>
                  <a:pt x="6546" y="269686"/>
                </a:lnTo>
                <a:lnTo>
                  <a:pt x="9701" y="254054"/>
                </a:lnTo>
                <a:lnTo>
                  <a:pt x="38158" y="207361"/>
                </a:lnTo>
                <a:lnTo>
                  <a:pt x="55041" y="184048"/>
                </a:lnTo>
                <a:lnTo>
                  <a:pt x="98360" y="136625"/>
                </a:lnTo>
                <a:lnTo>
                  <a:pt x="116482" y="116506"/>
                </a:lnTo>
                <a:lnTo>
                  <a:pt x="163968" y="76835"/>
                </a:lnTo>
                <a:lnTo>
                  <a:pt x="211272" y="44450"/>
                </a:lnTo>
                <a:lnTo>
                  <a:pt x="225139" y="32799"/>
                </a:lnTo>
                <a:lnTo>
                  <a:pt x="238068" y="26578"/>
                </a:lnTo>
                <a:lnTo>
                  <a:pt x="244449" y="22390"/>
                </a:lnTo>
                <a:lnTo>
                  <a:pt x="256616" y="19170"/>
                </a:lnTo>
                <a:lnTo>
                  <a:pt x="265326" y="19050"/>
                </a:lnTo>
                <a:lnTo>
                  <a:pt x="265785" y="20105"/>
                </a:lnTo>
                <a:lnTo>
                  <a:pt x="266699" y="60352"/>
                </a:lnTo>
                <a:lnTo>
                  <a:pt x="257436" y="102387"/>
                </a:lnTo>
                <a:lnTo>
                  <a:pt x="257178" y="145920"/>
                </a:lnTo>
                <a:lnTo>
                  <a:pt x="259999" y="152336"/>
                </a:lnTo>
                <a:lnTo>
                  <a:pt x="265376" y="160022"/>
                </a:lnTo>
                <a:lnTo>
                  <a:pt x="266309" y="166410"/>
                </a:lnTo>
                <a:lnTo>
                  <a:pt x="267498" y="168086"/>
                </a:lnTo>
                <a:lnTo>
                  <a:pt x="269348" y="169204"/>
                </a:lnTo>
                <a:lnTo>
                  <a:pt x="274866" y="170998"/>
                </a:lnTo>
                <a:lnTo>
                  <a:pt x="286407" y="163842"/>
                </a:lnTo>
                <a:lnTo>
                  <a:pt x="289363" y="163200"/>
                </a:lnTo>
                <a:lnTo>
                  <a:pt x="298579" y="157238"/>
                </a:lnTo>
                <a:lnTo>
                  <a:pt x="308015" y="148769"/>
                </a:lnTo>
                <a:lnTo>
                  <a:pt x="317164" y="145489"/>
                </a:lnTo>
                <a:lnTo>
                  <a:pt x="327229" y="142973"/>
                </a:lnTo>
                <a:lnTo>
                  <a:pt x="335230" y="138326"/>
                </a:lnTo>
                <a:lnTo>
                  <a:pt x="339492" y="132733"/>
                </a:lnTo>
                <a:lnTo>
                  <a:pt x="342443" y="126720"/>
                </a:lnTo>
                <a:lnTo>
                  <a:pt x="357956" y="107915"/>
                </a:lnTo>
                <a:lnTo>
                  <a:pt x="361425" y="97118"/>
                </a:lnTo>
                <a:lnTo>
                  <a:pt x="371355" y="85845"/>
                </a:lnTo>
                <a:lnTo>
                  <a:pt x="371475" y="128324"/>
                </a:lnTo>
                <a:lnTo>
                  <a:pt x="374297" y="133932"/>
                </a:lnTo>
                <a:lnTo>
                  <a:pt x="379676" y="141100"/>
                </a:lnTo>
                <a:lnTo>
                  <a:pt x="383235" y="142080"/>
                </a:lnTo>
                <a:lnTo>
                  <a:pt x="403356" y="142819"/>
                </a:lnTo>
                <a:lnTo>
                  <a:pt x="405429" y="141775"/>
                </a:lnTo>
                <a:lnTo>
                  <a:pt x="406812" y="140022"/>
                </a:lnTo>
                <a:lnTo>
                  <a:pt x="407732" y="137794"/>
                </a:lnTo>
                <a:lnTo>
                  <a:pt x="453970" y="98404"/>
                </a:lnTo>
                <a:lnTo>
                  <a:pt x="491067" y="60314"/>
                </a:lnTo>
                <a:lnTo>
                  <a:pt x="494045" y="50789"/>
                </a:lnTo>
                <a:lnTo>
                  <a:pt x="495299" y="28613"/>
                </a:lnTo>
                <a:lnTo>
                  <a:pt x="490243" y="28578"/>
                </a:lnTo>
                <a:lnTo>
                  <a:pt x="488754" y="29632"/>
                </a:lnTo>
                <a:lnTo>
                  <a:pt x="487760" y="31393"/>
                </a:lnTo>
                <a:lnTo>
                  <a:pt x="484977" y="44811"/>
                </a:lnTo>
                <a:lnTo>
                  <a:pt x="479306" y="55133"/>
                </a:lnTo>
                <a:lnTo>
                  <a:pt x="475460" y="81666"/>
                </a:lnTo>
                <a:lnTo>
                  <a:pt x="468764" y="95067"/>
                </a:lnTo>
                <a:lnTo>
                  <a:pt x="466844" y="117454"/>
                </a:lnTo>
                <a:lnTo>
                  <a:pt x="469600" y="123809"/>
                </a:lnTo>
                <a:lnTo>
                  <a:pt x="474936" y="131457"/>
                </a:lnTo>
                <a:lnTo>
                  <a:pt x="478489" y="132502"/>
                </a:lnTo>
                <a:lnTo>
                  <a:pt x="498606" y="133290"/>
                </a:lnTo>
                <a:lnTo>
                  <a:pt x="504883" y="130495"/>
                </a:lnTo>
                <a:lnTo>
                  <a:pt x="520707" y="118148"/>
                </a:lnTo>
                <a:lnTo>
                  <a:pt x="527053" y="116004"/>
                </a:lnTo>
                <a:lnTo>
                  <a:pt x="533401" y="109407"/>
                </a:lnTo>
                <a:lnTo>
                  <a:pt x="574675" y="63513"/>
                </a:lnTo>
                <a:lnTo>
                  <a:pt x="578203" y="54328"/>
                </a:lnTo>
                <a:lnTo>
                  <a:pt x="580829" y="44248"/>
                </a:lnTo>
                <a:lnTo>
                  <a:pt x="588315" y="29153"/>
                </a:lnTo>
                <a:lnTo>
                  <a:pt x="590547" y="431"/>
                </a:lnTo>
                <a:lnTo>
                  <a:pt x="590550" y="13285"/>
                </a:lnTo>
                <a:lnTo>
                  <a:pt x="587728" y="19304"/>
                </a:lnTo>
                <a:lnTo>
                  <a:pt x="584004" y="25507"/>
                </a:lnTo>
                <a:lnTo>
                  <a:pt x="581613" y="38112"/>
                </a:lnTo>
                <a:lnTo>
                  <a:pt x="581416" y="41280"/>
                </a:lnTo>
                <a:lnTo>
                  <a:pt x="578377" y="47621"/>
                </a:lnTo>
                <a:lnTo>
                  <a:pt x="574556" y="53967"/>
                </a:lnTo>
                <a:lnTo>
                  <a:pt x="572104" y="66664"/>
                </a:lnTo>
                <a:lnTo>
                  <a:pt x="571500" y="114286"/>
                </a:lnTo>
                <a:lnTo>
                  <a:pt x="571500" y="123697"/>
                </a:lnTo>
                <a:lnTo>
                  <a:pt x="579701" y="123804"/>
                </a:lnTo>
                <a:lnTo>
                  <a:pt x="580144" y="124865"/>
                </a:lnTo>
                <a:lnTo>
                  <a:pt x="581024" y="133329"/>
                </a:lnTo>
                <a:lnTo>
                  <a:pt x="589226" y="133339"/>
                </a:lnTo>
                <a:lnTo>
                  <a:pt x="589669" y="132281"/>
                </a:lnTo>
                <a:lnTo>
                  <a:pt x="590159" y="128282"/>
                </a:lnTo>
                <a:lnTo>
                  <a:pt x="591348" y="126793"/>
                </a:lnTo>
                <a:lnTo>
                  <a:pt x="595490" y="125138"/>
                </a:lnTo>
                <a:lnTo>
                  <a:pt x="597019" y="123638"/>
                </a:lnTo>
                <a:lnTo>
                  <a:pt x="602293" y="113627"/>
                </a:lnTo>
                <a:lnTo>
                  <a:pt x="606353" y="107645"/>
                </a:lnTo>
                <a:lnTo>
                  <a:pt x="609695" y="98327"/>
                </a:lnTo>
                <a:lnTo>
                  <a:pt x="615861" y="88863"/>
                </a:lnTo>
                <a:lnTo>
                  <a:pt x="619217" y="79357"/>
                </a:lnTo>
                <a:lnTo>
                  <a:pt x="644934" y="47614"/>
                </a:lnTo>
                <a:lnTo>
                  <a:pt x="647529" y="41264"/>
                </a:lnTo>
                <a:lnTo>
                  <a:pt x="663478" y="21331"/>
                </a:lnTo>
                <a:lnTo>
                  <a:pt x="666623" y="10037"/>
                </a:lnTo>
                <a:lnTo>
                  <a:pt x="676265" y="0"/>
                </a:lnTo>
                <a:lnTo>
                  <a:pt x="676274" y="8191"/>
                </a:lnTo>
                <a:lnTo>
                  <a:pt x="669729" y="16857"/>
                </a:lnTo>
                <a:lnTo>
                  <a:pt x="667631" y="25683"/>
                </a:lnTo>
                <a:lnTo>
                  <a:pt x="665714" y="51875"/>
                </a:lnTo>
                <a:lnTo>
                  <a:pt x="659216" y="66252"/>
                </a:lnTo>
                <a:lnTo>
                  <a:pt x="657241" y="112300"/>
                </a:lnTo>
                <a:lnTo>
                  <a:pt x="656174" y="120813"/>
                </a:lnTo>
                <a:lnTo>
                  <a:pt x="648584" y="148254"/>
                </a:lnTo>
                <a:lnTo>
                  <a:pt x="646664" y="187465"/>
                </a:lnTo>
                <a:lnTo>
                  <a:pt x="631891" y="234830"/>
                </a:lnTo>
                <a:lnTo>
                  <a:pt x="619033" y="282448"/>
                </a:lnTo>
                <a:lnTo>
                  <a:pt x="601245" y="329014"/>
                </a:lnTo>
                <a:lnTo>
                  <a:pt x="599363" y="340424"/>
                </a:lnTo>
                <a:lnTo>
                  <a:pt x="588336" y="370855"/>
                </a:lnTo>
                <a:lnTo>
                  <a:pt x="584274" y="377543"/>
                </a:lnTo>
                <a:lnTo>
                  <a:pt x="581667" y="390461"/>
                </a:lnTo>
                <a:lnTo>
                  <a:pt x="581453" y="393654"/>
                </a:lnTo>
                <a:lnTo>
                  <a:pt x="580251" y="395782"/>
                </a:lnTo>
                <a:lnTo>
                  <a:pt x="578393" y="397201"/>
                </a:lnTo>
                <a:lnTo>
                  <a:pt x="576095" y="398147"/>
                </a:lnTo>
                <a:lnTo>
                  <a:pt x="574563" y="399836"/>
                </a:lnTo>
                <a:lnTo>
                  <a:pt x="571903" y="408074"/>
                </a:lnTo>
                <a:lnTo>
                  <a:pt x="568856" y="408902"/>
                </a:lnTo>
                <a:lnTo>
                  <a:pt x="557038" y="409553"/>
                </a:lnTo>
                <a:lnTo>
                  <a:pt x="555508" y="408499"/>
                </a:lnTo>
                <a:lnTo>
                  <a:pt x="554489" y="406737"/>
                </a:lnTo>
                <a:lnTo>
                  <a:pt x="552717" y="399863"/>
                </a:lnTo>
                <a:lnTo>
                  <a:pt x="552569" y="395375"/>
                </a:lnTo>
                <a:lnTo>
                  <a:pt x="549680" y="389852"/>
                </a:lnTo>
                <a:lnTo>
                  <a:pt x="545927" y="383870"/>
                </a:lnTo>
                <a:lnTo>
                  <a:pt x="543518" y="371406"/>
                </a:lnTo>
                <a:lnTo>
                  <a:pt x="543042" y="358753"/>
                </a:lnTo>
                <a:lnTo>
                  <a:pt x="553249" y="311204"/>
                </a:lnTo>
                <a:lnTo>
                  <a:pt x="557392" y="303054"/>
                </a:lnTo>
                <a:lnTo>
                  <a:pt x="598435" y="258887"/>
                </a:lnTo>
                <a:lnTo>
                  <a:pt x="641440" y="215804"/>
                </a:lnTo>
                <a:lnTo>
                  <a:pt x="686004" y="177782"/>
                </a:lnTo>
                <a:lnTo>
                  <a:pt x="731245" y="141805"/>
                </a:lnTo>
                <a:lnTo>
                  <a:pt x="742950" y="1333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SMARTInkShape-1016"/>
          <p:cNvSpPr/>
          <p:nvPr>
            <p:custDataLst>
              <p:tags r:id="rId21"/>
            </p:custDataLst>
          </p:nvPr>
        </p:nvSpPr>
        <p:spPr>
          <a:xfrm>
            <a:off x="9896475" y="3619500"/>
            <a:ext cx="1743076" cy="390512"/>
          </a:xfrm>
          <a:custGeom>
            <a:avLst/>
            <a:gdLst/>
            <a:ahLst/>
            <a:cxnLst/>
            <a:rect l="0" t="0" r="0" b="0"/>
            <a:pathLst>
              <a:path w="1743076" h="390512">
                <a:moveTo>
                  <a:pt x="0" y="209550"/>
                </a:moveTo>
                <a:lnTo>
                  <a:pt x="0" y="209550"/>
                </a:lnTo>
                <a:lnTo>
                  <a:pt x="0" y="200028"/>
                </a:lnTo>
                <a:lnTo>
                  <a:pt x="9410" y="209434"/>
                </a:lnTo>
                <a:lnTo>
                  <a:pt x="9515" y="217741"/>
                </a:lnTo>
                <a:lnTo>
                  <a:pt x="10576" y="218186"/>
                </a:lnTo>
                <a:lnTo>
                  <a:pt x="38260" y="219072"/>
                </a:lnTo>
                <a:lnTo>
                  <a:pt x="41381" y="218015"/>
                </a:lnTo>
                <a:lnTo>
                  <a:pt x="43462" y="216252"/>
                </a:lnTo>
                <a:lnTo>
                  <a:pt x="44851" y="214018"/>
                </a:lnTo>
                <a:lnTo>
                  <a:pt x="52036" y="211536"/>
                </a:lnTo>
                <a:lnTo>
                  <a:pt x="61227" y="209374"/>
                </a:lnTo>
                <a:lnTo>
                  <a:pt x="97013" y="187194"/>
                </a:lnTo>
                <a:lnTo>
                  <a:pt x="116938" y="163894"/>
                </a:lnTo>
                <a:lnTo>
                  <a:pt x="127115" y="155392"/>
                </a:lnTo>
                <a:lnTo>
                  <a:pt x="157612" y="117759"/>
                </a:lnTo>
                <a:lnTo>
                  <a:pt x="163895" y="104831"/>
                </a:lnTo>
                <a:lnTo>
                  <a:pt x="168092" y="98450"/>
                </a:lnTo>
                <a:lnTo>
                  <a:pt x="170455" y="88907"/>
                </a:lnTo>
                <a:lnTo>
                  <a:pt x="171007" y="82553"/>
                </a:lnTo>
                <a:lnTo>
                  <a:pt x="172214" y="80435"/>
                </a:lnTo>
                <a:lnTo>
                  <a:pt x="174075" y="79024"/>
                </a:lnTo>
                <a:lnTo>
                  <a:pt x="179613" y="76758"/>
                </a:lnTo>
                <a:lnTo>
                  <a:pt x="177548" y="76448"/>
                </a:lnTo>
                <a:lnTo>
                  <a:pt x="175515" y="76365"/>
                </a:lnTo>
                <a:lnTo>
                  <a:pt x="174160" y="77369"/>
                </a:lnTo>
                <a:lnTo>
                  <a:pt x="170629" y="85911"/>
                </a:lnTo>
                <a:lnTo>
                  <a:pt x="164975" y="93071"/>
                </a:lnTo>
                <a:lnTo>
                  <a:pt x="153843" y="125715"/>
                </a:lnTo>
                <a:lnTo>
                  <a:pt x="151627" y="145992"/>
                </a:lnTo>
                <a:lnTo>
                  <a:pt x="144918" y="164109"/>
                </a:lnTo>
                <a:lnTo>
                  <a:pt x="142910" y="203072"/>
                </a:lnTo>
                <a:lnTo>
                  <a:pt x="145713" y="209493"/>
                </a:lnTo>
                <a:lnTo>
                  <a:pt x="151079" y="217182"/>
                </a:lnTo>
                <a:lnTo>
                  <a:pt x="154636" y="218234"/>
                </a:lnTo>
                <a:lnTo>
                  <a:pt x="166555" y="219026"/>
                </a:lnTo>
                <a:lnTo>
                  <a:pt x="192479" y="210869"/>
                </a:lnTo>
                <a:lnTo>
                  <a:pt x="199494" y="204492"/>
                </a:lnTo>
                <a:lnTo>
                  <a:pt x="212620" y="188208"/>
                </a:lnTo>
                <a:lnTo>
                  <a:pt x="243585" y="164093"/>
                </a:lnTo>
                <a:lnTo>
                  <a:pt x="273388" y="124000"/>
                </a:lnTo>
                <a:lnTo>
                  <a:pt x="276023" y="117553"/>
                </a:lnTo>
                <a:lnTo>
                  <a:pt x="282398" y="107973"/>
                </a:lnTo>
                <a:lnTo>
                  <a:pt x="284261" y="101610"/>
                </a:lnTo>
                <a:lnTo>
                  <a:pt x="285815" y="99490"/>
                </a:lnTo>
                <a:lnTo>
                  <a:pt x="287910" y="98077"/>
                </a:lnTo>
                <a:lnTo>
                  <a:pt x="294844" y="95415"/>
                </a:lnTo>
                <a:lnTo>
                  <a:pt x="290091" y="95299"/>
                </a:lnTo>
                <a:lnTo>
                  <a:pt x="288644" y="96341"/>
                </a:lnTo>
                <a:lnTo>
                  <a:pt x="287036" y="100321"/>
                </a:lnTo>
                <a:lnTo>
                  <a:pt x="284946" y="111500"/>
                </a:lnTo>
                <a:lnTo>
                  <a:pt x="279278" y="120761"/>
                </a:lnTo>
                <a:lnTo>
                  <a:pt x="267341" y="161339"/>
                </a:lnTo>
                <a:lnTo>
                  <a:pt x="266701" y="207668"/>
                </a:lnTo>
                <a:lnTo>
                  <a:pt x="267758" y="208295"/>
                </a:lnTo>
                <a:lnTo>
                  <a:pt x="285996" y="209477"/>
                </a:lnTo>
                <a:lnTo>
                  <a:pt x="298500" y="209536"/>
                </a:lnTo>
                <a:lnTo>
                  <a:pt x="304822" y="206721"/>
                </a:lnTo>
                <a:lnTo>
                  <a:pt x="311159" y="203001"/>
                </a:lnTo>
                <a:lnTo>
                  <a:pt x="336746" y="192682"/>
                </a:lnTo>
                <a:lnTo>
                  <a:pt x="365060" y="173480"/>
                </a:lnTo>
                <a:lnTo>
                  <a:pt x="383183" y="154369"/>
                </a:lnTo>
                <a:lnTo>
                  <a:pt x="412320" y="130290"/>
                </a:lnTo>
                <a:lnTo>
                  <a:pt x="433891" y="99314"/>
                </a:lnTo>
                <a:lnTo>
                  <a:pt x="436887" y="89164"/>
                </a:lnTo>
                <a:lnTo>
                  <a:pt x="437590" y="82667"/>
                </a:lnTo>
                <a:lnTo>
                  <a:pt x="438835" y="80511"/>
                </a:lnTo>
                <a:lnTo>
                  <a:pt x="440721" y="79074"/>
                </a:lnTo>
                <a:lnTo>
                  <a:pt x="443040" y="78116"/>
                </a:lnTo>
                <a:lnTo>
                  <a:pt x="444584" y="76419"/>
                </a:lnTo>
                <a:lnTo>
                  <a:pt x="447268" y="68168"/>
                </a:lnTo>
                <a:lnTo>
                  <a:pt x="446346" y="67670"/>
                </a:lnTo>
                <a:lnTo>
                  <a:pt x="439438" y="66806"/>
                </a:lnTo>
                <a:lnTo>
                  <a:pt x="425006" y="79944"/>
                </a:lnTo>
                <a:lnTo>
                  <a:pt x="421725" y="85978"/>
                </a:lnTo>
                <a:lnTo>
                  <a:pt x="419209" y="92187"/>
                </a:lnTo>
                <a:lnTo>
                  <a:pt x="385208" y="136722"/>
                </a:lnTo>
                <a:lnTo>
                  <a:pt x="381189" y="148342"/>
                </a:lnTo>
                <a:lnTo>
                  <a:pt x="374824" y="159547"/>
                </a:lnTo>
                <a:lnTo>
                  <a:pt x="371409" y="174743"/>
                </a:lnTo>
                <a:lnTo>
                  <a:pt x="364130" y="189896"/>
                </a:lnTo>
                <a:lnTo>
                  <a:pt x="363404" y="193272"/>
                </a:lnTo>
                <a:lnTo>
                  <a:pt x="363979" y="195523"/>
                </a:lnTo>
                <a:lnTo>
                  <a:pt x="365419" y="197024"/>
                </a:lnTo>
                <a:lnTo>
                  <a:pt x="367437" y="198024"/>
                </a:lnTo>
                <a:lnTo>
                  <a:pt x="368784" y="199749"/>
                </a:lnTo>
                <a:lnTo>
                  <a:pt x="370278" y="204488"/>
                </a:lnTo>
                <a:lnTo>
                  <a:pt x="371735" y="206176"/>
                </a:lnTo>
                <a:lnTo>
                  <a:pt x="376178" y="208050"/>
                </a:lnTo>
                <a:lnTo>
                  <a:pt x="388777" y="209418"/>
                </a:lnTo>
                <a:lnTo>
                  <a:pt x="431815" y="192680"/>
                </a:lnTo>
                <a:lnTo>
                  <a:pt x="478429" y="152971"/>
                </a:lnTo>
                <a:lnTo>
                  <a:pt x="502081" y="134757"/>
                </a:lnTo>
                <a:lnTo>
                  <a:pt x="530937" y="99576"/>
                </a:lnTo>
                <a:lnTo>
                  <a:pt x="546193" y="88183"/>
                </a:lnTo>
                <a:lnTo>
                  <a:pt x="564189" y="68728"/>
                </a:lnTo>
                <a:lnTo>
                  <a:pt x="587973" y="51056"/>
                </a:lnTo>
                <a:lnTo>
                  <a:pt x="597077" y="48642"/>
                </a:lnTo>
                <a:lnTo>
                  <a:pt x="626770" y="47637"/>
                </a:lnTo>
                <a:lnTo>
                  <a:pt x="627397" y="48691"/>
                </a:lnTo>
                <a:lnTo>
                  <a:pt x="628485" y="55827"/>
                </a:lnTo>
                <a:lnTo>
                  <a:pt x="635164" y="64493"/>
                </a:lnTo>
                <a:lnTo>
                  <a:pt x="637282" y="73319"/>
                </a:lnTo>
                <a:lnTo>
                  <a:pt x="638172" y="114332"/>
                </a:lnTo>
                <a:lnTo>
                  <a:pt x="637115" y="117496"/>
                </a:lnTo>
                <a:lnTo>
                  <a:pt x="635351" y="119606"/>
                </a:lnTo>
                <a:lnTo>
                  <a:pt x="633117" y="121012"/>
                </a:lnTo>
                <a:lnTo>
                  <a:pt x="631629" y="123008"/>
                </a:lnTo>
                <a:lnTo>
                  <a:pt x="629973" y="128048"/>
                </a:lnTo>
                <a:lnTo>
                  <a:pt x="627668" y="149287"/>
                </a:lnTo>
                <a:lnTo>
                  <a:pt x="623628" y="155603"/>
                </a:lnTo>
                <a:lnTo>
                  <a:pt x="618304" y="159115"/>
                </a:lnTo>
                <a:lnTo>
                  <a:pt x="615404" y="160051"/>
                </a:lnTo>
                <a:lnTo>
                  <a:pt x="613469" y="161734"/>
                </a:lnTo>
                <a:lnTo>
                  <a:pt x="600000" y="180856"/>
                </a:lnTo>
                <a:lnTo>
                  <a:pt x="592003" y="189021"/>
                </a:lnTo>
                <a:lnTo>
                  <a:pt x="581455" y="190461"/>
                </a:lnTo>
                <a:lnTo>
                  <a:pt x="571903" y="190499"/>
                </a:lnTo>
                <a:lnTo>
                  <a:pt x="571510" y="176311"/>
                </a:lnTo>
                <a:lnTo>
                  <a:pt x="574327" y="170788"/>
                </a:lnTo>
                <a:lnTo>
                  <a:pt x="578048" y="164806"/>
                </a:lnTo>
                <a:lnTo>
                  <a:pt x="580437" y="152342"/>
                </a:lnTo>
                <a:lnTo>
                  <a:pt x="580634" y="149187"/>
                </a:lnTo>
                <a:lnTo>
                  <a:pt x="583673" y="142858"/>
                </a:lnTo>
                <a:lnTo>
                  <a:pt x="622313" y="101600"/>
                </a:lnTo>
                <a:lnTo>
                  <a:pt x="631479" y="98072"/>
                </a:lnTo>
                <a:lnTo>
                  <a:pt x="641548" y="95446"/>
                </a:lnTo>
                <a:lnTo>
                  <a:pt x="682722" y="70831"/>
                </a:lnTo>
                <a:lnTo>
                  <a:pt x="702674" y="64674"/>
                </a:lnTo>
                <a:lnTo>
                  <a:pt x="710233" y="60494"/>
                </a:lnTo>
                <a:lnTo>
                  <a:pt x="723710" y="57810"/>
                </a:lnTo>
                <a:lnTo>
                  <a:pt x="756973" y="57153"/>
                </a:lnTo>
                <a:lnTo>
                  <a:pt x="758649" y="58211"/>
                </a:lnTo>
                <a:lnTo>
                  <a:pt x="759765" y="59974"/>
                </a:lnTo>
                <a:lnTo>
                  <a:pt x="761560" y="65351"/>
                </a:lnTo>
                <a:lnTo>
                  <a:pt x="761869" y="76396"/>
                </a:lnTo>
                <a:lnTo>
                  <a:pt x="760855" y="79505"/>
                </a:lnTo>
                <a:lnTo>
                  <a:pt x="759119" y="81579"/>
                </a:lnTo>
                <a:lnTo>
                  <a:pt x="756903" y="82960"/>
                </a:lnTo>
                <a:lnTo>
                  <a:pt x="754444" y="90141"/>
                </a:lnTo>
                <a:lnTo>
                  <a:pt x="752291" y="99329"/>
                </a:lnTo>
                <a:lnTo>
                  <a:pt x="745108" y="113852"/>
                </a:lnTo>
                <a:lnTo>
                  <a:pt x="744389" y="117176"/>
                </a:lnTo>
                <a:lnTo>
                  <a:pt x="725351" y="155573"/>
                </a:lnTo>
                <a:lnTo>
                  <a:pt x="723903" y="180534"/>
                </a:lnTo>
                <a:lnTo>
                  <a:pt x="728958" y="180844"/>
                </a:lnTo>
                <a:lnTo>
                  <a:pt x="730446" y="179829"/>
                </a:lnTo>
                <a:lnTo>
                  <a:pt x="731438" y="178095"/>
                </a:lnTo>
                <a:lnTo>
                  <a:pt x="732102" y="175880"/>
                </a:lnTo>
                <a:lnTo>
                  <a:pt x="738091" y="167706"/>
                </a:lnTo>
                <a:lnTo>
                  <a:pt x="783714" y="133343"/>
                </a:lnTo>
                <a:lnTo>
                  <a:pt x="812092" y="110928"/>
                </a:lnTo>
                <a:lnTo>
                  <a:pt x="859057" y="73059"/>
                </a:lnTo>
                <a:lnTo>
                  <a:pt x="866167" y="69512"/>
                </a:lnTo>
                <a:lnTo>
                  <a:pt x="874299" y="67236"/>
                </a:lnTo>
                <a:lnTo>
                  <a:pt x="880764" y="61785"/>
                </a:lnTo>
                <a:lnTo>
                  <a:pt x="883509" y="61298"/>
                </a:lnTo>
                <a:lnTo>
                  <a:pt x="886399" y="62032"/>
                </a:lnTo>
                <a:lnTo>
                  <a:pt x="894826" y="66403"/>
                </a:lnTo>
                <a:lnTo>
                  <a:pt x="895350" y="94847"/>
                </a:lnTo>
                <a:lnTo>
                  <a:pt x="904484" y="95239"/>
                </a:lnTo>
                <a:lnTo>
                  <a:pt x="904872" y="80785"/>
                </a:lnTo>
                <a:lnTo>
                  <a:pt x="903815" y="79256"/>
                </a:lnTo>
                <a:lnTo>
                  <a:pt x="902051" y="78237"/>
                </a:lnTo>
                <a:lnTo>
                  <a:pt x="895741" y="76319"/>
                </a:lnTo>
                <a:lnTo>
                  <a:pt x="878026" y="76203"/>
                </a:lnTo>
                <a:lnTo>
                  <a:pt x="869036" y="82746"/>
                </a:lnTo>
                <a:lnTo>
                  <a:pt x="860154" y="85901"/>
                </a:lnTo>
                <a:lnTo>
                  <a:pt x="844515" y="98866"/>
                </a:lnTo>
                <a:lnTo>
                  <a:pt x="841006" y="104971"/>
                </a:lnTo>
                <a:lnTo>
                  <a:pt x="838389" y="111212"/>
                </a:lnTo>
                <a:lnTo>
                  <a:pt x="823121" y="131241"/>
                </a:lnTo>
                <a:lnTo>
                  <a:pt x="819383" y="153798"/>
                </a:lnTo>
                <a:lnTo>
                  <a:pt x="819196" y="165376"/>
                </a:lnTo>
                <a:lnTo>
                  <a:pt x="820238" y="167401"/>
                </a:lnTo>
                <a:lnTo>
                  <a:pt x="821992" y="168750"/>
                </a:lnTo>
                <a:lnTo>
                  <a:pt x="826763" y="170250"/>
                </a:lnTo>
                <a:lnTo>
                  <a:pt x="832412" y="170917"/>
                </a:lnTo>
                <a:lnTo>
                  <a:pt x="838450" y="174035"/>
                </a:lnTo>
                <a:lnTo>
                  <a:pt x="841542" y="176348"/>
                </a:lnTo>
                <a:lnTo>
                  <a:pt x="844662" y="176832"/>
                </a:lnTo>
                <a:lnTo>
                  <a:pt x="847799" y="176097"/>
                </a:lnTo>
                <a:lnTo>
                  <a:pt x="855166" y="173515"/>
                </a:lnTo>
                <a:lnTo>
                  <a:pt x="877141" y="169036"/>
                </a:lnTo>
                <a:lnTo>
                  <a:pt x="895600" y="164032"/>
                </a:lnTo>
                <a:lnTo>
                  <a:pt x="914474" y="159727"/>
                </a:lnTo>
                <a:lnTo>
                  <a:pt x="960046" y="142682"/>
                </a:lnTo>
                <a:lnTo>
                  <a:pt x="997129" y="123808"/>
                </a:lnTo>
                <a:lnTo>
                  <a:pt x="1040597" y="98424"/>
                </a:lnTo>
                <a:lnTo>
                  <a:pt x="1054869" y="87607"/>
                </a:lnTo>
                <a:lnTo>
                  <a:pt x="1056205" y="83739"/>
                </a:lnTo>
                <a:lnTo>
                  <a:pt x="1057212" y="76641"/>
                </a:lnTo>
                <a:lnTo>
                  <a:pt x="1057274" y="90401"/>
                </a:lnTo>
                <a:lnTo>
                  <a:pt x="1054451" y="95917"/>
                </a:lnTo>
                <a:lnTo>
                  <a:pt x="1050729" y="101896"/>
                </a:lnTo>
                <a:lnTo>
                  <a:pt x="1047573" y="111213"/>
                </a:lnTo>
                <a:lnTo>
                  <a:pt x="1041465" y="120676"/>
                </a:lnTo>
                <a:lnTo>
                  <a:pt x="1039185" y="130182"/>
                </a:lnTo>
                <a:lnTo>
                  <a:pt x="1038263" y="155575"/>
                </a:lnTo>
                <a:lnTo>
                  <a:pt x="1039308" y="157692"/>
                </a:lnTo>
                <a:lnTo>
                  <a:pt x="1041064" y="159103"/>
                </a:lnTo>
                <a:lnTo>
                  <a:pt x="1045837" y="160670"/>
                </a:lnTo>
                <a:lnTo>
                  <a:pt x="1060617" y="161760"/>
                </a:lnTo>
                <a:lnTo>
                  <a:pt x="1091328" y="152214"/>
                </a:lnTo>
                <a:lnTo>
                  <a:pt x="1135693" y="120945"/>
                </a:lnTo>
                <a:lnTo>
                  <a:pt x="1145044" y="110903"/>
                </a:lnTo>
                <a:lnTo>
                  <a:pt x="1159628" y="85897"/>
                </a:lnTo>
                <a:lnTo>
                  <a:pt x="1161908" y="63510"/>
                </a:lnTo>
                <a:lnTo>
                  <a:pt x="1160897" y="61390"/>
                </a:lnTo>
                <a:lnTo>
                  <a:pt x="1159164" y="59977"/>
                </a:lnTo>
                <a:lnTo>
                  <a:pt x="1156952" y="59034"/>
                </a:lnTo>
                <a:lnTo>
                  <a:pt x="1155476" y="57348"/>
                </a:lnTo>
                <a:lnTo>
                  <a:pt x="1153837" y="52652"/>
                </a:lnTo>
                <a:lnTo>
                  <a:pt x="1152341" y="50976"/>
                </a:lnTo>
                <a:lnTo>
                  <a:pt x="1147856" y="49115"/>
                </a:lnTo>
                <a:lnTo>
                  <a:pt x="1130170" y="47756"/>
                </a:lnTo>
                <a:lnTo>
                  <a:pt x="1123891" y="50505"/>
                </a:lnTo>
                <a:lnTo>
                  <a:pt x="1117575" y="54197"/>
                </a:lnTo>
                <a:lnTo>
                  <a:pt x="1108066" y="57333"/>
                </a:lnTo>
                <a:lnTo>
                  <a:pt x="1092200" y="70292"/>
                </a:lnTo>
                <a:lnTo>
                  <a:pt x="1082675" y="84563"/>
                </a:lnTo>
                <a:lnTo>
                  <a:pt x="1062184" y="132023"/>
                </a:lnTo>
                <a:lnTo>
                  <a:pt x="1058245" y="148336"/>
                </a:lnTo>
                <a:lnTo>
                  <a:pt x="1057403" y="164983"/>
                </a:lnTo>
                <a:lnTo>
                  <a:pt x="1054509" y="171398"/>
                </a:lnTo>
                <a:lnTo>
                  <a:pt x="1050754" y="177777"/>
                </a:lnTo>
                <a:lnTo>
                  <a:pt x="1048641" y="188376"/>
                </a:lnTo>
                <a:lnTo>
                  <a:pt x="1047868" y="211400"/>
                </a:lnTo>
                <a:lnTo>
                  <a:pt x="1044980" y="218486"/>
                </a:lnTo>
                <a:lnTo>
                  <a:pt x="1041227" y="225163"/>
                </a:lnTo>
                <a:lnTo>
                  <a:pt x="1038818" y="238073"/>
                </a:lnTo>
                <a:lnTo>
                  <a:pt x="1037431" y="245510"/>
                </a:lnTo>
                <a:lnTo>
                  <a:pt x="1026482" y="275635"/>
                </a:lnTo>
                <a:lnTo>
                  <a:pt x="1022422" y="282313"/>
                </a:lnTo>
                <a:lnTo>
                  <a:pt x="1019080" y="292022"/>
                </a:lnTo>
                <a:lnTo>
                  <a:pt x="1012914" y="301602"/>
                </a:lnTo>
                <a:lnTo>
                  <a:pt x="1010617" y="311143"/>
                </a:lnTo>
                <a:lnTo>
                  <a:pt x="1009778" y="327024"/>
                </a:lnTo>
                <a:lnTo>
                  <a:pt x="1006884" y="333375"/>
                </a:lnTo>
                <a:lnTo>
                  <a:pt x="1000243" y="342735"/>
                </a:lnTo>
                <a:lnTo>
                  <a:pt x="1000128" y="328706"/>
                </a:lnTo>
                <a:lnTo>
                  <a:pt x="1002949" y="323186"/>
                </a:lnTo>
                <a:lnTo>
                  <a:pt x="1006671" y="317205"/>
                </a:lnTo>
                <a:lnTo>
                  <a:pt x="1016992" y="291878"/>
                </a:lnTo>
                <a:lnTo>
                  <a:pt x="1041440" y="250383"/>
                </a:lnTo>
                <a:lnTo>
                  <a:pt x="1060102" y="219017"/>
                </a:lnTo>
                <a:lnTo>
                  <a:pt x="1096835" y="174622"/>
                </a:lnTo>
                <a:lnTo>
                  <a:pt x="1119574" y="149224"/>
                </a:lnTo>
                <a:lnTo>
                  <a:pt x="1163500" y="115136"/>
                </a:lnTo>
                <a:lnTo>
                  <a:pt x="1206584" y="92124"/>
                </a:lnTo>
                <a:lnTo>
                  <a:pt x="1227899" y="79029"/>
                </a:lnTo>
                <a:lnTo>
                  <a:pt x="1244491" y="75514"/>
                </a:lnTo>
                <a:lnTo>
                  <a:pt x="1257278" y="68735"/>
                </a:lnTo>
                <a:lnTo>
                  <a:pt x="1285435" y="66678"/>
                </a:lnTo>
                <a:lnTo>
                  <a:pt x="1285863" y="84008"/>
                </a:lnTo>
                <a:lnTo>
                  <a:pt x="1279327" y="92990"/>
                </a:lnTo>
                <a:lnTo>
                  <a:pt x="1277673" y="98832"/>
                </a:lnTo>
                <a:lnTo>
                  <a:pt x="1276359" y="145937"/>
                </a:lnTo>
                <a:lnTo>
                  <a:pt x="1279177" y="152350"/>
                </a:lnTo>
                <a:lnTo>
                  <a:pt x="1281409" y="155542"/>
                </a:lnTo>
                <a:lnTo>
                  <a:pt x="1286713" y="159088"/>
                </a:lnTo>
                <a:lnTo>
                  <a:pt x="1293685" y="161365"/>
                </a:lnTo>
                <a:lnTo>
                  <a:pt x="1331935" y="161911"/>
                </a:lnTo>
                <a:lnTo>
                  <a:pt x="1340919" y="159096"/>
                </a:lnTo>
                <a:lnTo>
                  <a:pt x="1388023" y="133277"/>
                </a:lnTo>
                <a:lnTo>
                  <a:pt x="1435631" y="97234"/>
                </a:lnTo>
                <a:lnTo>
                  <a:pt x="1482547" y="50978"/>
                </a:lnTo>
                <a:lnTo>
                  <a:pt x="1485457" y="48066"/>
                </a:lnTo>
                <a:lnTo>
                  <a:pt x="1485900" y="95267"/>
                </a:lnTo>
                <a:lnTo>
                  <a:pt x="1484842" y="130351"/>
                </a:lnTo>
                <a:lnTo>
                  <a:pt x="1470090" y="174536"/>
                </a:lnTo>
                <a:lnTo>
                  <a:pt x="1464218" y="207373"/>
                </a:lnTo>
                <a:lnTo>
                  <a:pt x="1442405" y="244566"/>
                </a:lnTo>
                <a:lnTo>
                  <a:pt x="1433763" y="273480"/>
                </a:lnTo>
                <a:lnTo>
                  <a:pt x="1406490" y="321078"/>
                </a:lnTo>
                <a:lnTo>
                  <a:pt x="1385357" y="349960"/>
                </a:lnTo>
                <a:lnTo>
                  <a:pt x="1381320" y="364160"/>
                </a:lnTo>
                <a:lnTo>
                  <a:pt x="1379138" y="366598"/>
                </a:lnTo>
                <a:lnTo>
                  <a:pt x="1359501" y="378437"/>
                </a:lnTo>
                <a:lnTo>
                  <a:pt x="1353551" y="386473"/>
                </a:lnTo>
                <a:lnTo>
                  <a:pt x="1344621" y="389991"/>
                </a:lnTo>
                <a:lnTo>
                  <a:pt x="1328877" y="390511"/>
                </a:lnTo>
                <a:lnTo>
                  <a:pt x="1327243" y="389458"/>
                </a:lnTo>
                <a:lnTo>
                  <a:pt x="1326154" y="387697"/>
                </a:lnTo>
                <a:lnTo>
                  <a:pt x="1325427" y="385464"/>
                </a:lnTo>
                <a:lnTo>
                  <a:pt x="1323885" y="383977"/>
                </a:lnTo>
                <a:lnTo>
                  <a:pt x="1319349" y="382323"/>
                </a:lnTo>
                <a:lnTo>
                  <a:pt x="1317716" y="380824"/>
                </a:lnTo>
                <a:lnTo>
                  <a:pt x="1314880" y="372915"/>
                </a:lnTo>
                <a:lnTo>
                  <a:pt x="1314453" y="339687"/>
                </a:lnTo>
                <a:lnTo>
                  <a:pt x="1319508" y="325132"/>
                </a:lnTo>
                <a:lnTo>
                  <a:pt x="1333746" y="305387"/>
                </a:lnTo>
                <a:lnTo>
                  <a:pt x="1336839" y="302016"/>
                </a:lnTo>
                <a:lnTo>
                  <a:pt x="1340276" y="292627"/>
                </a:lnTo>
                <a:lnTo>
                  <a:pt x="1342861" y="282457"/>
                </a:lnTo>
                <a:lnTo>
                  <a:pt x="1351326" y="269723"/>
                </a:lnTo>
                <a:lnTo>
                  <a:pt x="1394842" y="225514"/>
                </a:lnTo>
                <a:lnTo>
                  <a:pt x="1438334" y="189855"/>
                </a:lnTo>
                <a:lnTo>
                  <a:pt x="1463687" y="170029"/>
                </a:lnTo>
                <a:lnTo>
                  <a:pt x="1509977" y="144323"/>
                </a:lnTo>
                <a:lnTo>
                  <a:pt x="1554340" y="115999"/>
                </a:lnTo>
                <a:lnTo>
                  <a:pt x="1596622" y="92503"/>
                </a:lnTo>
                <a:lnTo>
                  <a:pt x="1628722" y="73434"/>
                </a:lnTo>
                <a:lnTo>
                  <a:pt x="1642508" y="63329"/>
                </a:lnTo>
                <a:lnTo>
                  <a:pt x="1687321" y="38276"/>
                </a:lnTo>
                <a:lnTo>
                  <a:pt x="1710255" y="22248"/>
                </a:lnTo>
                <a:lnTo>
                  <a:pt x="1732979" y="558"/>
                </a:lnTo>
                <a:lnTo>
                  <a:pt x="17430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3" name="SMARTInkShape-Group295"/>
          <p:cNvGrpSpPr/>
          <p:nvPr/>
        </p:nvGrpSpPr>
        <p:grpSpPr>
          <a:xfrm>
            <a:off x="6553200" y="4105275"/>
            <a:ext cx="847726" cy="199895"/>
            <a:chOff x="6553200" y="4105275"/>
            <a:chExt cx="847726" cy="199895"/>
          </a:xfrm>
        </p:grpSpPr>
        <p:sp>
          <p:nvSpPr>
            <p:cNvPr id="171" name="SMARTInkShape-1017"/>
            <p:cNvSpPr/>
            <p:nvPr>
              <p:custDataLst>
                <p:tags r:id="rId145"/>
              </p:custDataLst>
            </p:nvPr>
          </p:nvSpPr>
          <p:spPr>
            <a:xfrm>
              <a:off x="6915150" y="4124490"/>
              <a:ext cx="485776" cy="171286"/>
            </a:xfrm>
            <a:custGeom>
              <a:avLst/>
              <a:gdLst/>
              <a:ahLst/>
              <a:cxnLst/>
              <a:rect l="0" t="0" r="0" b="0"/>
              <a:pathLst>
                <a:path w="485776" h="171286">
                  <a:moveTo>
                    <a:pt x="0" y="152235"/>
                  </a:moveTo>
                  <a:lnTo>
                    <a:pt x="0" y="152235"/>
                  </a:lnTo>
                  <a:lnTo>
                    <a:pt x="9409" y="161643"/>
                  </a:lnTo>
                  <a:lnTo>
                    <a:pt x="9515" y="169951"/>
                  </a:lnTo>
                  <a:lnTo>
                    <a:pt x="10577" y="170396"/>
                  </a:lnTo>
                  <a:lnTo>
                    <a:pt x="36650" y="171285"/>
                  </a:lnTo>
                  <a:lnTo>
                    <a:pt x="79412" y="129972"/>
                  </a:lnTo>
                  <a:lnTo>
                    <a:pt x="82920" y="123643"/>
                  </a:lnTo>
                  <a:lnTo>
                    <a:pt x="85537" y="117303"/>
                  </a:lnTo>
                  <a:lnTo>
                    <a:pt x="100804" y="91714"/>
                  </a:lnTo>
                  <a:lnTo>
                    <a:pt x="104656" y="80093"/>
                  </a:lnTo>
                  <a:lnTo>
                    <a:pt x="110972" y="69947"/>
                  </a:lnTo>
                  <a:lnTo>
                    <a:pt x="114373" y="60237"/>
                  </a:lnTo>
                  <a:lnTo>
                    <a:pt x="120555" y="50658"/>
                  </a:lnTo>
                  <a:lnTo>
                    <a:pt x="123394" y="39819"/>
                  </a:lnTo>
                  <a:lnTo>
                    <a:pt x="123788" y="29900"/>
                  </a:lnTo>
                  <a:lnTo>
                    <a:pt x="122742" y="29403"/>
                  </a:lnTo>
                  <a:lnTo>
                    <a:pt x="118758" y="28851"/>
                  </a:lnTo>
                  <a:lnTo>
                    <a:pt x="117272" y="29762"/>
                  </a:lnTo>
                  <a:lnTo>
                    <a:pt x="116281" y="31428"/>
                  </a:lnTo>
                  <a:lnTo>
                    <a:pt x="114691" y="36649"/>
                  </a:lnTo>
                  <a:lnTo>
                    <a:pt x="107831" y="45285"/>
                  </a:lnTo>
                  <a:lnTo>
                    <a:pt x="105681" y="54106"/>
                  </a:lnTo>
                  <a:lnTo>
                    <a:pt x="105177" y="60291"/>
                  </a:lnTo>
                  <a:lnTo>
                    <a:pt x="102132" y="66569"/>
                  </a:lnTo>
                  <a:lnTo>
                    <a:pt x="98309" y="72886"/>
                  </a:lnTo>
                  <a:lnTo>
                    <a:pt x="96156" y="83451"/>
                  </a:lnTo>
                  <a:lnTo>
                    <a:pt x="95258" y="129933"/>
                  </a:lnTo>
                  <a:lnTo>
                    <a:pt x="95251" y="140818"/>
                  </a:lnTo>
                  <a:lnTo>
                    <a:pt x="100306" y="147206"/>
                  </a:lnTo>
                  <a:lnTo>
                    <a:pt x="102854" y="147824"/>
                  </a:lnTo>
                  <a:lnTo>
                    <a:pt x="105611" y="147178"/>
                  </a:lnTo>
                  <a:lnTo>
                    <a:pt x="111496" y="144696"/>
                  </a:lnTo>
                  <a:lnTo>
                    <a:pt x="120760" y="142240"/>
                  </a:lnTo>
                  <a:lnTo>
                    <a:pt x="163777" y="110918"/>
                  </a:lnTo>
                  <a:lnTo>
                    <a:pt x="183624" y="87540"/>
                  </a:lnTo>
                  <a:lnTo>
                    <a:pt x="193794" y="79032"/>
                  </a:lnTo>
                  <a:lnTo>
                    <a:pt x="224288" y="41394"/>
                  </a:lnTo>
                  <a:lnTo>
                    <a:pt x="227322" y="31669"/>
                  </a:lnTo>
                  <a:lnTo>
                    <a:pt x="228032" y="25273"/>
                  </a:lnTo>
                  <a:lnTo>
                    <a:pt x="231170" y="18902"/>
                  </a:lnTo>
                  <a:lnTo>
                    <a:pt x="238003" y="9525"/>
                  </a:lnTo>
                  <a:lnTo>
                    <a:pt x="233032" y="14466"/>
                  </a:lnTo>
                  <a:lnTo>
                    <a:pt x="230570" y="19743"/>
                  </a:lnTo>
                  <a:lnTo>
                    <a:pt x="221076" y="64531"/>
                  </a:lnTo>
                  <a:lnTo>
                    <a:pt x="219098" y="111734"/>
                  </a:lnTo>
                  <a:lnTo>
                    <a:pt x="219078" y="129942"/>
                  </a:lnTo>
                  <a:lnTo>
                    <a:pt x="221899" y="134566"/>
                  </a:lnTo>
                  <a:lnTo>
                    <a:pt x="227276" y="141101"/>
                  </a:lnTo>
                  <a:lnTo>
                    <a:pt x="230835" y="141995"/>
                  </a:lnTo>
                  <a:lnTo>
                    <a:pt x="233265" y="142233"/>
                  </a:lnTo>
                  <a:lnTo>
                    <a:pt x="238787" y="139676"/>
                  </a:lnTo>
                  <a:lnTo>
                    <a:pt x="244769" y="136070"/>
                  </a:lnTo>
                  <a:lnTo>
                    <a:pt x="254088" y="132982"/>
                  </a:lnTo>
                  <a:lnTo>
                    <a:pt x="269886" y="120040"/>
                  </a:lnTo>
                  <a:lnTo>
                    <a:pt x="273407" y="113937"/>
                  </a:lnTo>
                  <a:lnTo>
                    <a:pt x="274347" y="110828"/>
                  </a:lnTo>
                  <a:lnTo>
                    <a:pt x="309907" y="63398"/>
                  </a:lnTo>
                  <a:lnTo>
                    <a:pt x="314075" y="51595"/>
                  </a:lnTo>
                  <a:lnTo>
                    <a:pt x="320484" y="41394"/>
                  </a:lnTo>
                  <a:lnTo>
                    <a:pt x="322852" y="31669"/>
                  </a:lnTo>
                  <a:lnTo>
                    <a:pt x="323719" y="20778"/>
                  </a:lnTo>
                  <a:lnTo>
                    <a:pt x="332039" y="10850"/>
                  </a:lnTo>
                  <a:lnTo>
                    <a:pt x="325057" y="17692"/>
                  </a:lnTo>
                  <a:lnTo>
                    <a:pt x="313534" y="64158"/>
                  </a:lnTo>
                  <a:lnTo>
                    <a:pt x="306159" y="87380"/>
                  </a:lnTo>
                  <a:lnTo>
                    <a:pt x="304811" y="131177"/>
                  </a:lnTo>
                  <a:lnTo>
                    <a:pt x="305866" y="131846"/>
                  </a:lnTo>
                  <a:lnTo>
                    <a:pt x="314501" y="133067"/>
                  </a:lnTo>
                  <a:lnTo>
                    <a:pt x="318990" y="133133"/>
                  </a:lnTo>
                  <a:lnTo>
                    <a:pt x="324512" y="130339"/>
                  </a:lnTo>
                  <a:lnTo>
                    <a:pt x="355611" y="101385"/>
                  </a:lnTo>
                  <a:lnTo>
                    <a:pt x="387350" y="53875"/>
                  </a:lnTo>
                  <a:lnTo>
                    <a:pt x="414867" y="22144"/>
                  </a:lnTo>
                  <a:lnTo>
                    <a:pt x="417846" y="12560"/>
                  </a:lnTo>
                  <a:lnTo>
                    <a:pt x="419085" y="0"/>
                  </a:lnTo>
                  <a:lnTo>
                    <a:pt x="419100" y="22502"/>
                  </a:lnTo>
                  <a:lnTo>
                    <a:pt x="416278" y="28606"/>
                  </a:lnTo>
                  <a:lnTo>
                    <a:pt x="412555" y="34847"/>
                  </a:lnTo>
                  <a:lnTo>
                    <a:pt x="400690" y="75448"/>
                  </a:lnTo>
                  <a:lnTo>
                    <a:pt x="400053" y="94640"/>
                  </a:lnTo>
                  <a:lnTo>
                    <a:pt x="405107" y="94953"/>
                  </a:lnTo>
                  <a:lnTo>
                    <a:pt x="410411" y="92204"/>
                  </a:lnTo>
                  <a:lnTo>
                    <a:pt x="444581" y="61131"/>
                  </a:lnTo>
                  <a:lnTo>
                    <a:pt x="457216" y="54982"/>
                  </a:lnTo>
                  <a:lnTo>
                    <a:pt x="463557" y="50803"/>
                  </a:lnTo>
                  <a:lnTo>
                    <a:pt x="473077" y="47392"/>
                  </a:lnTo>
                  <a:lnTo>
                    <a:pt x="485775" y="379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018"/>
            <p:cNvSpPr/>
            <p:nvPr>
              <p:custDataLst>
                <p:tags r:id="rId146"/>
              </p:custDataLst>
            </p:nvPr>
          </p:nvSpPr>
          <p:spPr>
            <a:xfrm>
              <a:off x="6553200" y="4105275"/>
              <a:ext cx="352423" cy="199895"/>
            </a:xfrm>
            <a:custGeom>
              <a:avLst/>
              <a:gdLst/>
              <a:ahLst/>
              <a:cxnLst/>
              <a:rect l="0" t="0" r="0" b="0"/>
              <a:pathLst>
                <a:path w="352423" h="199895">
                  <a:moveTo>
                    <a:pt x="9525" y="9525"/>
                  </a:moveTo>
                  <a:lnTo>
                    <a:pt x="9525" y="9525"/>
                  </a:lnTo>
                  <a:lnTo>
                    <a:pt x="9525" y="117"/>
                  </a:lnTo>
                  <a:lnTo>
                    <a:pt x="19016" y="0"/>
                  </a:lnTo>
                  <a:lnTo>
                    <a:pt x="19050" y="45518"/>
                  </a:lnTo>
                  <a:lnTo>
                    <a:pt x="17992" y="61582"/>
                  </a:lnTo>
                  <a:lnTo>
                    <a:pt x="10408" y="91989"/>
                  </a:lnTo>
                  <a:lnTo>
                    <a:pt x="8729" y="107807"/>
                  </a:lnTo>
                  <a:lnTo>
                    <a:pt x="1359" y="126563"/>
                  </a:lnTo>
                  <a:lnTo>
                    <a:pt x="1" y="152351"/>
                  </a:lnTo>
                  <a:lnTo>
                    <a:pt x="0" y="147329"/>
                  </a:lnTo>
                  <a:lnTo>
                    <a:pt x="2822" y="142032"/>
                  </a:lnTo>
                  <a:lnTo>
                    <a:pt x="6545" y="136150"/>
                  </a:lnTo>
                  <a:lnTo>
                    <a:pt x="9701" y="126889"/>
                  </a:lnTo>
                  <a:lnTo>
                    <a:pt x="15809" y="116384"/>
                  </a:lnTo>
                  <a:lnTo>
                    <a:pt x="19824" y="89780"/>
                  </a:lnTo>
                  <a:lnTo>
                    <a:pt x="26533" y="76374"/>
                  </a:lnTo>
                  <a:lnTo>
                    <a:pt x="27213" y="73141"/>
                  </a:lnTo>
                  <a:lnTo>
                    <a:pt x="28725" y="70986"/>
                  </a:lnTo>
                  <a:lnTo>
                    <a:pt x="30792" y="69549"/>
                  </a:lnTo>
                  <a:lnTo>
                    <a:pt x="33228" y="68591"/>
                  </a:lnTo>
                  <a:lnTo>
                    <a:pt x="34852" y="66894"/>
                  </a:lnTo>
                  <a:lnTo>
                    <a:pt x="36656" y="62186"/>
                  </a:lnTo>
                  <a:lnTo>
                    <a:pt x="38195" y="60508"/>
                  </a:lnTo>
                  <a:lnTo>
                    <a:pt x="47195" y="57281"/>
                  </a:lnTo>
                  <a:lnTo>
                    <a:pt x="47498" y="62245"/>
                  </a:lnTo>
                  <a:lnTo>
                    <a:pt x="48598" y="63722"/>
                  </a:lnTo>
                  <a:lnTo>
                    <a:pt x="52644" y="65362"/>
                  </a:lnTo>
                  <a:lnTo>
                    <a:pt x="54146" y="66858"/>
                  </a:lnTo>
                  <a:lnTo>
                    <a:pt x="55814" y="71343"/>
                  </a:lnTo>
                  <a:lnTo>
                    <a:pt x="57147" y="112421"/>
                  </a:lnTo>
                  <a:lnTo>
                    <a:pt x="66282" y="123384"/>
                  </a:lnTo>
                  <a:lnTo>
                    <a:pt x="79898" y="123786"/>
                  </a:lnTo>
                  <a:lnTo>
                    <a:pt x="81841" y="122741"/>
                  </a:lnTo>
                  <a:lnTo>
                    <a:pt x="83135" y="120986"/>
                  </a:lnTo>
                  <a:lnTo>
                    <a:pt x="85632" y="116213"/>
                  </a:lnTo>
                  <a:lnTo>
                    <a:pt x="119615" y="79365"/>
                  </a:lnTo>
                  <a:lnTo>
                    <a:pt x="125816" y="66673"/>
                  </a:lnTo>
                  <a:lnTo>
                    <a:pt x="138904" y="50800"/>
                  </a:lnTo>
                  <a:lnTo>
                    <a:pt x="142861" y="38149"/>
                  </a:lnTo>
                  <a:lnTo>
                    <a:pt x="137815" y="38114"/>
                  </a:lnTo>
                  <a:lnTo>
                    <a:pt x="136327" y="39168"/>
                  </a:lnTo>
                  <a:lnTo>
                    <a:pt x="135334" y="40929"/>
                  </a:lnTo>
                  <a:lnTo>
                    <a:pt x="132553" y="54347"/>
                  </a:lnTo>
                  <a:lnTo>
                    <a:pt x="126881" y="63610"/>
                  </a:lnTo>
                  <a:lnTo>
                    <a:pt x="123672" y="73058"/>
                  </a:lnTo>
                  <a:lnTo>
                    <a:pt x="117547" y="83618"/>
                  </a:lnTo>
                  <a:lnTo>
                    <a:pt x="114357" y="131190"/>
                  </a:lnTo>
                  <a:lnTo>
                    <a:pt x="114301" y="165062"/>
                  </a:lnTo>
                  <a:lnTo>
                    <a:pt x="115359" y="167192"/>
                  </a:lnTo>
                  <a:lnTo>
                    <a:pt x="117122" y="168611"/>
                  </a:lnTo>
                  <a:lnTo>
                    <a:pt x="121904" y="170188"/>
                  </a:lnTo>
                  <a:lnTo>
                    <a:pt x="136690" y="171284"/>
                  </a:lnTo>
                  <a:lnTo>
                    <a:pt x="142949" y="168554"/>
                  </a:lnTo>
                  <a:lnTo>
                    <a:pt x="189208" y="130160"/>
                  </a:lnTo>
                  <a:lnTo>
                    <a:pt x="212333" y="111124"/>
                  </a:lnTo>
                  <a:lnTo>
                    <a:pt x="250823" y="63617"/>
                  </a:lnTo>
                  <a:lnTo>
                    <a:pt x="257160" y="57164"/>
                  </a:lnTo>
                  <a:lnTo>
                    <a:pt x="257174" y="70409"/>
                  </a:lnTo>
                  <a:lnTo>
                    <a:pt x="254352" y="76448"/>
                  </a:lnTo>
                  <a:lnTo>
                    <a:pt x="250628" y="82660"/>
                  </a:lnTo>
                  <a:lnTo>
                    <a:pt x="238765" y="123239"/>
                  </a:lnTo>
                  <a:lnTo>
                    <a:pt x="238133" y="168006"/>
                  </a:lnTo>
                  <a:lnTo>
                    <a:pt x="238126" y="184115"/>
                  </a:lnTo>
                  <a:lnTo>
                    <a:pt x="239184" y="186243"/>
                  </a:lnTo>
                  <a:lnTo>
                    <a:pt x="240947" y="187662"/>
                  </a:lnTo>
                  <a:lnTo>
                    <a:pt x="245729" y="189239"/>
                  </a:lnTo>
                  <a:lnTo>
                    <a:pt x="251382" y="189939"/>
                  </a:lnTo>
                  <a:lnTo>
                    <a:pt x="253313" y="189068"/>
                  </a:lnTo>
                  <a:lnTo>
                    <a:pt x="254600" y="187428"/>
                  </a:lnTo>
                  <a:lnTo>
                    <a:pt x="257088" y="182785"/>
                  </a:lnTo>
                  <a:lnTo>
                    <a:pt x="279521" y="158697"/>
                  </a:lnTo>
                  <a:lnTo>
                    <a:pt x="298670" y="144981"/>
                  </a:lnTo>
                  <a:lnTo>
                    <a:pt x="333323" y="102127"/>
                  </a:lnTo>
                  <a:lnTo>
                    <a:pt x="340062" y="87762"/>
                  </a:lnTo>
                  <a:lnTo>
                    <a:pt x="342697" y="80281"/>
                  </a:lnTo>
                  <a:lnTo>
                    <a:pt x="349072" y="70119"/>
                  </a:lnTo>
                  <a:lnTo>
                    <a:pt x="351431" y="60404"/>
                  </a:lnTo>
                  <a:lnTo>
                    <a:pt x="352422" y="38265"/>
                  </a:lnTo>
                  <a:lnTo>
                    <a:pt x="347368" y="43206"/>
                  </a:lnTo>
                  <a:lnTo>
                    <a:pt x="344885" y="48483"/>
                  </a:lnTo>
                  <a:lnTo>
                    <a:pt x="344224" y="51372"/>
                  </a:lnTo>
                  <a:lnTo>
                    <a:pt x="338235" y="60494"/>
                  </a:lnTo>
                  <a:lnTo>
                    <a:pt x="327789" y="73059"/>
                  </a:lnTo>
                  <a:lnTo>
                    <a:pt x="313720" y="102791"/>
                  </a:lnTo>
                  <a:lnTo>
                    <a:pt x="310746" y="106627"/>
                  </a:lnTo>
                  <a:lnTo>
                    <a:pt x="307442" y="116534"/>
                  </a:lnTo>
                  <a:lnTo>
                    <a:pt x="302210" y="145057"/>
                  </a:lnTo>
                  <a:lnTo>
                    <a:pt x="296645" y="163650"/>
                  </a:lnTo>
                  <a:lnTo>
                    <a:pt x="295311" y="188581"/>
                  </a:lnTo>
                  <a:lnTo>
                    <a:pt x="304409" y="199583"/>
                  </a:lnTo>
                  <a:lnTo>
                    <a:pt x="309740" y="199894"/>
                  </a:lnTo>
                  <a:lnTo>
                    <a:pt x="315109" y="197145"/>
                  </a:lnTo>
                  <a:lnTo>
                    <a:pt x="3238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0" name="SMARTInkShape-Group296"/>
          <p:cNvGrpSpPr/>
          <p:nvPr/>
        </p:nvGrpSpPr>
        <p:grpSpPr>
          <a:xfrm>
            <a:off x="847726" y="4600716"/>
            <a:ext cx="1581150" cy="390385"/>
            <a:chOff x="847726" y="4600716"/>
            <a:chExt cx="1581150" cy="390385"/>
          </a:xfrm>
        </p:grpSpPr>
        <p:sp>
          <p:nvSpPr>
            <p:cNvPr id="174" name="SMARTInkShape-1019"/>
            <p:cNvSpPr/>
            <p:nvPr>
              <p:custDataLst>
                <p:tags r:id="rId139"/>
              </p:custDataLst>
            </p:nvPr>
          </p:nvSpPr>
          <p:spPr>
            <a:xfrm>
              <a:off x="2238385" y="4857750"/>
              <a:ext cx="190491" cy="19051"/>
            </a:xfrm>
            <a:custGeom>
              <a:avLst/>
              <a:gdLst/>
              <a:ahLst/>
              <a:cxnLst/>
              <a:rect l="0" t="0" r="0" b="0"/>
              <a:pathLst>
                <a:path w="190491" h="19051">
                  <a:moveTo>
                    <a:pt x="9515" y="19050"/>
                  </a:moveTo>
                  <a:lnTo>
                    <a:pt x="9515" y="19050"/>
                  </a:lnTo>
                  <a:lnTo>
                    <a:pt x="0" y="19050"/>
                  </a:lnTo>
                  <a:lnTo>
                    <a:pt x="22656" y="19050"/>
                  </a:lnTo>
                  <a:lnTo>
                    <a:pt x="28761" y="16228"/>
                  </a:lnTo>
                  <a:lnTo>
                    <a:pt x="31871" y="13993"/>
                  </a:lnTo>
                  <a:lnTo>
                    <a:pt x="46360" y="10849"/>
                  </a:lnTo>
                  <a:lnTo>
                    <a:pt x="89009" y="8489"/>
                  </a:lnTo>
                  <a:lnTo>
                    <a:pt x="107538" y="1327"/>
                  </a:lnTo>
                  <a:lnTo>
                    <a:pt x="155033" y="16"/>
                  </a:lnTo>
                  <a:lnTo>
                    <a:pt x="1904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020"/>
            <p:cNvSpPr/>
            <p:nvPr>
              <p:custDataLst>
                <p:tags r:id="rId140"/>
              </p:custDataLst>
            </p:nvPr>
          </p:nvSpPr>
          <p:spPr>
            <a:xfrm>
              <a:off x="2219325" y="477202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0"/>
                  </a:moveTo>
                  <a:lnTo>
                    <a:pt x="0" y="0"/>
                  </a:lnTo>
                  <a:lnTo>
                    <a:pt x="17692" y="0"/>
                  </a:lnTo>
                  <a:lnTo>
                    <a:pt x="18144" y="1058"/>
                  </a:lnTo>
                  <a:lnTo>
                    <a:pt x="18648" y="5057"/>
                  </a:lnTo>
                  <a:lnTo>
                    <a:pt x="19840" y="6546"/>
                  </a:lnTo>
                  <a:lnTo>
                    <a:pt x="23987" y="8201"/>
                  </a:lnTo>
                  <a:lnTo>
                    <a:pt x="51909" y="10561"/>
                  </a:lnTo>
                  <a:lnTo>
                    <a:pt x="66298" y="18165"/>
                  </a:lnTo>
                  <a:lnTo>
                    <a:pt x="101622" y="20101"/>
                  </a:lnTo>
                  <a:lnTo>
                    <a:pt x="114304" y="26588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021"/>
            <p:cNvSpPr/>
            <p:nvPr>
              <p:custDataLst>
                <p:tags r:id="rId141"/>
              </p:custDataLst>
            </p:nvPr>
          </p:nvSpPr>
          <p:spPr>
            <a:xfrm>
              <a:off x="1819286" y="4667250"/>
              <a:ext cx="190490" cy="247648"/>
            </a:xfrm>
            <a:custGeom>
              <a:avLst/>
              <a:gdLst/>
              <a:ahLst/>
              <a:cxnLst/>
              <a:rect l="0" t="0" r="0" b="0"/>
              <a:pathLst>
                <a:path w="190490" h="247648">
                  <a:moveTo>
                    <a:pt x="190489" y="19050"/>
                  </a:moveTo>
                  <a:lnTo>
                    <a:pt x="190489" y="19050"/>
                  </a:lnTo>
                  <a:lnTo>
                    <a:pt x="181080" y="19050"/>
                  </a:lnTo>
                  <a:lnTo>
                    <a:pt x="180965" y="9642"/>
                  </a:lnTo>
                  <a:lnTo>
                    <a:pt x="163238" y="9525"/>
                  </a:lnTo>
                  <a:lnTo>
                    <a:pt x="153829" y="1324"/>
                  </a:lnTo>
                  <a:lnTo>
                    <a:pt x="144314" y="117"/>
                  </a:lnTo>
                  <a:lnTo>
                    <a:pt x="116043" y="0"/>
                  </a:lnTo>
                  <a:lnTo>
                    <a:pt x="107031" y="6546"/>
                  </a:lnTo>
                  <a:lnTo>
                    <a:pt x="98145" y="8642"/>
                  </a:lnTo>
                  <a:lnTo>
                    <a:pt x="91944" y="9133"/>
                  </a:lnTo>
                  <a:lnTo>
                    <a:pt x="89868" y="10321"/>
                  </a:lnTo>
                  <a:lnTo>
                    <a:pt x="88483" y="12173"/>
                  </a:lnTo>
                  <a:lnTo>
                    <a:pt x="87560" y="14465"/>
                  </a:lnTo>
                  <a:lnTo>
                    <a:pt x="85886" y="15993"/>
                  </a:lnTo>
                  <a:lnTo>
                    <a:pt x="81204" y="17692"/>
                  </a:lnTo>
                  <a:lnTo>
                    <a:pt x="79533" y="19202"/>
                  </a:lnTo>
                  <a:lnTo>
                    <a:pt x="68846" y="38295"/>
                  </a:lnTo>
                  <a:lnTo>
                    <a:pt x="65691" y="54865"/>
                  </a:lnTo>
                  <a:lnTo>
                    <a:pt x="58474" y="64911"/>
                  </a:lnTo>
                  <a:lnTo>
                    <a:pt x="59088" y="66557"/>
                  </a:lnTo>
                  <a:lnTo>
                    <a:pt x="63949" y="73931"/>
                  </a:lnTo>
                  <a:lnTo>
                    <a:pt x="66306" y="83963"/>
                  </a:lnTo>
                  <a:lnTo>
                    <a:pt x="66558" y="90259"/>
                  </a:lnTo>
                  <a:lnTo>
                    <a:pt x="67652" y="91923"/>
                  </a:lnTo>
                  <a:lnTo>
                    <a:pt x="69439" y="93032"/>
                  </a:lnTo>
                  <a:lnTo>
                    <a:pt x="76359" y="94958"/>
                  </a:lnTo>
                  <a:lnTo>
                    <a:pt x="104754" y="95250"/>
                  </a:lnTo>
                  <a:lnTo>
                    <a:pt x="104761" y="90193"/>
                  </a:lnTo>
                  <a:lnTo>
                    <a:pt x="103704" y="88704"/>
                  </a:lnTo>
                  <a:lnTo>
                    <a:pt x="101940" y="87711"/>
                  </a:lnTo>
                  <a:lnTo>
                    <a:pt x="99707" y="87049"/>
                  </a:lnTo>
                  <a:lnTo>
                    <a:pt x="98218" y="87666"/>
                  </a:lnTo>
                  <a:lnTo>
                    <a:pt x="97225" y="89136"/>
                  </a:lnTo>
                  <a:lnTo>
                    <a:pt x="96563" y="91174"/>
                  </a:lnTo>
                  <a:lnTo>
                    <a:pt x="95063" y="92532"/>
                  </a:lnTo>
                  <a:lnTo>
                    <a:pt x="87154" y="94892"/>
                  </a:lnTo>
                  <a:lnTo>
                    <a:pt x="78394" y="101725"/>
                  </a:lnTo>
                  <a:lnTo>
                    <a:pt x="69552" y="104930"/>
                  </a:lnTo>
                  <a:lnTo>
                    <a:pt x="47597" y="121198"/>
                  </a:lnTo>
                  <a:lnTo>
                    <a:pt x="44428" y="122074"/>
                  </a:lnTo>
                  <a:lnTo>
                    <a:pt x="42315" y="124774"/>
                  </a:lnTo>
                  <a:lnTo>
                    <a:pt x="36102" y="141495"/>
                  </a:lnTo>
                  <a:lnTo>
                    <a:pt x="12285" y="171414"/>
                  </a:lnTo>
                  <a:lnTo>
                    <a:pt x="9687" y="177784"/>
                  </a:lnTo>
                  <a:lnTo>
                    <a:pt x="1475" y="188617"/>
                  </a:lnTo>
                  <a:lnTo>
                    <a:pt x="0" y="222560"/>
                  </a:lnTo>
                  <a:lnTo>
                    <a:pt x="2816" y="228738"/>
                  </a:lnTo>
                  <a:lnTo>
                    <a:pt x="5049" y="231867"/>
                  </a:lnTo>
                  <a:lnTo>
                    <a:pt x="10352" y="235344"/>
                  </a:lnTo>
                  <a:lnTo>
                    <a:pt x="16236" y="237947"/>
                  </a:lnTo>
                  <a:lnTo>
                    <a:pt x="25499" y="244305"/>
                  </a:lnTo>
                  <a:lnTo>
                    <a:pt x="36222" y="247209"/>
                  </a:lnTo>
                  <a:lnTo>
                    <a:pt x="79282" y="247647"/>
                  </a:lnTo>
                  <a:lnTo>
                    <a:pt x="85678" y="244827"/>
                  </a:lnTo>
                  <a:lnTo>
                    <a:pt x="88865" y="242593"/>
                  </a:lnTo>
                  <a:lnTo>
                    <a:pt x="112300" y="235891"/>
                  </a:lnTo>
                  <a:lnTo>
                    <a:pt x="119755" y="231840"/>
                  </a:lnTo>
                  <a:lnTo>
                    <a:pt x="129902" y="228502"/>
                  </a:lnTo>
                  <a:lnTo>
                    <a:pt x="139611" y="222338"/>
                  </a:lnTo>
                  <a:lnTo>
                    <a:pt x="149191" y="218984"/>
                  </a:lnTo>
                  <a:lnTo>
                    <a:pt x="16191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022"/>
            <p:cNvSpPr/>
            <p:nvPr>
              <p:custDataLst>
                <p:tags r:id="rId142"/>
              </p:custDataLst>
            </p:nvPr>
          </p:nvSpPr>
          <p:spPr>
            <a:xfrm>
              <a:off x="1575749" y="4667250"/>
              <a:ext cx="129227" cy="236637"/>
            </a:xfrm>
            <a:custGeom>
              <a:avLst/>
              <a:gdLst/>
              <a:ahLst/>
              <a:cxnLst/>
              <a:rect l="0" t="0" r="0" b="0"/>
              <a:pathLst>
                <a:path w="129227" h="236637">
                  <a:moveTo>
                    <a:pt x="110176" y="0"/>
                  </a:moveTo>
                  <a:lnTo>
                    <a:pt x="110176" y="0"/>
                  </a:lnTo>
                  <a:lnTo>
                    <a:pt x="118377" y="0"/>
                  </a:lnTo>
                  <a:lnTo>
                    <a:pt x="128799" y="9133"/>
                  </a:lnTo>
                  <a:lnTo>
                    <a:pt x="129226" y="47622"/>
                  </a:lnTo>
                  <a:lnTo>
                    <a:pt x="129226" y="39424"/>
                  </a:lnTo>
                  <a:lnTo>
                    <a:pt x="102094" y="10968"/>
                  </a:lnTo>
                  <a:lnTo>
                    <a:pt x="92577" y="9652"/>
                  </a:lnTo>
                  <a:lnTo>
                    <a:pt x="68774" y="9528"/>
                  </a:lnTo>
                  <a:lnTo>
                    <a:pt x="66699" y="10585"/>
                  </a:lnTo>
                  <a:lnTo>
                    <a:pt x="65317" y="12348"/>
                  </a:lnTo>
                  <a:lnTo>
                    <a:pt x="62722" y="17130"/>
                  </a:lnTo>
                  <a:lnTo>
                    <a:pt x="58041" y="22783"/>
                  </a:lnTo>
                  <a:lnTo>
                    <a:pt x="52432" y="26001"/>
                  </a:lnTo>
                  <a:lnTo>
                    <a:pt x="49455" y="26859"/>
                  </a:lnTo>
                  <a:lnTo>
                    <a:pt x="43325" y="33457"/>
                  </a:lnTo>
                  <a:lnTo>
                    <a:pt x="38131" y="42387"/>
                  </a:lnTo>
                  <a:lnTo>
                    <a:pt x="34149" y="53364"/>
                  </a:lnTo>
                  <a:lnTo>
                    <a:pt x="18896" y="79518"/>
                  </a:lnTo>
                  <a:lnTo>
                    <a:pt x="6880" y="121089"/>
                  </a:lnTo>
                  <a:lnTo>
                    <a:pt x="4635" y="145078"/>
                  </a:lnTo>
                  <a:lnTo>
                    <a:pt x="474" y="153732"/>
                  </a:lnTo>
                  <a:lnTo>
                    <a:pt x="0" y="158580"/>
                  </a:lnTo>
                  <a:lnTo>
                    <a:pt x="6277" y="196557"/>
                  </a:lnTo>
                  <a:lnTo>
                    <a:pt x="12904" y="209491"/>
                  </a:lnTo>
                  <a:lnTo>
                    <a:pt x="13578" y="212686"/>
                  </a:lnTo>
                  <a:lnTo>
                    <a:pt x="19583" y="222239"/>
                  </a:lnTo>
                  <a:lnTo>
                    <a:pt x="25110" y="225773"/>
                  </a:lnTo>
                  <a:lnTo>
                    <a:pt x="31094" y="228402"/>
                  </a:lnTo>
                  <a:lnTo>
                    <a:pt x="37281" y="233098"/>
                  </a:lnTo>
                  <a:lnTo>
                    <a:pt x="46381" y="235891"/>
                  </a:lnTo>
                  <a:lnTo>
                    <a:pt x="51771" y="236636"/>
                  </a:lnTo>
                  <a:lnTo>
                    <a:pt x="60582" y="234640"/>
                  </a:lnTo>
                  <a:lnTo>
                    <a:pt x="69084" y="231284"/>
                  </a:lnTo>
                  <a:lnTo>
                    <a:pt x="11970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023"/>
            <p:cNvSpPr/>
            <p:nvPr>
              <p:custDataLst>
                <p:tags r:id="rId143"/>
              </p:custDataLst>
            </p:nvPr>
          </p:nvSpPr>
          <p:spPr>
            <a:xfrm>
              <a:off x="1219200" y="4600716"/>
              <a:ext cx="257176" cy="333225"/>
            </a:xfrm>
            <a:custGeom>
              <a:avLst/>
              <a:gdLst/>
              <a:ahLst/>
              <a:cxnLst/>
              <a:rect l="0" t="0" r="0" b="0"/>
              <a:pathLst>
                <a:path w="257176" h="333225">
                  <a:moveTo>
                    <a:pt x="0" y="323709"/>
                  </a:moveTo>
                  <a:lnTo>
                    <a:pt x="0" y="323709"/>
                  </a:lnTo>
                  <a:lnTo>
                    <a:pt x="0" y="328765"/>
                  </a:lnTo>
                  <a:lnTo>
                    <a:pt x="1058" y="330254"/>
                  </a:lnTo>
                  <a:lnTo>
                    <a:pt x="2822" y="331248"/>
                  </a:lnTo>
                  <a:lnTo>
                    <a:pt x="9701" y="332972"/>
                  </a:lnTo>
                  <a:lnTo>
                    <a:pt x="23680" y="333224"/>
                  </a:lnTo>
                  <a:lnTo>
                    <a:pt x="29222" y="330407"/>
                  </a:lnTo>
                  <a:lnTo>
                    <a:pt x="50838" y="310844"/>
                  </a:lnTo>
                  <a:lnTo>
                    <a:pt x="84432" y="268241"/>
                  </a:lnTo>
                  <a:lnTo>
                    <a:pt x="117410" y="224138"/>
                  </a:lnTo>
                  <a:lnTo>
                    <a:pt x="139416" y="178535"/>
                  </a:lnTo>
                  <a:lnTo>
                    <a:pt x="158725" y="138577"/>
                  </a:lnTo>
                  <a:lnTo>
                    <a:pt x="177798" y="92823"/>
                  </a:lnTo>
                  <a:lnTo>
                    <a:pt x="203200" y="49370"/>
                  </a:lnTo>
                  <a:lnTo>
                    <a:pt x="216783" y="16892"/>
                  </a:lnTo>
                  <a:lnTo>
                    <a:pt x="224628" y="10551"/>
                  </a:lnTo>
                  <a:lnTo>
                    <a:pt x="226835" y="5316"/>
                  </a:lnTo>
                  <a:lnTo>
                    <a:pt x="228481" y="3497"/>
                  </a:lnTo>
                  <a:lnTo>
                    <a:pt x="236646" y="338"/>
                  </a:lnTo>
                  <a:lnTo>
                    <a:pt x="242743" y="0"/>
                  </a:lnTo>
                  <a:lnTo>
                    <a:pt x="244379" y="1012"/>
                  </a:lnTo>
                  <a:lnTo>
                    <a:pt x="245469" y="2744"/>
                  </a:lnTo>
                  <a:lnTo>
                    <a:pt x="247363" y="9568"/>
                  </a:lnTo>
                  <a:lnTo>
                    <a:pt x="247612" y="22526"/>
                  </a:lnTo>
                  <a:lnTo>
                    <a:pt x="244811" y="28630"/>
                  </a:lnTo>
                  <a:lnTo>
                    <a:pt x="242582" y="31740"/>
                  </a:lnTo>
                  <a:lnTo>
                    <a:pt x="239446" y="46229"/>
                  </a:lnTo>
                  <a:lnTo>
                    <a:pt x="237327" y="63542"/>
                  </a:lnTo>
                  <a:lnTo>
                    <a:pt x="230637" y="86248"/>
                  </a:lnTo>
                  <a:lnTo>
                    <a:pt x="227621" y="130922"/>
                  </a:lnTo>
                  <a:lnTo>
                    <a:pt x="219668" y="172883"/>
                  </a:lnTo>
                  <a:lnTo>
                    <a:pt x="218040" y="215624"/>
                  </a:lnTo>
                  <a:lnTo>
                    <a:pt x="210435" y="243346"/>
                  </a:lnTo>
                  <a:lnTo>
                    <a:pt x="209550" y="284154"/>
                  </a:lnTo>
                  <a:lnTo>
                    <a:pt x="212373" y="282140"/>
                  </a:lnTo>
                  <a:lnTo>
                    <a:pt x="217751" y="277280"/>
                  </a:lnTo>
                  <a:lnTo>
                    <a:pt x="218959" y="267988"/>
                  </a:lnTo>
                  <a:lnTo>
                    <a:pt x="212506" y="259237"/>
                  </a:lnTo>
                  <a:lnTo>
                    <a:pt x="210426" y="250396"/>
                  </a:lnTo>
                  <a:lnTo>
                    <a:pt x="209584" y="225273"/>
                  </a:lnTo>
                  <a:lnTo>
                    <a:pt x="206743" y="218929"/>
                  </a:lnTo>
                  <a:lnTo>
                    <a:pt x="187161" y="196709"/>
                  </a:lnTo>
                  <a:lnTo>
                    <a:pt x="180902" y="193181"/>
                  </a:lnTo>
                  <a:lnTo>
                    <a:pt x="174593" y="190555"/>
                  </a:lnTo>
                  <a:lnTo>
                    <a:pt x="163802" y="182323"/>
                  </a:lnTo>
                  <a:lnTo>
                    <a:pt x="152368" y="181275"/>
                  </a:lnTo>
                  <a:lnTo>
                    <a:pt x="144272" y="183852"/>
                  </a:lnTo>
                  <a:lnTo>
                    <a:pt x="137146" y="187467"/>
                  </a:lnTo>
                  <a:lnTo>
                    <a:pt x="127184" y="190560"/>
                  </a:lnTo>
                  <a:lnTo>
                    <a:pt x="104786" y="206784"/>
                  </a:lnTo>
                  <a:lnTo>
                    <a:pt x="101607" y="207659"/>
                  </a:lnTo>
                  <a:lnTo>
                    <a:pt x="95253" y="214275"/>
                  </a:lnTo>
                  <a:lnTo>
                    <a:pt x="89960" y="223213"/>
                  </a:lnTo>
                  <a:lnTo>
                    <a:pt x="83739" y="237575"/>
                  </a:lnTo>
                  <a:lnTo>
                    <a:pt x="79551" y="244152"/>
                  </a:lnTo>
                  <a:lnTo>
                    <a:pt x="77193" y="253805"/>
                  </a:lnTo>
                  <a:lnTo>
                    <a:pt x="76331" y="269727"/>
                  </a:lnTo>
                  <a:lnTo>
                    <a:pt x="79080" y="276081"/>
                  </a:lnTo>
                  <a:lnTo>
                    <a:pt x="89469" y="288783"/>
                  </a:lnTo>
                  <a:lnTo>
                    <a:pt x="95503" y="292311"/>
                  </a:lnTo>
                  <a:lnTo>
                    <a:pt x="101712" y="294938"/>
                  </a:lnTo>
                  <a:lnTo>
                    <a:pt x="108000" y="299633"/>
                  </a:lnTo>
                  <a:lnTo>
                    <a:pt x="111158" y="300250"/>
                  </a:lnTo>
                  <a:lnTo>
                    <a:pt x="114322" y="299603"/>
                  </a:lnTo>
                  <a:lnTo>
                    <a:pt x="120660" y="297120"/>
                  </a:lnTo>
                  <a:lnTo>
                    <a:pt x="141583" y="290339"/>
                  </a:lnTo>
                  <a:lnTo>
                    <a:pt x="187766" y="263342"/>
                  </a:lnTo>
                  <a:lnTo>
                    <a:pt x="231801" y="231456"/>
                  </a:lnTo>
                  <a:lnTo>
                    <a:pt x="257175" y="20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024"/>
            <p:cNvSpPr/>
            <p:nvPr>
              <p:custDataLst>
                <p:tags r:id="rId144"/>
              </p:custDataLst>
            </p:nvPr>
          </p:nvSpPr>
          <p:spPr>
            <a:xfrm>
              <a:off x="847726" y="4848225"/>
              <a:ext cx="171450" cy="142876"/>
            </a:xfrm>
            <a:custGeom>
              <a:avLst/>
              <a:gdLst/>
              <a:ahLst/>
              <a:cxnLst/>
              <a:rect l="0" t="0" r="0" b="0"/>
              <a:pathLst>
                <a:path w="171450" h="142876">
                  <a:moveTo>
                    <a:pt x="66674" y="0"/>
                  </a:moveTo>
                  <a:lnTo>
                    <a:pt x="66674" y="0"/>
                  </a:lnTo>
                  <a:lnTo>
                    <a:pt x="57541" y="0"/>
                  </a:lnTo>
                  <a:lnTo>
                    <a:pt x="57183" y="8201"/>
                  </a:lnTo>
                  <a:lnTo>
                    <a:pt x="56114" y="8642"/>
                  </a:lnTo>
                  <a:lnTo>
                    <a:pt x="52103" y="9133"/>
                  </a:lnTo>
                  <a:lnTo>
                    <a:pt x="50610" y="10321"/>
                  </a:lnTo>
                  <a:lnTo>
                    <a:pt x="48951" y="14465"/>
                  </a:lnTo>
                  <a:lnTo>
                    <a:pt x="46828" y="25749"/>
                  </a:lnTo>
                  <a:lnTo>
                    <a:pt x="35881" y="40107"/>
                  </a:lnTo>
                  <a:lnTo>
                    <a:pt x="33445" y="42613"/>
                  </a:lnTo>
                  <a:lnTo>
                    <a:pt x="30739" y="48220"/>
                  </a:lnTo>
                  <a:lnTo>
                    <a:pt x="30017" y="51196"/>
                  </a:lnTo>
                  <a:lnTo>
                    <a:pt x="21225" y="66727"/>
                  </a:lnTo>
                  <a:lnTo>
                    <a:pt x="20500" y="69884"/>
                  </a:lnTo>
                  <a:lnTo>
                    <a:pt x="11701" y="85730"/>
                  </a:lnTo>
                  <a:lnTo>
                    <a:pt x="9954" y="93369"/>
                  </a:lnTo>
                  <a:lnTo>
                    <a:pt x="3063" y="102483"/>
                  </a:lnTo>
                  <a:lnTo>
                    <a:pt x="2" y="114286"/>
                  </a:lnTo>
                  <a:lnTo>
                    <a:pt x="0" y="109239"/>
                  </a:lnTo>
                  <a:lnTo>
                    <a:pt x="1058" y="107752"/>
                  </a:lnTo>
                  <a:lnTo>
                    <a:pt x="2822" y="106759"/>
                  </a:lnTo>
                  <a:lnTo>
                    <a:pt x="5056" y="106098"/>
                  </a:lnTo>
                  <a:lnTo>
                    <a:pt x="6545" y="104599"/>
                  </a:lnTo>
                  <a:lnTo>
                    <a:pt x="8200" y="100110"/>
                  </a:lnTo>
                  <a:lnTo>
                    <a:pt x="10321" y="88607"/>
                  </a:lnTo>
                  <a:lnTo>
                    <a:pt x="25984" y="66658"/>
                  </a:lnTo>
                  <a:lnTo>
                    <a:pt x="28481" y="60318"/>
                  </a:lnTo>
                  <a:lnTo>
                    <a:pt x="63330" y="21342"/>
                  </a:lnTo>
                  <a:lnTo>
                    <a:pt x="65188" y="15482"/>
                  </a:lnTo>
                  <a:lnTo>
                    <a:pt x="66742" y="13496"/>
                  </a:lnTo>
                  <a:lnTo>
                    <a:pt x="71290" y="11290"/>
                  </a:lnTo>
                  <a:lnTo>
                    <a:pt x="72926" y="9644"/>
                  </a:lnTo>
                  <a:lnTo>
                    <a:pt x="76071" y="438"/>
                  </a:lnTo>
                  <a:lnTo>
                    <a:pt x="93915" y="0"/>
                  </a:lnTo>
                  <a:lnTo>
                    <a:pt x="94359" y="1058"/>
                  </a:lnTo>
                  <a:lnTo>
                    <a:pt x="94854" y="5057"/>
                  </a:lnTo>
                  <a:lnTo>
                    <a:pt x="97896" y="10361"/>
                  </a:lnTo>
                  <a:lnTo>
                    <a:pt x="111052" y="26315"/>
                  </a:lnTo>
                  <a:lnTo>
                    <a:pt x="114395" y="35196"/>
                  </a:lnTo>
                  <a:lnTo>
                    <a:pt x="130718" y="57167"/>
                  </a:lnTo>
                  <a:lnTo>
                    <a:pt x="133238" y="63507"/>
                  </a:lnTo>
                  <a:lnTo>
                    <a:pt x="149756" y="85725"/>
                  </a:lnTo>
                  <a:lnTo>
                    <a:pt x="153109" y="101600"/>
                  </a:lnTo>
                  <a:lnTo>
                    <a:pt x="164137" y="116286"/>
                  </a:lnTo>
                  <a:lnTo>
                    <a:pt x="171322" y="123694"/>
                  </a:lnTo>
                  <a:lnTo>
                    <a:pt x="171449" y="133315"/>
                  </a:lnTo>
                  <a:lnTo>
                    <a:pt x="163248" y="125146"/>
                  </a:lnTo>
                  <a:lnTo>
                    <a:pt x="157260" y="124216"/>
                  </a:lnTo>
                  <a:lnTo>
                    <a:pt x="111121" y="123825"/>
                  </a:lnTo>
                  <a:lnTo>
                    <a:pt x="63499" y="123825"/>
                  </a:lnTo>
                  <a:lnTo>
                    <a:pt x="57149" y="126647"/>
                  </a:lnTo>
                  <a:lnTo>
                    <a:pt x="50799" y="130370"/>
                  </a:lnTo>
                  <a:lnTo>
                    <a:pt x="39981" y="132958"/>
                  </a:lnTo>
                  <a:lnTo>
                    <a:pt x="29015" y="133340"/>
                  </a:lnTo>
                  <a:lnTo>
                    <a:pt x="28586" y="142482"/>
                  </a:lnTo>
                  <a:lnTo>
                    <a:pt x="3809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" name="SMARTInkShape-Group297"/>
          <p:cNvGrpSpPr/>
          <p:nvPr/>
        </p:nvGrpSpPr>
        <p:grpSpPr>
          <a:xfrm>
            <a:off x="2676526" y="4604913"/>
            <a:ext cx="1152094" cy="319396"/>
            <a:chOff x="2676526" y="4604913"/>
            <a:chExt cx="1152094" cy="319396"/>
          </a:xfrm>
        </p:grpSpPr>
        <p:sp>
          <p:nvSpPr>
            <p:cNvPr id="181" name="SMARTInkShape-1025"/>
            <p:cNvSpPr/>
            <p:nvPr>
              <p:custDataLst>
                <p:tags r:id="rId136"/>
              </p:custDataLst>
            </p:nvPr>
          </p:nvSpPr>
          <p:spPr>
            <a:xfrm>
              <a:off x="3277007" y="4604913"/>
              <a:ext cx="551613" cy="243310"/>
            </a:xfrm>
            <a:custGeom>
              <a:avLst/>
              <a:gdLst/>
              <a:ahLst/>
              <a:cxnLst/>
              <a:rect l="0" t="0" r="0" b="0"/>
              <a:pathLst>
                <a:path w="551613" h="243310">
                  <a:moveTo>
                    <a:pt x="151993" y="71862"/>
                  </a:moveTo>
                  <a:lnTo>
                    <a:pt x="151993" y="71862"/>
                  </a:lnTo>
                  <a:lnTo>
                    <a:pt x="161518" y="71862"/>
                  </a:lnTo>
                  <a:lnTo>
                    <a:pt x="161518" y="66805"/>
                  </a:lnTo>
                  <a:lnTo>
                    <a:pt x="160460" y="65316"/>
                  </a:lnTo>
                  <a:lnTo>
                    <a:pt x="158696" y="64323"/>
                  </a:lnTo>
                  <a:lnTo>
                    <a:pt x="153317" y="62729"/>
                  </a:lnTo>
                  <a:lnTo>
                    <a:pt x="152582" y="59689"/>
                  </a:lnTo>
                  <a:lnTo>
                    <a:pt x="152386" y="57397"/>
                  </a:lnTo>
                  <a:lnTo>
                    <a:pt x="151196" y="55869"/>
                  </a:lnTo>
                  <a:lnTo>
                    <a:pt x="143826" y="53215"/>
                  </a:lnTo>
                  <a:lnTo>
                    <a:pt x="137814" y="52931"/>
                  </a:lnTo>
                  <a:lnTo>
                    <a:pt x="132286" y="50043"/>
                  </a:lnTo>
                  <a:lnTo>
                    <a:pt x="126301" y="46290"/>
                  </a:lnTo>
                  <a:lnTo>
                    <a:pt x="113835" y="43880"/>
                  </a:lnTo>
                  <a:lnTo>
                    <a:pt x="110680" y="43682"/>
                  </a:lnTo>
                  <a:lnTo>
                    <a:pt x="108575" y="44609"/>
                  </a:lnTo>
                  <a:lnTo>
                    <a:pt x="107173" y="46285"/>
                  </a:lnTo>
                  <a:lnTo>
                    <a:pt x="106238" y="48460"/>
                  </a:lnTo>
                  <a:lnTo>
                    <a:pt x="104556" y="49911"/>
                  </a:lnTo>
                  <a:lnTo>
                    <a:pt x="99866" y="51523"/>
                  </a:lnTo>
                  <a:lnTo>
                    <a:pt x="82027" y="52699"/>
                  </a:lnTo>
                  <a:lnTo>
                    <a:pt x="79949" y="53795"/>
                  </a:lnTo>
                  <a:lnTo>
                    <a:pt x="78563" y="55584"/>
                  </a:lnTo>
                  <a:lnTo>
                    <a:pt x="77640" y="57835"/>
                  </a:lnTo>
                  <a:lnTo>
                    <a:pt x="75966" y="59336"/>
                  </a:lnTo>
                  <a:lnTo>
                    <a:pt x="65675" y="64566"/>
                  </a:lnTo>
                  <a:lnTo>
                    <a:pt x="62698" y="66998"/>
                  </a:lnTo>
                  <a:lnTo>
                    <a:pt x="59389" y="72522"/>
                  </a:lnTo>
                  <a:lnTo>
                    <a:pt x="57266" y="84693"/>
                  </a:lnTo>
                  <a:lnTo>
                    <a:pt x="56033" y="86766"/>
                  </a:lnTo>
                  <a:lnTo>
                    <a:pt x="54153" y="88148"/>
                  </a:lnTo>
                  <a:lnTo>
                    <a:pt x="51841" y="89069"/>
                  </a:lnTo>
                  <a:lnTo>
                    <a:pt x="50300" y="90742"/>
                  </a:lnTo>
                  <a:lnTo>
                    <a:pt x="48588" y="95423"/>
                  </a:lnTo>
                  <a:lnTo>
                    <a:pt x="47624" y="104007"/>
                  </a:lnTo>
                  <a:lnTo>
                    <a:pt x="50221" y="110138"/>
                  </a:lnTo>
                  <a:lnTo>
                    <a:pt x="55454" y="117640"/>
                  </a:lnTo>
                  <a:lnTo>
                    <a:pt x="56361" y="123996"/>
                  </a:lnTo>
                  <a:lnTo>
                    <a:pt x="57547" y="125668"/>
                  </a:lnTo>
                  <a:lnTo>
                    <a:pt x="59396" y="126783"/>
                  </a:lnTo>
                  <a:lnTo>
                    <a:pt x="66421" y="128719"/>
                  </a:lnTo>
                  <a:lnTo>
                    <a:pt x="104357" y="129012"/>
                  </a:lnTo>
                  <a:lnTo>
                    <a:pt x="96166" y="129012"/>
                  </a:lnTo>
                  <a:lnTo>
                    <a:pt x="87500" y="135558"/>
                  </a:lnTo>
                  <a:lnTo>
                    <a:pt x="78674" y="138713"/>
                  </a:lnTo>
                  <a:lnTo>
                    <a:pt x="69356" y="144822"/>
                  </a:lnTo>
                  <a:lnTo>
                    <a:pt x="63055" y="146622"/>
                  </a:lnTo>
                  <a:lnTo>
                    <a:pt x="60950" y="148160"/>
                  </a:lnTo>
                  <a:lnTo>
                    <a:pt x="59548" y="150244"/>
                  </a:lnTo>
                  <a:lnTo>
                    <a:pt x="56931" y="155382"/>
                  </a:lnTo>
                  <a:lnTo>
                    <a:pt x="11936" y="202391"/>
                  </a:lnTo>
                  <a:lnTo>
                    <a:pt x="10997" y="203331"/>
                  </a:lnTo>
                  <a:lnTo>
                    <a:pt x="9953" y="207198"/>
                  </a:lnTo>
                  <a:lnTo>
                    <a:pt x="9675" y="209711"/>
                  </a:lnTo>
                  <a:lnTo>
                    <a:pt x="6543" y="215326"/>
                  </a:lnTo>
                  <a:lnTo>
                    <a:pt x="2682" y="221349"/>
                  </a:lnTo>
                  <a:lnTo>
                    <a:pt x="0" y="231940"/>
                  </a:lnTo>
                  <a:lnTo>
                    <a:pt x="8736" y="242872"/>
                  </a:lnTo>
                  <a:lnTo>
                    <a:pt x="49115" y="243309"/>
                  </a:lnTo>
                  <a:lnTo>
                    <a:pt x="56175" y="240489"/>
                  </a:lnTo>
                  <a:lnTo>
                    <a:pt x="59539" y="238255"/>
                  </a:lnTo>
                  <a:lnTo>
                    <a:pt x="104601" y="226422"/>
                  </a:lnTo>
                  <a:lnTo>
                    <a:pt x="142695" y="216942"/>
                  </a:lnTo>
                  <a:lnTo>
                    <a:pt x="183484" y="197718"/>
                  </a:lnTo>
                  <a:lnTo>
                    <a:pt x="211914" y="178606"/>
                  </a:lnTo>
                  <a:lnTo>
                    <a:pt x="256075" y="159962"/>
                  </a:lnTo>
                  <a:lnTo>
                    <a:pt x="298762" y="132034"/>
                  </a:lnTo>
                  <a:lnTo>
                    <a:pt x="344756" y="104574"/>
                  </a:lnTo>
                  <a:lnTo>
                    <a:pt x="377298" y="82807"/>
                  </a:lnTo>
                  <a:lnTo>
                    <a:pt x="395190" y="67478"/>
                  </a:lnTo>
                  <a:lnTo>
                    <a:pt x="426322" y="53264"/>
                  </a:lnTo>
                  <a:lnTo>
                    <a:pt x="437302" y="52823"/>
                  </a:lnTo>
                  <a:lnTo>
                    <a:pt x="437732" y="67001"/>
                  </a:lnTo>
                  <a:lnTo>
                    <a:pt x="434916" y="72524"/>
                  </a:lnTo>
                  <a:lnTo>
                    <a:pt x="431195" y="78506"/>
                  </a:lnTo>
                  <a:lnTo>
                    <a:pt x="428042" y="87824"/>
                  </a:lnTo>
                  <a:lnTo>
                    <a:pt x="421933" y="97288"/>
                  </a:lnTo>
                  <a:lnTo>
                    <a:pt x="411373" y="122860"/>
                  </a:lnTo>
                  <a:lnTo>
                    <a:pt x="377407" y="168929"/>
                  </a:lnTo>
                  <a:lnTo>
                    <a:pt x="333164" y="214539"/>
                  </a:lnTo>
                  <a:lnTo>
                    <a:pt x="324932" y="222772"/>
                  </a:lnTo>
                  <a:lnTo>
                    <a:pt x="314349" y="224223"/>
                  </a:lnTo>
                  <a:lnTo>
                    <a:pt x="314046" y="219194"/>
                  </a:lnTo>
                  <a:lnTo>
                    <a:pt x="315062" y="217708"/>
                  </a:lnTo>
                  <a:lnTo>
                    <a:pt x="316797" y="216718"/>
                  </a:lnTo>
                  <a:lnTo>
                    <a:pt x="319013" y="216057"/>
                  </a:lnTo>
                  <a:lnTo>
                    <a:pt x="320489" y="214559"/>
                  </a:lnTo>
                  <a:lnTo>
                    <a:pt x="325682" y="204550"/>
                  </a:lnTo>
                  <a:lnTo>
                    <a:pt x="329729" y="198567"/>
                  </a:lnTo>
                  <a:lnTo>
                    <a:pt x="331529" y="192381"/>
                  </a:lnTo>
                  <a:lnTo>
                    <a:pt x="333067" y="190308"/>
                  </a:lnTo>
                  <a:lnTo>
                    <a:pt x="335150" y="188926"/>
                  </a:lnTo>
                  <a:lnTo>
                    <a:pt x="340288" y="186332"/>
                  </a:lnTo>
                  <a:lnTo>
                    <a:pt x="349131" y="179980"/>
                  </a:lnTo>
                  <a:lnTo>
                    <a:pt x="358453" y="176569"/>
                  </a:lnTo>
                  <a:lnTo>
                    <a:pt x="380598" y="160219"/>
                  </a:lnTo>
                  <a:lnTo>
                    <a:pt x="396469" y="157933"/>
                  </a:lnTo>
                  <a:lnTo>
                    <a:pt x="412343" y="157633"/>
                  </a:lnTo>
                  <a:lnTo>
                    <a:pt x="418693" y="160429"/>
                  </a:lnTo>
                  <a:lnTo>
                    <a:pt x="426336" y="165792"/>
                  </a:lnTo>
                  <a:lnTo>
                    <a:pt x="432717" y="166721"/>
                  </a:lnTo>
                  <a:lnTo>
                    <a:pt x="434392" y="167909"/>
                  </a:lnTo>
                  <a:lnTo>
                    <a:pt x="435509" y="169760"/>
                  </a:lnTo>
                  <a:lnTo>
                    <a:pt x="436254" y="172053"/>
                  </a:lnTo>
                  <a:lnTo>
                    <a:pt x="442358" y="180335"/>
                  </a:lnTo>
                  <a:lnTo>
                    <a:pt x="447908" y="183572"/>
                  </a:lnTo>
                  <a:lnTo>
                    <a:pt x="450870" y="184435"/>
                  </a:lnTo>
                  <a:lnTo>
                    <a:pt x="452844" y="186069"/>
                  </a:lnTo>
                  <a:lnTo>
                    <a:pt x="455038" y="190707"/>
                  </a:lnTo>
                  <a:lnTo>
                    <a:pt x="456681" y="192367"/>
                  </a:lnTo>
                  <a:lnTo>
                    <a:pt x="475727" y="204243"/>
                  </a:lnTo>
                  <a:lnTo>
                    <a:pt x="498496" y="205201"/>
                  </a:lnTo>
                  <a:lnTo>
                    <a:pt x="504608" y="202385"/>
                  </a:lnTo>
                  <a:lnTo>
                    <a:pt x="507720" y="200152"/>
                  </a:lnTo>
                  <a:lnTo>
                    <a:pt x="511177" y="194849"/>
                  </a:lnTo>
                  <a:lnTo>
                    <a:pt x="513772" y="188965"/>
                  </a:lnTo>
                  <a:lnTo>
                    <a:pt x="530347" y="167090"/>
                  </a:lnTo>
                  <a:lnTo>
                    <a:pt x="532875" y="160752"/>
                  </a:lnTo>
                  <a:lnTo>
                    <a:pt x="539191" y="151234"/>
                  </a:lnTo>
                  <a:lnTo>
                    <a:pt x="550589" y="117636"/>
                  </a:lnTo>
                  <a:lnTo>
                    <a:pt x="551612" y="102123"/>
                  </a:lnTo>
                  <a:lnTo>
                    <a:pt x="549030" y="93072"/>
                  </a:lnTo>
                  <a:lnTo>
                    <a:pt x="545412" y="84464"/>
                  </a:lnTo>
                  <a:lnTo>
                    <a:pt x="542317" y="68775"/>
                  </a:lnTo>
                  <a:lnTo>
                    <a:pt x="535168" y="56954"/>
                  </a:lnTo>
                  <a:lnTo>
                    <a:pt x="510729" y="22424"/>
                  </a:lnTo>
                  <a:lnTo>
                    <a:pt x="501579" y="18139"/>
                  </a:lnTo>
                  <a:lnTo>
                    <a:pt x="491515" y="15177"/>
                  </a:lnTo>
                  <a:lnTo>
                    <a:pt x="478840" y="8617"/>
                  </a:lnTo>
                  <a:lnTo>
                    <a:pt x="443798" y="0"/>
                  </a:lnTo>
                  <a:lnTo>
                    <a:pt x="407026" y="5651"/>
                  </a:lnTo>
                  <a:lnTo>
                    <a:pt x="370478" y="21628"/>
                  </a:lnTo>
                  <a:lnTo>
                    <a:pt x="359164" y="24136"/>
                  </a:lnTo>
                  <a:lnTo>
                    <a:pt x="345786" y="32556"/>
                  </a:lnTo>
                  <a:lnTo>
                    <a:pt x="307860" y="69507"/>
                  </a:lnTo>
                  <a:lnTo>
                    <a:pt x="299188" y="84688"/>
                  </a:lnTo>
                  <a:lnTo>
                    <a:pt x="295721" y="99834"/>
                  </a:lnTo>
                  <a:lnTo>
                    <a:pt x="294918" y="122627"/>
                  </a:lnTo>
                  <a:lnTo>
                    <a:pt x="297712" y="128996"/>
                  </a:lnTo>
                  <a:lnTo>
                    <a:pt x="299939" y="132177"/>
                  </a:lnTo>
                  <a:lnTo>
                    <a:pt x="305236" y="135710"/>
                  </a:lnTo>
                  <a:lnTo>
                    <a:pt x="311118" y="138339"/>
                  </a:lnTo>
                  <a:lnTo>
                    <a:pt x="317260" y="143036"/>
                  </a:lnTo>
                  <a:lnTo>
                    <a:pt x="326339" y="145828"/>
                  </a:lnTo>
                  <a:lnTo>
                    <a:pt x="359862" y="147931"/>
                  </a:lnTo>
                  <a:lnTo>
                    <a:pt x="402905" y="138354"/>
                  </a:lnTo>
                  <a:lnTo>
                    <a:pt x="447273" y="126830"/>
                  </a:lnTo>
                  <a:lnTo>
                    <a:pt x="466320" y="121662"/>
                  </a:lnTo>
                  <a:lnTo>
                    <a:pt x="485368" y="117309"/>
                  </a:lnTo>
                  <a:lnTo>
                    <a:pt x="504418" y="112139"/>
                  </a:lnTo>
                  <a:lnTo>
                    <a:pt x="516060" y="109871"/>
                  </a:lnTo>
                  <a:lnTo>
                    <a:pt x="532993" y="1004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026"/>
            <p:cNvSpPr/>
            <p:nvPr>
              <p:custDataLst>
                <p:tags r:id="rId137"/>
              </p:custDataLst>
            </p:nvPr>
          </p:nvSpPr>
          <p:spPr>
            <a:xfrm>
              <a:off x="3028950" y="4667381"/>
              <a:ext cx="190452" cy="218895"/>
            </a:xfrm>
            <a:custGeom>
              <a:avLst/>
              <a:gdLst/>
              <a:ahLst/>
              <a:cxnLst/>
              <a:rect l="0" t="0" r="0" b="0"/>
              <a:pathLst>
                <a:path w="190452" h="218895">
                  <a:moveTo>
                    <a:pt x="38100" y="9394"/>
                  </a:moveTo>
                  <a:lnTo>
                    <a:pt x="38100" y="9394"/>
                  </a:lnTo>
                  <a:lnTo>
                    <a:pt x="29899" y="9394"/>
                  </a:lnTo>
                  <a:lnTo>
                    <a:pt x="29458" y="10452"/>
                  </a:lnTo>
                  <a:lnTo>
                    <a:pt x="28576" y="18909"/>
                  </a:lnTo>
                  <a:lnTo>
                    <a:pt x="33631" y="18916"/>
                  </a:lnTo>
                  <a:lnTo>
                    <a:pt x="35121" y="19976"/>
                  </a:lnTo>
                  <a:lnTo>
                    <a:pt x="36114" y="21740"/>
                  </a:lnTo>
                  <a:lnTo>
                    <a:pt x="37708" y="27120"/>
                  </a:lnTo>
                  <a:lnTo>
                    <a:pt x="31477" y="35787"/>
                  </a:lnTo>
                  <a:lnTo>
                    <a:pt x="29435" y="44613"/>
                  </a:lnTo>
                  <a:lnTo>
                    <a:pt x="27523" y="90026"/>
                  </a:lnTo>
                  <a:lnTo>
                    <a:pt x="19933" y="120433"/>
                  </a:lnTo>
                  <a:lnTo>
                    <a:pt x="18069" y="154656"/>
                  </a:lnTo>
                  <a:lnTo>
                    <a:pt x="11526" y="173359"/>
                  </a:lnTo>
                  <a:lnTo>
                    <a:pt x="8545" y="205951"/>
                  </a:lnTo>
                  <a:lnTo>
                    <a:pt x="35" y="218894"/>
                  </a:lnTo>
                  <a:lnTo>
                    <a:pt x="0" y="173425"/>
                  </a:lnTo>
                  <a:lnTo>
                    <a:pt x="1058" y="140255"/>
                  </a:lnTo>
                  <a:lnTo>
                    <a:pt x="7539" y="121634"/>
                  </a:lnTo>
                  <a:lnTo>
                    <a:pt x="10506" y="82515"/>
                  </a:lnTo>
                  <a:lnTo>
                    <a:pt x="17049" y="64368"/>
                  </a:lnTo>
                  <a:lnTo>
                    <a:pt x="19219" y="53935"/>
                  </a:lnTo>
                  <a:lnTo>
                    <a:pt x="26391" y="42111"/>
                  </a:lnTo>
                  <a:lnTo>
                    <a:pt x="50839" y="15782"/>
                  </a:lnTo>
                  <a:lnTo>
                    <a:pt x="57167" y="12233"/>
                  </a:lnTo>
                  <a:lnTo>
                    <a:pt x="63508" y="9597"/>
                  </a:lnTo>
                  <a:lnTo>
                    <a:pt x="74319" y="1359"/>
                  </a:lnTo>
                  <a:lnTo>
                    <a:pt x="80700" y="310"/>
                  </a:lnTo>
                  <a:lnTo>
                    <a:pt x="89292" y="0"/>
                  </a:lnTo>
                  <a:lnTo>
                    <a:pt x="95425" y="2749"/>
                  </a:lnTo>
                  <a:lnTo>
                    <a:pt x="112814" y="17479"/>
                  </a:lnTo>
                  <a:lnTo>
                    <a:pt x="113860" y="23549"/>
                  </a:lnTo>
                  <a:lnTo>
                    <a:pt x="114289" y="50707"/>
                  </a:lnTo>
                  <a:lnTo>
                    <a:pt x="111473" y="57036"/>
                  </a:lnTo>
                  <a:lnTo>
                    <a:pt x="107752" y="63376"/>
                  </a:lnTo>
                  <a:lnTo>
                    <a:pt x="104598" y="72896"/>
                  </a:lnTo>
                  <a:lnTo>
                    <a:pt x="88351" y="95119"/>
                  </a:lnTo>
                  <a:lnTo>
                    <a:pt x="85834" y="101469"/>
                  </a:lnTo>
                  <a:lnTo>
                    <a:pt x="81187" y="107819"/>
                  </a:lnTo>
                  <a:lnTo>
                    <a:pt x="75594" y="111347"/>
                  </a:lnTo>
                  <a:lnTo>
                    <a:pt x="66721" y="114155"/>
                  </a:lnTo>
                  <a:lnTo>
                    <a:pt x="74880" y="114167"/>
                  </a:lnTo>
                  <a:lnTo>
                    <a:pt x="95446" y="97693"/>
                  </a:lnTo>
                  <a:lnTo>
                    <a:pt x="111151" y="94400"/>
                  </a:lnTo>
                  <a:lnTo>
                    <a:pt x="123830" y="87647"/>
                  </a:lnTo>
                  <a:lnTo>
                    <a:pt x="155575" y="85630"/>
                  </a:lnTo>
                  <a:lnTo>
                    <a:pt x="161925" y="88432"/>
                  </a:lnTo>
                  <a:lnTo>
                    <a:pt x="168275" y="92147"/>
                  </a:lnTo>
                  <a:lnTo>
                    <a:pt x="177800" y="95297"/>
                  </a:lnTo>
                  <a:lnTo>
                    <a:pt x="188619" y="103204"/>
                  </a:lnTo>
                  <a:lnTo>
                    <a:pt x="189664" y="106826"/>
                  </a:lnTo>
                  <a:lnTo>
                    <a:pt x="190451" y="126997"/>
                  </a:lnTo>
                  <a:lnTo>
                    <a:pt x="187656" y="133276"/>
                  </a:lnTo>
                  <a:lnTo>
                    <a:pt x="183944" y="139594"/>
                  </a:lnTo>
                  <a:lnTo>
                    <a:pt x="180796" y="149101"/>
                  </a:lnTo>
                  <a:lnTo>
                    <a:pt x="174690" y="158621"/>
                  </a:lnTo>
                  <a:lnTo>
                    <a:pt x="171352" y="168144"/>
                  </a:lnTo>
                  <a:lnTo>
                    <a:pt x="149097" y="193544"/>
                  </a:lnTo>
                  <a:lnTo>
                    <a:pt x="142818" y="197072"/>
                  </a:lnTo>
                  <a:lnTo>
                    <a:pt x="136500" y="199698"/>
                  </a:lnTo>
                  <a:lnTo>
                    <a:pt x="126992" y="206069"/>
                  </a:lnTo>
                  <a:lnTo>
                    <a:pt x="116181" y="208978"/>
                  </a:lnTo>
                  <a:lnTo>
                    <a:pt x="106264" y="209380"/>
                  </a:lnTo>
                  <a:lnTo>
                    <a:pt x="96705" y="201214"/>
                  </a:lnTo>
                  <a:lnTo>
                    <a:pt x="95897" y="197658"/>
                  </a:lnTo>
                  <a:lnTo>
                    <a:pt x="95288" y="185739"/>
                  </a:lnTo>
                  <a:lnTo>
                    <a:pt x="98089" y="180197"/>
                  </a:lnTo>
                  <a:lnTo>
                    <a:pt x="104775" y="1713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027"/>
            <p:cNvSpPr/>
            <p:nvPr>
              <p:custDataLst>
                <p:tags r:id="rId138"/>
              </p:custDataLst>
            </p:nvPr>
          </p:nvSpPr>
          <p:spPr>
            <a:xfrm>
              <a:off x="2676526" y="4752975"/>
              <a:ext cx="152004" cy="171334"/>
            </a:xfrm>
            <a:custGeom>
              <a:avLst/>
              <a:gdLst/>
              <a:ahLst/>
              <a:cxnLst/>
              <a:rect l="0" t="0" r="0" b="0"/>
              <a:pathLst>
                <a:path w="152004" h="171334">
                  <a:moveTo>
                    <a:pt x="66674" y="9525"/>
                  </a:moveTo>
                  <a:lnTo>
                    <a:pt x="66674" y="9525"/>
                  </a:lnTo>
                  <a:lnTo>
                    <a:pt x="66674" y="0"/>
                  </a:lnTo>
                  <a:lnTo>
                    <a:pt x="66674" y="14189"/>
                  </a:lnTo>
                  <a:lnTo>
                    <a:pt x="63852" y="19712"/>
                  </a:lnTo>
                  <a:lnTo>
                    <a:pt x="50865" y="35833"/>
                  </a:lnTo>
                  <a:lnTo>
                    <a:pt x="47526" y="44719"/>
                  </a:lnTo>
                  <a:lnTo>
                    <a:pt x="41362" y="54054"/>
                  </a:lnTo>
                  <a:lnTo>
                    <a:pt x="39066" y="64582"/>
                  </a:lnTo>
                  <a:lnTo>
                    <a:pt x="37327" y="79578"/>
                  </a:lnTo>
                  <a:lnTo>
                    <a:pt x="30579" y="91194"/>
                  </a:lnTo>
                  <a:lnTo>
                    <a:pt x="22936" y="101339"/>
                  </a:lnTo>
                  <a:lnTo>
                    <a:pt x="16994" y="114248"/>
                  </a:lnTo>
                  <a:lnTo>
                    <a:pt x="10" y="133339"/>
                  </a:lnTo>
                  <a:lnTo>
                    <a:pt x="0" y="125148"/>
                  </a:lnTo>
                  <a:lnTo>
                    <a:pt x="11757" y="95642"/>
                  </a:lnTo>
                  <a:lnTo>
                    <a:pt x="15808" y="89075"/>
                  </a:lnTo>
                  <a:lnTo>
                    <a:pt x="19147" y="79427"/>
                  </a:lnTo>
                  <a:lnTo>
                    <a:pt x="25311" y="69865"/>
                  </a:lnTo>
                  <a:lnTo>
                    <a:pt x="38190" y="33691"/>
                  </a:lnTo>
                  <a:lnTo>
                    <a:pt x="40276" y="31986"/>
                  </a:lnTo>
                  <a:lnTo>
                    <a:pt x="42726" y="30849"/>
                  </a:lnTo>
                  <a:lnTo>
                    <a:pt x="44359" y="29032"/>
                  </a:lnTo>
                  <a:lnTo>
                    <a:pt x="46173" y="24192"/>
                  </a:lnTo>
                  <a:lnTo>
                    <a:pt x="47194" y="15517"/>
                  </a:lnTo>
                  <a:lnTo>
                    <a:pt x="48396" y="13520"/>
                  </a:lnTo>
                  <a:lnTo>
                    <a:pt x="50255" y="12188"/>
                  </a:lnTo>
                  <a:lnTo>
                    <a:pt x="55787" y="10051"/>
                  </a:lnTo>
                  <a:lnTo>
                    <a:pt x="71604" y="9529"/>
                  </a:lnTo>
                  <a:lnTo>
                    <a:pt x="73136" y="10586"/>
                  </a:lnTo>
                  <a:lnTo>
                    <a:pt x="74157" y="12349"/>
                  </a:lnTo>
                  <a:lnTo>
                    <a:pt x="75594" y="19887"/>
                  </a:lnTo>
                  <a:lnTo>
                    <a:pt x="76079" y="26859"/>
                  </a:lnTo>
                  <a:lnTo>
                    <a:pt x="82721" y="35841"/>
                  </a:lnTo>
                  <a:lnTo>
                    <a:pt x="84834" y="44721"/>
                  </a:lnTo>
                  <a:lnTo>
                    <a:pt x="85607" y="60361"/>
                  </a:lnTo>
                  <a:lnTo>
                    <a:pt x="86704" y="62466"/>
                  </a:lnTo>
                  <a:lnTo>
                    <a:pt x="88494" y="63869"/>
                  </a:lnTo>
                  <a:lnTo>
                    <a:pt x="90746" y="64804"/>
                  </a:lnTo>
                  <a:lnTo>
                    <a:pt x="92247" y="66486"/>
                  </a:lnTo>
                  <a:lnTo>
                    <a:pt x="93915" y="71177"/>
                  </a:lnTo>
                  <a:lnTo>
                    <a:pt x="95418" y="72851"/>
                  </a:lnTo>
                  <a:lnTo>
                    <a:pt x="112548" y="84270"/>
                  </a:lnTo>
                  <a:lnTo>
                    <a:pt x="122347" y="93799"/>
                  </a:lnTo>
                  <a:lnTo>
                    <a:pt x="131895" y="95122"/>
                  </a:lnTo>
                  <a:lnTo>
                    <a:pt x="137974" y="95212"/>
                  </a:lnTo>
                  <a:lnTo>
                    <a:pt x="139608" y="96283"/>
                  </a:lnTo>
                  <a:lnTo>
                    <a:pt x="140697" y="98056"/>
                  </a:lnTo>
                  <a:lnTo>
                    <a:pt x="142746" y="104382"/>
                  </a:lnTo>
                  <a:lnTo>
                    <a:pt x="152003" y="104765"/>
                  </a:lnTo>
                  <a:lnTo>
                    <a:pt x="147225" y="104772"/>
                  </a:lnTo>
                  <a:lnTo>
                    <a:pt x="145775" y="105832"/>
                  </a:lnTo>
                  <a:lnTo>
                    <a:pt x="144163" y="109831"/>
                  </a:lnTo>
                  <a:lnTo>
                    <a:pt x="142675" y="111321"/>
                  </a:lnTo>
                  <a:lnTo>
                    <a:pt x="138200" y="112976"/>
                  </a:lnTo>
                  <a:lnTo>
                    <a:pt x="136583" y="114476"/>
                  </a:lnTo>
                  <a:lnTo>
                    <a:pt x="134786" y="118964"/>
                  </a:lnTo>
                  <a:lnTo>
                    <a:pt x="133249" y="120585"/>
                  </a:lnTo>
                  <a:lnTo>
                    <a:pt x="114107" y="131175"/>
                  </a:lnTo>
                  <a:lnTo>
                    <a:pt x="80249" y="142966"/>
                  </a:lnTo>
                  <a:lnTo>
                    <a:pt x="69050" y="149134"/>
                  </a:lnTo>
                  <a:lnTo>
                    <a:pt x="53855" y="152491"/>
                  </a:lnTo>
                  <a:lnTo>
                    <a:pt x="38703" y="159748"/>
                  </a:lnTo>
                  <a:lnTo>
                    <a:pt x="15909" y="161798"/>
                  </a:lnTo>
                  <a:lnTo>
                    <a:pt x="13781" y="162898"/>
                  </a:lnTo>
                  <a:lnTo>
                    <a:pt x="12362" y="164691"/>
                  </a:lnTo>
                  <a:lnTo>
                    <a:pt x="11416" y="166944"/>
                  </a:lnTo>
                  <a:lnTo>
                    <a:pt x="9727" y="168446"/>
                  </a:lnTo>
                  <a:lnTo>
                    <a:pt x="441" y="171333"/>
                  </a:lnTo>
                  <a:lnTo>
                    <a:pt x="8239" y="163238"/>
                  </a:lnTo>
                  <a:lnTo>
                    <a:pt x="1904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8" name="SMARTInkShape-Group298"/>
          <p:cNvGrpSpPr/>
          <p:nvPr/>
        </p:nvGrpSpPr>
        <p:grpSpPr>
          <a:xfrm>
            <a:off x="4314825" y="4619660"/>
            <a:ext cx="519735" cy="199991"/>
            <a:chOff x="4314825" y="4619660"/>
            <a:chExt cx="519735" cy="199991"/>
          </a:xfrm>
        </p:grpSpPr>
        <p:sp>
          <p:nvSpPr>
            <p:cNvPr id="185" name="SMARTInkShape-1028"/>
            <p:cNvSpPr/>
            <p:nvPr>
              <p:custDataLst>
                <p:tags r:id="rId133"/>
              </p:custDataLst>
            </p:nvPr>
          </p:nvSpPr>
          <p:spPr>
            <a:xfrm>
              <a:off x="4667250" y="4619660"/>
              <a:ext cx="167310" cy="199991"/>
            </a:xfrm>
            <a:custGeom>
              <a:avLst/>
              <a:gdLst/>
              <a:ahLst/>
              <a:cxnLst/>
              <a:rect l="0" t="0" r="0" b="0"/>
              <a:pathLst>
                <a:path w="167310" h="199991">
                  <a:moveTo>
                    <a:pt x="9525" y="19015"/>
                  </a:moveTo>
                  <a:lnTo>
                    <a:pt x="9525" y="19015"/>
                  </a:lnTo>
                  <a:lnTo>
                    <a:pt x="9525" y="10814"/>
                  </a:lnTo>
                  <a:lnTo>
                    <a:pt x="8467" y="10373"/>
                  </a:lnTo>
                  <a:lnTo>
                    <a:pt x="1324" y="9607"/>
                  </a:lnTo>
                  <a:lnTo>
                    <a:pt x="589" y="6720"/>
                  </a:lnTo>
                  <a:lnTo>
                    <a:pt x="3" y="0"/>
                  </a:lnTo>
                  <a:lnTo>
                    <a:pt x="0" y="5032"/>
                  </a:lnTo>
                  <a:lnTo>
                    <a:pt x="1059" y="6518"/>
                  </a:lnTo>
                  <a:lnTo>
                    <a:pt x="2823" y="7509"/>
                  </a:lnTo>
                  <a:lnTo>
                    <a:pt x="8201" y="9099"/>
                  </a:lnTo>
                  <a:lnTo>
                    <a:pt x="8936" y="12138"/>
                  </a:lnTo>
                  <a:lnTo>
                    <a:pt x="9133" y="14431"/>
                  </a:lnTo>
                  <a:lnTo>
                    <a:pt x="10321" y="15958"/>
                  </a:lnTo>
                  <a:lnTo>
                    <a:pt x="14465" y="17657"/>
                  </a:lnTo>
                  <a:lnTo>
                    <a:pt x="25749" y="19805"/>
                  </a:lnTo>
                  <a:lnTo>
                    <a:pt x="35028" y="25482"/>
                  </a:lnTo>
                  <a:lnTo>
                    <a:pt x="41320" y="27181"/>
                  </a:lnTo>
                  <a:lnTo>
                    <a:pt x="43422" y="28692"/>
                  </a:lnTo>
                  <a:lnTo>
                    <a:pt x="44823" y="30758"/>
                  </a:lnTo>
                  <a:lnTo>
                    <a:pt x="45757" y="33194"/>
                  </a:lnTo>
                  <a:lnTo>
                    <a:pt x="47438" y="34818"/>
                  </a:lnTo>
                  <a:lnTo>
                    <a:pt x="52128" y="36622"/>
                  </a:lnTo>
                  <a:lnTo>
                    <a:pt x="81745" y="39039"/>
                  </a:lnTo>
                  <a:lnTo>
                    <a:pt x="95091" y="45587"/>
                  </a:lnTo>
                  <a:lnTo>
                    <a:pt x="131360" y="50360"/>
                  </a:lnTo>
                  <a:lnTo>
                    <a:pt x="140600" y="55781"/>
                  </a:lnTo>
                  <a:lnTo>
                    <a:pt x="155933" y="56998"/>
                  </a:lnTo>
                  <a:lnTo>
                    <a:pt x="157930" y="58095"/>
                  </a:lnTo>
                  <a:lnTo>
                    <a:pt x="159262" y="59885"/>
                  </a:lnTo>
                  <a:lnTo>
                    <a:pt x="161399" y="65306"/>
                  </a:lnTo>
                  <a:lnTo>
                    <a:pt x="164514" y="66047"/>
                  </a:lnTo>
                  <a:lnTo>
                    <a:pt x="166825" y="66245"/>
                  </a:lnTo>
                  <a:lnTo>
                    <a:pt x="167309" y="67435"/>
                  </a:lnTo>
                  <a:lnTo>
                    <a:pt x="162537" y="76317"/>
                  </a:lnTo>
                  <a:lnTo>
                    <a:pt x="162197" y="80819"/>
                  </a:lnTo>
                  <a:lnTo>
                    <a:pt x="161048" y="82443"/>
                  </a:lnTo>
                  <a:lnTo>
                    <a:pt x="159223" y="83525"/>
                  </a:lnTo>
                  <a:lnTo>
                    <a:pt x="156949" y="84247"/>
                  </a:lnTo>
                  <a:lnTo>
                    <a:pt x="139542" y="98821"/>
                  </a:lnTo>
                  <a:lnTo>
                    <a:pt x="126969" y="110117"/>
                  </a:lnTo>
                  <a:lnTo>
                    <a:pt x="116407" y="115152"/>
                  </a:lnTo>
                  <a:lnTo>
                    <a:pt x="88724" y="137988"/>
                  </a:lnTo>
                  <a:lnTo>
                    <a:pt x="77885" y="140684"/>
                  </a:lnTo>
                  <a:lnTo>
                    <a:pt x="68835" y="147526"/>
                  </a:lnTo>
                  <a:lnTo>
                    <a:pt x="60227" y="156564"/>
                  </a:lnTo>
                  <a:lnTo>
                    <a:pt x="32717" y="176517"/>
                  </a:lnTo>
                  <a:lnTo>
                    <a:pt x="19241" y="182889"/>
                  </a:lnTo>
                  <a:lnTo>
                    <a:pt x="16003" y="185414"/>
                  </a:lnTo>
                  <a:lnTo>
                    <a:pt x="12404" y="191043"/>
                  </a:lnTo>
                  <a:lnTo>
                    <a:pt x="11444" y="194026"/>
                  </a:lnTo>
                  <a:lnTo>
                    <a:pt x="9747" y="196013"/>
                  </a:lnTo>
                  <a:lnTo>
                    <a:pt x="4417" y="198812"/>
                  </a:lnTo>
                  <a:lnTo>
                    <a:pt x="5061" y="199204"/>
                  </a:lnTo>
                  <a:lnTo>
                    <a:pt x="9525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029"/>
            <p:cNvSpPr/>
            <p:nvPr>
              <p:custDataLst>
                <p:tags r:id="rId134"/>
              </p:custDataLst>
            </p:nvPr>
          </p:nvSpPr>
          <p:spPr>
            <a:xfrm>
              <a:off x="4391035" y="4695825"/>
              <a:ext cx="295266" cy="66676"/>
            </a:xfrm>
            <a:custGeom>
              <a:avLst/>
              <a:gdLst/>
              <a:ahLst/>
              <a:cxnLst/>
              <a:rect l="0" t="0" r="0" b="0"/>
              <a:pathLst>
                <a:path w="295266" h="66676">
                  <a:moveTo>
                    <a:pt x="9515" y="66675"/>
                  </a:moveTo>
                  <a:lnTo>
                    <a:pt x="9515" y="66675"/>
                  </a:lnTo>
                  <a:lnTo>
                    <a:pt x="24" y="66675"/>
                  </a:lnTo>
                  <a:lnTo>
                    <a:pt x="0" y="61618"/>
                  </a:lnTo>
                  <a:lnTo>
                    <a:pt x="1055" y="60129"/>
                  </a:lnTo>
                  <a:lnTo>
                    <a:pt x="2817" y="59136"/>
                  </a:lnTo>
                  <a:lnTo>
                    <a:pt x="13248" y="57542"/>
                  </a:lnTo>
                  <a:lnTo>
                    <a:pt x="45508" y="56099"/>
                  </a:lnTo>
                  <a:lnTo>
                    <a:pt x="67503" y="49612"/>
                  </a:lnTo>
                  <a:lnTo>
                    <a:pt x="112846" y="47659"/>
                  </a:lnTo>
                  <a:lnTo>
                    <a:pt x="145966" y="46568"/>
                  </a:lnTo>
                  <a:lnTo>
                    <a:pt x="164095" y="40086"/>
                  </a:lnTo>
                  <a:lnTo>
                    <a:pt x="210185" y="38152"/>
                  </a:lnTo>
                  <a:lnTo>
                    <a:pt x="221468" y="37064"/>
                  </a:lnTo>
                  <a:lnTo>
                    <a:pt x="240158" y="30566"/>
                  </a:lnTo>
                  <a:lnTo>
                    <a:pt x="262530" y="27779"/>
                  </a:lnTo>
                  <a:lnTo>
                    <a:pt x="274204" y="20408"/>
                  </a:lnTo>
                  <a:lnTo>
                    <a:pt x="283422" y="12772"/>
                  </a:lnTo>
                  <a:lnTo>
                    <a:pt x="289296" y="10968"/>
                  </a:lnTo>
                  <a:lnTo>
                    <a:pt x="291285" y="9429"/>
                  </a:lnTo>
                  <a:lnTo>
                    <a:pt x="2952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030"/>
            <p:cNvSpPr/>
            <p:nvPr>
              <p:custDataLst>
                <p:tags r:id="rId135"/>
              </p:custDataLst>
            </p:nvPr>
          </p:nvSpPr>
          <p:spPr>
            <a:xfrm>
              <a:off x="4314825" y="4657735"/>
              <a:ext cx="304636" cy="19041"/>
            </a:xfrm>
            <a:custGeom>
              <a:avLst/>
              <a:gdLst/>
              <a:ahLst/>
              <a:cxnLst/>
              <a:rect l="0" t="0" r="0" b="0"/>
              <a:pathLst>
                <a:path w="304636" h="19041">
                  <a:moveTo>
                    <a:pt x="0" y="19040"/>
                  </a:moveTo>
                  <a:lnTo>
                    <a:pt x="0" y="19040"/>
                  </a:lnTo>
                  <a:lnTo>
                    <a:pt x="18817" y="9632"/>
                  </a:lnTo>
                  <a:lnTo>
                    <a:pt x="24037" y="9549"/>
                  </a:lnTo>
                  <a:lnTo>
                    <a:pt x="25550" y="10596"/>
                  </a:lnTo>
                  <a:lnTo>
                    <a:pt x="26558" y="12352"/>
                  </a:lnTo>
                  <a:lnTo>
                    <a:pt x="27231" y="14582"/>
                  </a:lnTo>
                  <a:lnTo>
                    <a:pt x="28737" y="16068"/>
                  </a:lnTo>
                  <a:lnTo>
                    <a:pt x="33233" y="17719"/>
                  </a:lnTo>
                  <a:lnTo>
                    <a:pt x="79102" y="19037"/>
                  </a:lnTo>
                  <a:lnTo>
                    <a:pt x="122132" y="19040"/>
                  </a:lnTo>
                  <a:lnTo>
                    <a:pt x="146343" y="17982"/>
                  </a:lnTo>
                  <a:lnTo>
                    <a:pt x="184176" y="10398"/>
                  </a:lnTo>
                  <a:lnTo>
                    <a:pt x="229894" y="9549"/>
                  </a:lnTo>
                  <a:lnTo>
                    <a:pt x="276029" y="165"/>
                  </a:lnTo>
                  <a:lnTo>
                    <a:pt x="298439" y="0"/>
                  </a:lnTo>
                  <a:lnTo>
                    <a:pt x="300560" y="1055"/>
                  </a:lnTo>
                  <a:lnTo>
                    <a:pt x="301973" y="2817"/>
                  </a:lnTo>
                  <a:lnTo>
                    <a:pt x="304635" y="9123"/>
                  </a:lnTo>
                  <a:lnTo>
                    <a:pt x="299694" y="9399"/>
                  </a:lnTo>
                  <a:lnTo>
                    <a:pt x="298222" y="10496"/>
                  </a:lnTo>
                  <a:lnTo>
                    <a:pt x="296585" y="14538"/>
                  </a:lnTo>
                  <a:lnTo>
                    <a:pt x="295089" y="16038"/>
                  </a:lnTo>
                  <a:lnTo>
                    <a:pt x="28575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9" name="SMARTInkShape-1031"/>
          <p:cNvSpPr/>
          <p:nvPr>
            <p:custDataLst>
              <p:tags r:id="rId22"/>
            </p:custDataLst>
          </p:nvPr>
        </p:nvSpPr>
        <p:spPr>
          <a:xfrm>
            <a:off x="5153146" y="4581525"/>
            <a:ext cx="247530" cy="171451"/>
          </a:xfrm>
          <a:custGeom>
            <a:avLst/>
            <a:gdLst/>
            <a:ahLst/>
            <a:cxnLst/>
            <a:rect l="0" t="0" r="0" b="0"/>
            <a:pathLst>
              <a:path w="247530" h="171451">
                <a:moveTo>
                  <a:pt x="199904" y="0"/>
                </a:moveTo>
                <a:lnTo>
                  <a:pt x="199904" y="0"/>
                </a:lnTo>
                <a:lnTo>
                  <a:pt x="199904" y="5057"/>
                </a:lnTo>
                <a:lnTo>
                  <a:pt x="198846" y="6546"/>
                </a:lnTo>
                <a:lnTo>
                  <a:pt x="197082" y="7539"/>
                </a:lnTo>
                <a:lnTo>
                  <a:pt x="190771" y="9408"/>
                </a:lnTo>
                <a:lnTo>
                  <a:pt x="182212" y="17716"/>
                </a:lnTo>
                <a:lnTo>
                  <a:pt x="181257" y="23711"/>
                </a:lnTo>
                <a:lnTo>
                  <a:pt x="180064" y="25332"/>
                </a:lnTo>
                <a:lnTo>
                  <a:pt x="163531" y="36649"/>
                </a:lnTo>
                <a:lnTo>
                  <a:pt x="126855" y="71992"/>
                </a:lnTo>
                <a:lnTo>
                  <a:pt x="105944" y="80702"/>
                </a:lnTo>
                <a:lnTo>
                  <a:pt x="97113" y="89137"/>
                </a:lnTo>
                <a:lnTo>
                  <a:pt x="82821" y="106743"/>
                </a:lnTo>
                <a:lnTo>
                  <a:pt x="41422" y="138621"/>
                </a:lnTo>
                <a:lnTo>
                  <a:pt x="28507" y="144857"/>
                </a:lnTo>
                <a:lnTo>
                  <a:pt x="11289" y="160159"/>
                </a:lnTo>
                <a:lnTo>
                  <a:pt x="10242" y="163962"/>
                </a:lnTo>
                <a:lnTo>
                  <a:pt x="9962" y="166458"/>
                </a:lnTo>
                <a:lnTo>
                  <a:pt x="8718" y="168123"/>
                </a:lnTo>
                <a:lnTo>
                  <a:pt x="60" y="171393"/>
                </a:lnTo>
                <a:lnTo>
                  <a:pt x="0" y="171412"/>
                </a:lnTo>
                <a:lnTo>
                  <a:pt x="36136" y="171450"/>
                </a:lnTo>
                <a:lnTo>
                  <a:pt x="59275" y="163249"/>
                </a:lnTo>
                <a:lnTo>
                  <a:pt x="88390" y="159155"/>
                </a:lnTo>
                <a:lnTo>
                  <a:pt x="106498" y="153734"/>
                </a:lnTo>
                <a:lnTo>
                  <a:pt x="149878" y="151364"/>
                </a:lnTo>
                <a:lnTo>
                  <a:pt x="176771" y="143760"/>
                </a:lnTo>
                <a:lnTo>
                  <a:pt x="222520" y="142875"/>
                </a:lnTo>
                <a:lnTo>
                  <a:pt x="226713" y="142875"/>
                </a:lnTo>
                <a:lnTo>
                  <a:pt x="237874" y="152283"/>
                </a:lnTo>
                <a:lnTo>
                  <a:pt x="247529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5" name="SMARTInkShape-Group300"/>
          <p:cNvGrpSpPr/>
          <p:nvPr/>
        </p:nvGrpSpPr>
        <p:grpSpPr>
          <a:xfrm>
            <a:off x="5648336" y="4448294"/>
            <a:ext cx="819140" cy="228079"/>
            <a:chOff x="5648336" y="4448294"/>
            <a:chExt cx="819140" cy="228079"/>
          </a:xfrm>
        </p:grpSpPr>
        <p:sp>
          <p:nvSpPr>
            <p:cNvPr id="190" name="SMARTInkShape-1032"/>
            <p:cNvSpPr/>
            <p:nvPr>
              <p:custDataLst>
                <p:tags r:id="rId128"/>
              </p:custDataLst>
            </p:nvPr>
          </p:nvSpPr>
          <p:spPr>
            <a:xfrm>
              <a:off x="6305584" y="4600575"/>
              <a:ext cx="104742" cy="19051"/>
            </a:xfrm>
            <a:custGeom>
              <a:avLst/>
              <a:gdLst/>
              <a:ahLst/>
              <a:cxnLst/>
              <a:rect l="0" t="0" r="0" b="0"/>
              <a:pathLst>
                <a:path w="104742" h="19051">
                  <a:moveTo>
                    <a:pt x="9491" y="19050"/>
                  </a:moveTo>
                  <a:lnTo>
                    <a:pt x="9491" y="19050"/>
                  </a:lnTo>
                  <a:lnTo>
                    <a:pt x="1290" y="19050"/>
                  </a:lnTo>
                  <a:lnTo>
                    <a:pt x="849" y="17992"/>
                  </a:lnTo>
                  <a:lnTo>
                    <a:pt x="0" y="9917"/>
                  </a:lnTo>
                  <a:lnTo>
                    <a:pt x="46728" y="9525"/>
                  </a:lnTo>
                  <a:lnTo>
                    <a:pt x="69461" y="9525"/>
                  </a:lnTo>
                  <a:lnTo>
                    <a:pt x="76008" y="6703"/>
                  </a:lnTo>
                  <a:lnTo>
                    <a:pt x="79236" y="4468"/>
                  </a:lnTo>
                  <a:lnTo>
                    <a:pt x="1047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033"/>
            <p:cNvSpPr/>
            <p:nvPr>
              <p:custDataLst>
                <p:tags r:id="rId129"/>
              </p:custDataLst>
            </p:nvPr>
          </p:nvSpPr>
          <p:spPr>
            <a:xfrm>
              <a:off x="6391275" y="4486392"/>
              <a:ext cx="28576" cy="161809"/>
            </a:xfrm>
            <a:custGeom>
              <a:avLst/>
              <a:gdLst/>
              <a:ahLst/>
              <a:cxnLst/>
              <a:rect l="0" t="0" r="0" b="0"/>
              <a:pathLst>
                <a:path w="28576" h="161809">
                  <a:moveTo>
                    <a:pt x="9525" y="18933"/>
                  </a:moveTo>
                  <a:lnTo>
                    <a:pt x="9525" y="18933"/>
                  </a:lnTo>
                  <a:lnTo>
                    <a:pt x="17726" y="10732"/>
                  </a:lnTo>
                  <a:lnTo>
                    <a:pt x="27135" y="9525"/>
                  </a:lnTo>
                  <a:lnTo>
                    <a:pt x="27615" y="8427"/>
                  </a:lnTo>
                  <a:lnTo>
                    <a:pt x="28564" y="0"/>
                  </a:lnTo>
                  <a:lnTo>
                    <a:pt x="28575" y="8095"/>
                  </a:lnTo>
                  <a:lnTo>
                    <a:pt x="27516" y="8532"/>
                  </a:lnTo>
                  <a:lnTo>
                    <a:pt x="23519" y="9019"/>
                  </a:lnTo>
                  <a:lnTo>
                    <a:pt x="22030" y="10208"/>
                  </a:lnTo>
                  <a:lnTo>
                    <a:pt x="20374" y="14349"/>
                  </a:lnTo>
                  <a:lnTo>
                    <a:pt x="19166" y="26731"/>
                  </a:lnTo>
                  <a:lnTo>
                    <a:pt x="12526" y="35721"/>
                  </a:lnTo>
                  <a:lnTo>
                    <a:pt x="9356" y="44604"/>
                  </a:lnTo>
                  <a:lnTo>
                    <a:pt x="3242" y="54996"/>
                  </a:lnTo>
                  <a:lnTo>
                    <a:pt x="25" y="101406"/>
                  </a:lnTo>
                  <a:lnTo>
                    <a:pt x="0" y="148050"/>
                  </a:lnTo>
                  <a:lnTo>
                    <a:pt x="0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1034"/>
            <p:cNvSpPr/>
            <p:nvPr>
              <p:custDataLst>
                <p:tags r:id="rId130"/>
              </p:custDataLst>
            </p:nvPr>
          </p:nvSpPr>
          <p:spPr>
            <a:xfrm>
              <a:off x="6286503" y="4457700"/>
              <a:ext cx="180973" cy="171412"/>
            </a:xfrm>
            <a:custGeom>
              <a:avLst/>
              <a:gdLst/>
              <a:ahLst/>
              <a:cxnLst/>
              <a:rect l="0" t="0" r="0" b="0"/>
              <a:pathLst>
                <a:path w="180973" h="171412">
                  <a:moveTo>
                    <a:pt x="180972" y="9525"/>
                  </a:moveTo>
                  <a:lnTo>
                    <a:pt x="180972" y="9525"/>
                  </a:lnTo>
                  <a:lnTo>
                    <a:pt x="180972" y="4468"/>
                  </a:lnTo>
                  <a:lnTo>
                    <a:pt x="179914" y="2979"/>
                  </a:lnTo>
                  <a:lnTo>
                    <a:pt x="178150" y="1986"/>
                  </a:lnTo>
                  <a:lnTo>
                    <a:pt x="171271" y="262"/>
                  </a:lnTo>
                  <a:lnTo>
                    <a:pt x="134798" y="0"/>
                  </a:lnTo>
                  <a:lnTo>
                    <a:pt x="126030" y="6546"/>
                  </a:lnTo>
                  <a:lnTo>
                    <a:pt x="117185" y="9701"/>
                  </a:lnTo>
                  <a:lnTo>
                    <a:pt x="95230" y="25949"/>
                  </a:lnTo>
                  <a:lnTo>
                    <a:pt x="92061" y="26824"/>
                  </a:lnTo>
                  <a:lnTo>
                    <a:pt x="85717" y="33441"/>
                  </a:lnTo>
                  <a:lnTo>
                    <a:pt x="44447" y="79351"/>
                  </a:lnTo>
                  <a:lnTo>
                    <a:pt x="34922" y="88893"/>
                  </a:lnTo>
                  <a:lnTo>
                    <a:pt x="31394" y="98069"/>
                  </a:lnTo>
                  <a:lnTo>
                    <a:pt x="28768" y="108145"/>
                  </a:lnTo>
                  <a:lnTo>
                    <a:pt x="18459" y="123236"/>
                  </a:lnTo>
                  <a:lnTo>
                    <a:pt x="13493" y="129913"/>
                  </a:lnTo>
                  <a:lnTo>
                    <a:pt x="7485" y="142823"/>
                  </a:lnTo>
                  <a:lnTo>
                    <a:pt x="3325" y="149202"/>
                  </a:lnTo>
                  <a:lnTo>
                    <a:pt x="435" y="160040"/>
                  </a:lnTo>
                  <a:lnTo>
                    <a:pt x="0" y="171319"/>
                  </a:lnTo>
                  <a:lnTo>
                    <a:pt x="5054" y="171411"/>
                  </a:lnTo>
                  <a:lnTo>
                    <a:pt x="6544" y="170366"/>
                  </a:lnTo>
                  <a:lnTo>
                    <a:pt x="7536" y="168610"/>
                  </a:lnTo>
                  <a:lnTo>
                    <a:pt x="952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035"/>
            <p:cNvSpPr/>
            <p:nvPr>
              <p:custDataLst>
                <p:tags r:id="rId131"/>
              </p:custDataLst>
            </p:nvPr>
          </p:nvSpPr>
          <p:spPr>
            <a:xfrm>
              <a:off x="5924678" y="4457700"/>
              <a:ext cx="228473" cy="209515"/>
            </a:xfrm>
            <a:custGeom>
              <a:avLst/>
              <a:gdLst/>
              <a:ahLst/>
              <a:cxnLst/>
              <a:rect l="0" t="0" r="0" b="0"/>
              <a:pathLst>
                <a:path w="228473" h="209515">
                  <a:moveTo>
                    <a:pt x="228472" y="19050"/>
                  </a:moveTo>
                  <a:lnTo>
                    <a:pt x="228472" y="19050"/>
                  </a:lnTo>
                  <a:lnTo>
                    <a:pt x="220271" y="19050"/>
                  </a:lnTo>
                  <a:lnTo>
                    <a:pt x="219830" y="17992"/>
                  </a:lnTo>
                  <a:lnTo>
                    <a:pt x="218981" y="9917"/>
                  </a:lnTo>
                  <a:lnTo>
                    <a:pt x="204759" y="9535"/>
                  </a:lnTo>
                  <a:lnTo>
                    <a:pt x="203138" y="8474"/>
                  </a:lnTo>
                  <a:lnTo>
                    <a:pt x="202057" y="6708"/>
                  </a:lnTo>
                  <a:lnTo>
                    <a:pt x="201337" y="4472"/>
                  </a:lnTo>
                  <a:lnTo>
                    <a:pt x="199799" y="2981"/>
                  </a:lnTo>
                  <a:lnTo>
                    <a:pt x="191823" y="393"/>
                  </a:lnTo>
                  <a:lnTo>
                    <a:pt x="148977" y="0"/>
                  </a:lnTo>
                  <a:lnTo>
                    <a:pt x="142693" y="2822"/>
                  </a:lnTo>
                  <a:lnTo>
                    <a:pt x="136373" y="6546"/>
                  </a:lnTo>
                  <a:lnTo>
                    <a:pt x="123692" y="8936"/>
                  </a:lnTo>
                  <a:lnTo>
                    <a:pt x="120519" y="9133"/>
                  </a:lnTo>
                  <a:lnTo>
                    <a:pt x="114171" y="12173"/>
                  </a:lnTo>
                  <a:lnTo>
                    <a:pt x="97414" y="25328"/>
                  </a:lnTo>
                  <a:lnTo>
                    <a:pt x="91554" y="27132"/>
                  </a:lnTo>
                  <a:lnTo>
                    <a:pt x="89568" y="28671"/>
                  </a:lnTo>
                  <a:lnTo>
                    <a:pt x="77551" y="45871"/>
                  </a:lnTo>
                  <a:lnTo>
                    <a:pt x="76510" y="52162"/>
                  </a:lnTo>
                  <a:lnTo>
                    <a:pt x="76072" y="84239"/>
                  </a:lnTo>
                  <a:lnTo>
                    <a:pt x="84273" y="93795"/>
                  </a:lnTo>
                  <a:lnTo>
                    <a:pt x="87831" y="94604"/>
                  </a:lnTo>
                  <a:lnTo>
                    <a:pt x="128592" y="95250"/>
                  </a:lnTo>
                  <a:lnTo>
                    <a:pt x="130135" y="94192"/>
                  </a:lnTo>
                  <a:lnTo>
                    <a:pt x="131164" y="92428"/>
                  </a:lnTo>
                  <a:lnTo>
                    <a:pt x="133219" y="85735"/>
                  </a:lnTo>
                  <a:lnTo>
                    <a:pt x="110556" y="85725"/>
                  </a:lnTo>
                  <a:lnTo>
                    <a:pt x="104451" y="88547"/>
                  </a:lnTo>
                  <a:lnTo>
                    <a:pt x="87882" y="101535"/>
                  </a:lnTo>
                  <a:lnTo>
                    <a:pt x="78983" y="104873"/>
                  </a:lnTo>
                  <a:lnTo>
                    <a:pt x="57006" y="121195"/>
                  </a:lnTo>
                  <a:lnTo>
                    <a:pt x="50665" y="123715"/>
                  </a:lnTo>
                  <a:lnTo>
                    <a:pt x="14423" y="156910"/>
                  </a:lnTo>
                  <a:lnTo>
                    <a:pt x="11631" y="162518"/>
                  </a:lnTo>
                  <a:lnTo>
                    <a:pt x="10886" y="165495"/>
                  </a:lnTo>
                  <a:lnTo>
                    <a:pt x="842" y="180803"/>
                  </a:lnTo>
                  <a:lnTo>
                    <a:pt x="0" y="189014"/>
                  </a:lnTo>
                  <a:lnTo>
                    <a:pt x="8084" y="198570"/>
                  </a:lnTo>
                  <a:lnTo>
                    <a:pt x="11637" y="199379"/>
                  </a:lnTo>
                  <a:lnTo>
                    <a:pt x="14065" y="199594"/>
                  </a:lnTo>
                  <a:lnTo>
                    <a:pt x="15684" y="200796"/>
                  </a:lnTo>
                  <a:lnTo>
                    <a:pt x="17482" y="204953"/>
                  </a:lnTo>
                  <a:lnTo>
                    <a:pt x="19021" y="206485"/>
                  </a:lnTo>
                  <a:lnTo>
                    <a:pt x="23552" y="208188"/>
                  </a:lnTo>
                  <a:lnTo>
                    <a:pt x="50710" y="209514"/>
                  </a:lnTo>
                  <a:lnTo>
                    <a:pt x="57039" y="206712"/>
                  </a:lnTo>
                  <a:lnTo>
                    <a:pt x="63379" y="202997"/>
                  </a:lnTo>
                  <a:lnTo>
                    <a:pt x="76073" y="200612"/>
                  </a:lnTo>
                  <a:lnTo>
                    <a:pt x="98493" y="199044"/>
                  </a:lnTo>
                  <a:lnTo>
                    <a:pt x="110114" y="192444"/>
                  </a:lnTo>
                  <a:lnTo>
                    <a:pt x="116954" y="186778"/>
                  </a:lnTo>
                  <a:lnTo>
                    <a:pt x="126345" y="183554"/>
                  </a:lnTo>
                  <a:lnTo>
                    <a:pt x="14274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036"/>
            <p:cNvSpPr/>
            <p:nvPr>
              <p:custDataLst>
                <p:tags r:id="rId132"/>
              </p:custDataLst>
            </p:nvPr>
          </p:nvSpPr>
          <p:spPr>
            <a:xfrm>
              <a:off x="5648336" y="4448294"/>
              <a:ext cx="190490" cy="228079"/>
            </a:xfrm>
            <a:custGeom>
              <a:avLst/>
              <a:gdLst/>
              <a:ahLst/>
              <a:cxnLst/>
              <a:rect l="0" t="0" r="0" b="0"/>
              <a:pathLst>
                <a:path w="190490" h="228079">
                  <a:moveTo>
                    <a:pt x="190489" y="9406"/>
                  </a:moveTo>
                  <a:lnTo>
                    <a:pt x="190489" y="9406"/>
                  </a:lnTo>
                  <a:lnTo>
                    <a:pt x="190489" y="14463"/>
                  </a:lnTo>
                  <a:lnTo>
                    <a:pt x="189431" y="15952"/>
                  </a:lnTo>
                  <a:lnTo>
                    <a:pt x="187667" y="16945"/>
                  </a:lnTo>
                  <a:lnTo>
                    <a:pt x="182288" y="18539"/>
                  </a:lnTo>
                  <a:lnTo>
                    <a:pt x="181552" y="21579"/>
                  </a:lnTo>
                  <a:lnTo>
                    <a:pt x="180964" y="57031"/>
                  </a:lnTo>
                  <a:lnTo>
                    <a:pt x="189165" y="48830"/>
                  </a:lnTo>
                  <a:lnTo>
                    <a:pt x="190455" y="38408"/>
                  </a:lnTo>
                  <a:lnTo>
                    <a:pt x="190486" y="29818"/>
                  </a:lnTo>
                  <a:lnTo>
                    <a:pt x="182288" y="20374"/>
                  </a:lnTo>
                  <a:lnTo>
                    <a:pt x="181356" y="14302"/>
                  </a:lnTo>
                  <a:lnTo>
                    <a:pt x="180167" y="12670"/>
                  </a:lnTo>
                  <a:lnTo>
                    <a:pt x="178315" y="11582"/>
                  </a:lnTo>
                  <a:lnTo>
                    <a:pt x="172797" y="9836"/>
                  </a:lnTo>
                  <a:lnTo>
                    <a:pt x="164103" y="2945"/>
                  </a:lnTo>
                  <a:lnTo>
                    <a:pt x="155272" y="789"/>
                  </a:lnTo>
                  <a:lnTo>
                    <a:pt x="139650" y="0"/>
                  </a:lnTo>
                  <a:lnTo>
                    <a:pt x="133322" y="2756"/>
                  </a:lnTo>
                  <a:lnTo>
                    <a:pt x="126982" y="6451"/>
                  </a:lnTo>
                  <a:lnTo>
                    <a:pt x="117462" y="9589"/>
                  </a:lnTo>
                  <a:lnTo>
                    <a:pt x="107939" y="15692"/>
                  </a:lnTo>
                  <a:lnTo>
                    <a:pt x="82343" y="26251"/>
                  </a:lnTo>
                  <a:lnTo>
                    <a:pt x="34924" y="69734"/>
                  </a:lnTo>
                  <a:lnTo>
                    <a:pt x="31391" y="76082"/>
                  </a:lnTo>
                  <a:lnTo>
                    <a:pt x="24066" y="93838"/>
                  </a:lnTo>
                  <a:lnTo>
                    <a:pt x="12163" y="113592"/>
                  </a:lnTo>
                  <a:lnTo>
                    <a:pt x="282" y="158363"/>
                  </a:lnTo>
                  <a:lnTo>
                    <a:pt x="0" y="184020"/>
                  </a:lnTo>
                  <a:lnTo>
                    <a:pt x="2816" y="190376"/>
                  </a:lnTo>
                  <a:lnTo>
                    <a:pt x="6537" y="196729"/>
                  </a:lnTo>
                  <a:lnTo>
                    <a:pt x="8191" y="203080"/>
                  </a:lnTo>
                  <a:lnTo>
                    <a:pt x="9690" y="205197"/>
                  </a:lnTo>
                  <a:lnTo>
                    <a:pt x="11748" y="206608"/>
                  </a:lnTo>
                  <a:lnTo>
                    <a:pt x="16857" y="209235"/>
                  </a:lnTo>
                  <a:lnTo>
                    <a:pt x="25682" y="215606"/>
                  </a:lnTo>
                  <a:lnTo>
                    <a:pt x="35001" y="217963"/>
                  </a:lnTo>
                  <a:lnTo>
                    <a:pt x="41303" y="218515"/>
                  </a:lnTo>
                  <a:lnTo>
                    <a:pt x="47631" y="221582"/>
                  </a:lnTo>
                  <a:lnTo>
                    <a:pt x="53971" y="225415"/>
                  </a:lnTo>
                  <a:lnTo>
                    <a:pt x="64549" y="227573"/>
                  </a:lnTo>
                  <a:lnTo>
                    <a:pt x="74896" y="228078"/>
                  </a:lnTo>
                  <a:lnTo>
                    <a:pt x="83728" y="225479"/>
                  </a:lnTo>
                  <a:lnTo>
                    <a:pt x="92240" y="221855"/>
                  </a:lnTo>
                  <a:lnTo>
                    <a:pt x="107874" y="218756"/>
                  </a:lnTo>
                  <a:lnTo>
                    <a:pt x="120737" y="212665"/>
                  </a:lnTo>
                  <a:lnTo>
                    <a:pt x="155851" y="202111"/>
                  </a:lnTo>
                  <a:lnTo>
                    <a:pt x="180964" y="1903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6" name="SMARTInkShape-1037"/>
          <p:cNvSpPr/>
          <p:nvPr>
            <p:custDataLst>
              <p:tags r:id="rId23"/>
            </p:custDataLst>
          </p:nvPr>
        </p:nvSpPr>
        <p:spPr>
          <a:xfrm>
            <a:off x="6143625" y="44767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1" name="SMARTInkShape-Group302"/>
          <p:cNvGrpSpPr/>
          <p:nvPr/>
        </p:nvGrpSpPr>
        <p:grpSpPr>
          <a:xfrm>
            <a:off x="6762750" y="4391063"/>
            <a:ext cx="1457312" cy="247613"/>
            <a:chOff x="6762750" y="4391063"/>
            <a:chExt cx="1457312" cy="247613"/>
          </a:xfrm>
        </p:grpSpPr>
        <p:sp>
          <p:nvSpPr>
            <p:cNvPr id="197" name="SMARTInkShape-1038"/>
            <p:cNvSpPr/>
            <p:nvPr>
              <p:custDataLst>
                <p:tags r:id="rId124"/>
              </p:custDataLst>
            </p:nvPr>
          </p:nvSpPr>
          <p:spPr>
            <a:xfrm>
              <a:off x="7490982" y="4391063"/>
              <a:ext cx="729080" cy="217676"/>
            </a:xfrm>
            <a:custGeom>
              <a:avLst/>
              <a:gdLst/>
              <a:ahLst/>
              <a:cxnLst/>
              <a:rect l="0" t="0" r="0" b="0"/>
              <a:pathLst>
                <a:path w="729080" h="217676">
                  <a:moveTo>
                    <a:pt x="157593" y="85687"/>
                  </a:moveTo>
                  <a:lnTo>
                    <a:pt x="157593" y="85687"/>
                  </a:lnTo>
                  <a:lnTo>
                    <a:pt x="126000" y="114458"/>
                  </a:lnTo>
                  <a:lnTo>
                    <a:pt x="116035" y="121758"/>
                  </a:lnTo>
                  <a:lnTo>
                    <a:pt x="74007" y="169218"/>
                  </a:lnTo>
                  <a:lnTo>
                    <a:pt x="58979" y="183227"/>
                  </a:lnTo>
                  <a:lnTo>
                    <a:pt x="33942" y="200400"/>
                  </a:lnTo>
                  <a:lnTo>
                    <a:pt x="27496" y="205463"/>
                  </a:lnTo>
                  <a:lnTo>
                    <a:pt x="16610" y="208979"/>
                  </a:lnTo>
                  <a:lnTo>
                    <a:pt x="579" y="209498"/>
                  </a:lnTo>
                  <a:lnTo>
                    <a:pt x="0" y="208444"/>
                  </a:lnTo>
                  <a:lnTo>
                    <a:pt x="672" y="206684"/>
                  </a:lnTo>
                  <a:lnTo>
                    <a:pt x="11562" y="192644"/>
                  </a:lnTo>
                  <a:lnTo>
                    <a:pt x="14841" y="183818"/>
                  </a:lnTo>
                  <a:lnTo>
                    <a:pt x="19359" y="177631"/>
                  </a:lnTo>
                  <a:lnTo>
                    <a:pt x="24895" y="174176"/>
                  </a:lnTo>
                  <a:lnTo>
                    <a:pt x="42129" y="166901"/>
                  </a:lnTo>
                  <a:lnTo>
                    <a:pt x="61772" y="155008"/>
                  </a:lnTo>
                  <a:lnTo>
                    <a:pt x="88882" y="149772"/>
                  </a:lnTo>
                  <a:lnTo>
                    <a:pt x="96363" y="145919"/>
                  </a:lnTo>
                  <a:lnTo>
                    <a:pt x="103216" y="144206"/>
                  </a:lnTo>
                  <a:lnTo>
                    <a:pt x="106525" y="144809"/>
                  </a:lnTo>
                  <a:lnTo>
                    <a:pt x="119440" y="150556"/>
                  </a:lnTo>
                  <a:lnTo>
                    <a:pt x="127126" y="152005"/>
                  </a:lnTo>
                  <a:lnTo>
                    <a:pt x="146613" y="169969"/>
                  </a:lnTo>
                  <a:lnTo>
                    <a:pt x="148839" y="178731"/>
                  </a:lnTo>
                  <a:lnTo>
                    <a:pt x="156231" y="188708"/>
                  </a:lnTo>
                  <a:lnTo>
                    <a:pt x="159810" y="189682"/>
                  </a:lnTo>
                  <a:lnTo>
                    <a:pt x="162246" y="189942"/>
                  </a:lnTo>
                  <a:lnTo>
                    <a:pt x="163870" y="191174"/>
                  </a:lnTo>
                  <a:lnTo>
                    <a:pt x="165674" y="195364"/>
                  </a:lnTo>
                  <a:lnTo>
                    <a:pt x="167213" y="196906"/>
                  </a:lnTo>
                  <a:lnTo>
                    <a:pt x="175192" y="199581"/>
                  </a:lnTo>
                  <a:lnTo>
                    <a:pt x="184717" y="191751"/>
                  </a:lnTo>
                  <a:lnTo>
                    <a:pt x="202330" y="175350"/>
                  </a:lnTo>
                  <a:lnTo>
                    <a:pt x="208521" y="173162"/>
                  </a:lnTo>
                  <a:lnTo>
                    <a:pt x="210594" y="171521"/>
                  </a:lnTo>
                  <a:lnTo>
                    <a:pt x="220925" y="148722"/>
                  </a:lnTo>
                  <a:lnTo>
                    <a:pt x="224336" y="137290"/>
                  </a:lnTo>
                  <a:lnTo>
                    <a:pt x="230520" y="126142"/>
                  </a:lnTo>
                  <a:lnTo>
                    <a:pt x="233361" y="102917"/>
                  </a:lnTo>
                  <a:lnTo>
                    <a:pt x="230779" y="95815"/>
                  </a:lnTo>
                  <a:lnTo>
                    <a:pt x="228609" y="92439"/>
                  </a:lnTo>
                  <a:lnTo>
                    <a:pt x="222017" y="68676"/>
                  </a:lnTo>
                  <a:lnTo>
                    <a:pt x="192478" y="34922"/>
                  </a:lnTo>
                  <a:lnTo>
                    <a:pt x="183329" y="31375"/>
                  </a:lnTo>
                  <a:lnTo>
                    <a:pt x="173264" y="28740"/>
                  </a:lnTo>
                  <a:lnTo>
                    <a:pt x="160590" y="22365"/>
                  </a:lnTo>
                  <a:lnTo>
                    <a:pt x="113227" y="19038"/>
                  </a:lnTo>
                  <a:lnTo>
                    <a:pt x="106830" y="19023"/>
                  </a:lnTo>
                  <a:lnTo>
                    <a:pt x="100459" y="21839"/>
                  </a:lnTo>
                  <a:lnTo>
                    <a:pt x="83276" y="36346"/>
                  </a:lnTo>
                  <a:lnTo>
                    <a:pt x="82229" y="40122"/>
                  </a:lnTo>
                  <a:lnTo>
                    <a:pt x="81408" y="69848"/>
                  </a:lnTo>
                  <a:lnTo>
                    <a:pt x="84222" y="76178"/>
                  </a:lnTo>
                  <a:lnTo>
                    <a:pt x="94651" y="88865"/>
                  </a:lnTo>
                  <a:lnTo>
                    <a:pt x="103513" y="92391"/>
                  </a:lnTo>
                  <a:lnTo>
                    <a:pt x="148736" y="95139"/>
                  </a:lnTo>
                  <a:lnTo>
                    <a:pt x="179906" y="94144"/>
                  </a:lnTo>
                  <a:lnTo>
                    <a:pt x="227095" y="83453"/>
                  </a:lnTo>
                  <a:lnTo>
                    <a:pt x="274128" y="73980"/>
                  </a:lnTo>
                  <a:lnTo>
                    <a:pt x="318878" y="56920"/>
                  </a:lnTo>
                  <a:lnTo>
                    <a:pt x="351184" y="42270"/>
                  </a:lnTo>
                  <a:lnTo>
                    <a:pt x="397008" y="30025"/>
                  </a:lnTo>
                  <a:lnTo>
                    <a:pt x="417767" y="27773"/>
                  </a:lnTo>
                  <a:lnTo>
                    <a:pt x="436552" y="20375"/>
                  </a:lnTo>
                  <a:lnTo>
                    <a:pt x="446387" y="19415"/>
                  </a:lnTo>
                  <a:lnTo>
                    <a:pt x="452810" y="22014"/>
                  </a:lnTo>
                  <a:lnTo>
                    <a:pt x="461832" y="28155"/>
                  </a:lnTo>
                  <a:lnTo>
                    <a:pt x="471512" y="28527"/>
                  </a:lnTo>
                  <a:lnTo>
                    <a:pt x="471918" y="38062"/>
                  </a:lnTo>
                  <a:lnTo>
                    <a:pt x="471918" y="28929"/>
                  </a:lnTo>
                  <a:lnTo>
                    <a:pt x="466862" y="28654"/>
                  </a:lnTo>
                  <a:lnTo>
                    <a:pt x="465373" y="27556"/>
                  </a:lnTo>
                  <a:lnTo>
                    <a:pt x="462786" y="20346"/>
                  </a:lnTo>
                  <a:lnTo>
                    <a:pt x="459745" y="19605"/>
                  </a:lnTo>
                  <a:lnTo>
                    <a:pt x="430213" y="19012"/>
                  </a:lnTo>
                  <a:lnTo>
                    <a:pt x="428240" y="20071"/>
                  </a:lnTo>
                  <a:lnTo>
                    <a:pt x="426925" y="21835"/>
                  </a:lnTo>
                  <a:lnTo>
                    <a:pt x="426047" y="24069"/>
                  </a:lnTo>
                  <a:lnTo>
                    <a:pt x="424404" y="25558"/>
                  </a:lnTo>
                  <a:lnTo>
                    <a:pt x="419757" y="27213"/>
                  </a:lnTo>
                  <a:lnTo>
                    <a:pt x="411189" y="28145"/>
                  </a:lnTo>
                  <a:lnTo>
                    <a:pt x="409207" y="29333"/>
                  </a:lnTo>
                  <a:lnTo>
                    <a:pt x="407885" y="31185"/>
                  </a:lnTo>
                  <a:lnTo>
                    <a:pt x="407005" y="33477"/>
                  </a:lnTo>
                  <a:lnTo>
                    <a:pt x="405358" y="35005"/>
                  </a:lnTo>
                  <a:lnTo>
                    <a:pt x="395113" y="40280"/>
                  </a:lnTo>
                  <a:lnTo>
                    <a:pt x="382899" y="51200"/>
                  </a:lnTo>
                  <a:lnTo>
                    <a:pt x="379438" y="57307"/>
                  </a:lnTo>
                  <a:lnTo>
                    <a:pt x="378514" y="60417"/>
                  </a:lnTo>
                  <a:lnTo>
                    <a:pt x="376841" y="62490"/>
                  </a:lnTo>
                  <a:lnTo>
                    <a:pt x="370487" y="66466"/>
                  </a:lnTo>
                  <a:lnTo>
                    <a:pt x="358588" y="85569"/>
                  </a:lnTo>
                  <a:lnTo>
                    <a:pt x="357618" y="114108"/>
                  </a:lnTo>
                  <a:lnTo>
                    <a:pt x="366750" y="123391"/>
                  </a:lnTo>
                  <a:lnTo>
                    <a:pt x="367143" y="142442"/>
                  </a:lnTo>
                  <a:lnTo>
                    <a:pt x="358943" y="142802"/>
                  </a:lnTo>
                  <a:lnTo>
                    <a:pt x="349533" y="151035"/>
                  </a:lnTo>
                  <a:lnTo>
                    <a:pt x="340773" y="153158"/>
                  </a:lnTo>
                  <a:lnTo>
                    <a:pt x="311447" y="179486"/>
                  </a:lnTo>
                  <a:lnTo>
                    <a:pt x="310120" y="189011"/>
                  </a:lnTo>
                  <a:lnTo>
                    <a:pt x="309994" y="208061"/>
                  </a:lnTo>
                  <a:lnTo>
                    <a:pt x="311051" y="208545"/>
                  </a:lnTo>
                  <a:lnTo>
                    <a:pt x="315049" y="209082"/>
                  </a:lnTo>
                  <a:lnTo>
                    <a:pt x="316538" y="210284"/>
                  </a:lnTo>
                  <a:lnTo>
                    <a:pt x="318193" y="214442"/>
                  </a:lnTo>
                  <a:lnTo>
                    <a:pt x="319694" y="215973"/>
                  </a:lnTo>
                  <a:lnTo>
                    <a:pt x="324182" y="217675"/>
                  </a:lnTo>
                  <a:lnTo>
                    <a:pt x="326860" y="217071"/>
                  </a:lnTo>
                  <a:lnTo>
                    <a:pt x="336746" y="212222"/>
                  </a:lnTo>
                  <a:lnTo>
                    <a:pt x="363111" y="208692"/>
                  </a:lnTo>
                  <a:lnTo>
                    <a:pt x="376499" y="202020"/>
                  </a:lnTo>
                  <a:lnTo>
                    <a:pt x="422604" y="185833"/>
                  </a:lnTo>
                  <a:lnTo>
                    <a:pt x="450242" y="171221"/>
                  </a:lnTo>
                  <a:lnTo>
                    <a:pt x="497851" y="142832"/>
                  </a:lnTo>
                  <a:lnTo>
                    <a:pt x="545475" y="111440"/>
                  </a:lnTo>
                  <a:lnTo>
                    <a:pt x="554351" y="101366"/>
                  </a:lnTo>
                  <a:lnTo>
                    <a:pt x="593100" y="73514"/>
                  </a:lnTo>
                  <a:lnTo>
                    <a:pt x="633823" y="28590"/>
                  </a:lnTo>
                  <a:lnTo>
                    <a:pt x="640184" y="23269"/>
                  </a:lnTo>
                  <a:lnTo>
                    <a:pt x="646539" y="20904"/>
                  </a:lnTo>
                  <a:lnTo>
                    <a:pt x="648657" y="19215"/>
                  </a:lnTo>
                  <a:lnTo>
                    <a:pt x="652844" y="9618"/>
                  </a:lnTo>
                  <a:lnTo>
                    <a:pt x="652878" y="9526"/>
                  </a:lnTo>
                  <a:lnTo>
                    <a:pt x="647832" y="9498"/>
                  </a:lnTo>
                  <a:lnTo>
                    <a:pt x="646345" y="10552"/>
                  </a:lnTo>
                  <a:lnTo>
                    <a:pt x="645352" y="12314"/>
                  </a:lnTo>
                  <a:lnTo>
                    <a:pt x="644691" y="14547"/>
                  </a:lnTo>
                  <a:lnTo>
                    <a:pt x="643192" y="16035"/>
                  </a:lnTo>
                  <a:lnTo>
                    <a:pt x="638703" y="17689"/>
                  </a:lnTo>
                  <a:lnTo>
                    <a:pt x="637084" y="19188"/>
                  </a:lnTo>
                  <a:lnTo>
                    <a:pt x="629213" y="32153"/>
                  </a:lnTo>
                  <a:lnTo>
                    <a:pt x="609416" y="53963"/>
                  </a:lnTo>
                  <a:lnTo>
                    <a:pt x="603265" y="66642"/>
                  </a:lnTo>
                  <a:lnTo>
                    <a:pt x="567152" y="114088"/>
                  </a:lnTo>
                  <a:lnTo>
                    <a:pt x="561869" y="120535"/>
                  </a:lnTo>
                  <a:lnTo>
                    <a:pt x="543504" y="164669"/>
                  </a:lnTo>
                  <a:lnTo>
                    <a:pt x="533017" y="177684"/>
                  </a:lnTo>
                  <a:lnTo>
                    <a:pt x="530823" y="184078"/>
                  </a:lnTo>
                  <a:lnTo>
                    <a:pt x="529180" y="186205"/>
                  </a:lnTo>
                  <a:lnTo>
                    <a:pt x="522868" y="190259"/>
                  </a:lnTo>
                  <a:lnTo>
                    <a:pt x="518776" y="200052"/>
                  </a:lnTo>
                  <a:lnTo>
                    <a:pt x="510138" y="209384"/>
                  </a:lnTo>
                  <a:lnTo>
                    <a:pt x="515110" y="204417"/>
                  </a:lnTo>
                  <a:lnTo>
                    <a:pt x="517573" y="199134"/>
                  </a:lnTo>
                  <a:lnTo>
                    <a:pt x="518230" y="196243"/>
                  </a:lnTo>
                  <a:lnTo>
                    <a:pt x="519725" y="194316"/>
                  </a:lnTo>
                  <a:lnTo>
                    <a:pt x="532686" y="185913"/>
                  </a:lnTo>
                  <a:lnTo>
                    <a:pt x="535968" y="180326"/>
                  </a:lnTo>
                  <a:lnTo>
                    <a:pt x="543131" y="163059"/>
                  </a:lnTo>
                  <a:lnTo>
                    <a:pt x="553679" y="145812"/>
                  </a:lnTo>
                  <a:lnTo>
                    <a:pt x="559682" y="125943"/>
                  </a:lnTo>
                  <a:lnTo>
                    <a:pt x="586271" y="83509"/>
                  </a:lnTo>
                  <a:lnTo>
                    <a:pt x="601042" y="60196"/>
                  </a:lnTo>
                  <a:lnTo>
                    <a:pt x="607255" y="40239"/>
                  </a:lnTo>
                  <a:lnTo>
                    <a:pt x="609768" y="36338"/>
                  </a:lnTo>
                  <a:lnTo>
                    <a:pt x="615382" y="32004"/>
                  </a:lnTo>
                  <a:lnTo>
                    <a:pt x="621405" y="29019"/>
                  </a:lnTo>
                  <a:lnTo>
                    <a:pt x="651405" y="1442"/>
                  </a:lnTo>
                  <a:lnTo>
                    <a:pt x="657507" y="401"/>
                  </a:lnTo>
                  <a:lnTo>
                    <a:pt x="670188" y="0"/>
                  </a:lnTo>
                  <a:lnTo>
                    <a:pt x="689539" y="17572"/>
                  </a:lnTo>
                  <a:lnTo>
                    <a:pt x="690866" y="27086"/>
                  </a:lnTo>
                  <a:lnTo>
                    <a:pt x="684422" y="35855"/>
                  </a:lnTo>
                  <a:lnTo>
                    <a:pt x="681286" y="44698"/>
                  </a:lnTo>
                  <a:lnTo>
                    <a:pt x="655657" y="76167"/>
                  </a:lnTo>
                  <a:lnTo>
                    <a:pt x="654736" y="79340"/>
                  </a:lnTo>
                  <a:lnTo>
                    <a:pt x="653063" y="81456"/>
                  </a:lnTo>
                  <a:lnTo>
                    <a:pt x="636754" y="91862"/>
                  </a:lnTo>
                  <a:lnTo>
                    <a:pt x="627415" y="94219"/>
                  </a:lnTo>
                  <a:lnTo>
                    <a:pt x="621108" y="94771"/>
                  </a:lnTo>
                  <a:lnTo>
                    <a:pt x="619003" y="95976"/>
                  </a:lnTo>
                  <a:lnTo>
                    <a:pt x="617600" y="97838"/>
                  </a:lnTo>
                  <a:lnTo>
                    <a:pt x="616664" y="100138"/>
                  </a:lnTo>
                  <a:lnTo>
                    <a:pt x="614983" y="101671"/>
                  </a:lnTo>
                  <a:lnTo>
                    <a:pt x="605399" y="104701"/>
                  </a:lnTo>
                  <a:lnTo>
                    <a:pt x="610363" y="104726"/>
                  </a:lnTo>
                  <a:lnTo>
                    <a:pt x="615646" y="101910"/>
                  </a:lnTo>
                  <a:lnTo>
                    <a:pt x="622606" y="96535"/>
                  </a:lnTo>
                  <a:lnTo>
                    <a:pt x="631583" y="95474"/>
                  </a:lnTo>
                  <a:lnTo>
                    <a:pt x="675321" y="95214"/>
                  </a:lnTo>
                  <a:lnTo>
                    <a:pt x="683322" y="95212"/>
                  </a:lnTo>
                  <a:lnTo>
                    <a:pt x="690406" y="98035"/>
                  </a:lnTo>
                  <a:lnTo>
                    <a:pt x="707728" y="111022"/>
                  </a:lnTo>
                  <a:lnTo>
                    <a:pt x="716647" y="114360"/>
                  </a:lnTo>
                  <a:lnTo>
                    <a:pt x="727245" y="122336"/>
                  </a:lnTo>
                  <a:lnTo>
                    <a:pt x="728272" y="125965"/>
                  </a:lnTo>
                  <a:lnTo>
                    <a:pt x="729079" y="147374"/>
                  </a:lnTo>
                  <a:lnTo>
                    <a:pt x="726264" y="152967"/>
                  </a:lnTo>
                  <a:lnTo>
                    <a:pt x="720891" y="160125"/>
                  </a:lnTo>
                  <a:lnTo>
                    <a:pt x="705680" y="168085"/>
                  </a:lnTo>
                  <a:lnTo>
                    <a:pt x="694756" y="171485"/>
                  </a:lnTo>
                  <a:lnTo>
                    <a:pt x="683759" y="177666"/>
                  </a:lnTo>
                  <a:lnTo>
                    <a:pt x="636860" y="189011"/>
                  </a:lnTo>
                  <a:lnTo>
                    <a:pt x="593751" y="190405"/>
                  </a:lnTo>
                  <a:lnTo>
                    <a:pt x="564434" y="190459"/>
                  </a:lnTo>
                  <a:lnTo>
                    <a:pt x="557839" y="187639"/>
                  </a:lnTo>
                  <a:lnTo>
                    <a:pt x="548118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039"/>
            <p:cNvSpPr/>
            <p:nvPr>
              <p:custDataLst>
                <p:tags r:id="rId125"/>
              </p:custDataLst>
            </p:nvPr>
          </p:nvSpPr>
          <p:spPr>
            <a:xfrm>
              <a:off x="7172336" y="4505325"/>
              <a:ext cx="180965" cy="133340"/>
            </a:xfrm>
            <a:custGeom>
              <a:avLst/>
              <a:gdLst/>
              <a:ahLst/>
              <a:cxnLst/>
              <a:rect l="0" t="0" r="0" b="0"/>
              <a:pathLst>
                <a:path w="180965" h="133340">
                  <a:moveTo>
                    <a:pt x="152389" y="0"/>
                  </a:moveTo>
                  <a:lnTo>
                    <a:pt x="152389" y="0"/>
                  </a:lnTo>
                  <a:lnTo>
                    <a:pt x="144189" y="0"/>
                  </a:lnTo>
                  <a:lnTo>
                    <a:pt x="143747" y="1058"/>
                  </a:lnTo>
                  <a:lnTo>
                    <a:pt x="143257" y="5057"/>
                  </a:lnTo>
                  <a:lnTo>
                    <a:pt x="140216" y="10361"/>
                  </a:lnTo>
                  <a:lnTo>
                    <a:pt x="118230" y="35196"/>
                  </a:lnTo>
                  <a:lnTo>
                    <a:pt x="112245" y="47679"/>
                  </a:lnTo>
                  <a:lnTo>
                    <a:pt x="91944" y="69853"/>
                  </a:lnTo>
                  <a:lnTo>
                    <a:pt x="85661" y="73379"/>
                  </a:lnTo>
                  <a:lnTo>
                    <a:pt x="79340" y="76004"/>
                  </a:lnTo>
                  <a:lnTo>
                    <a:pt x="38089" y="111493"/>
                  </a:lnTo>
                  <a:lnTo>
                    <a:pt x="31739" y="114111"/>
                  </a:lnTo>
                  <a:lnTo>
                    <a:pt x="22214" y="120476"/>
                  </a:lnTo>
                  <a:lnTo>
                    <a:pt x="11395" y="123384"/>
                  </a:lnTo>
                  <a:lnTo>
                    <a:pt x="0" y="133339"/>
                  </a:lnTo>
                  <a:lnTo>
                    <a:pt x="5049" y="128290"/>
                  </a:lnTo>
                  <a:lnTo>
                    <a:pt x="10352" y="125809"/>
                  </a:lnTo>
                  <a:lnTo>
                    <a:pt x="56603" y="123830"/>
                  </a:lnTo>
                  <a:lnTo>
                    <a:pt x="103467" y="123825"/>
                  </a:lnTo>
                  <a:lnTo>
                    <a:pt x="150515" y="123825"/>
                  </a:lnTo>
                  <a:lnTo>
                    <a:pt x="160426" y="132026"/>
                  </a:lnTo>
                  <a:lnTo>
                    <a:pt x="161980" y="131409"/>
                  </a:lnTo>
                  <a:lnTo>
                    <a:pt x="169224" y="126543"/>
                  </a:lnTo>
                  <a:lnTo>
                    <a:pt x="18096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1040"/>
            <p:cNvSpPr/>
            <p:nvPr>
              <p:custDataLst>
                <p:tags r:id="rId126"/>
              </p:custDataLst>
            </p:nvPr>
          </p:nvSpPr>
          <p:spPr>
            <a:xfrm>
              <a:off x="6762750" y="4610100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458"/>
                  </a:lnTo>
                  <a:lnTo>
                    <a:pt x="31881" y="28575"/>
                  </a:lnTo>
                  <a:lnTo>
                    <a:pt x="38158" y="25753"/>
                  </a:lnTo>
                  <a:lnTo>
                    <a:pt x="44476" y="22029"/>
                  </a:lnTo>
                  <a:lnTo>
                    <a:pt x="55041" y="19933"/>
                  </a:lnTo>
                  <a:lnTo>
                    <a:pt x="88214" y="18069"/>
                  </a:lnTo>
                  <a:lnTo>
                    <a:pt x="107442" y="10859"/>
                  </a:lnTo>
                  <a:lnTo>
                    <a:pt x="127095" y="8730"/>
                  </a:lnTo>
                  <a:lnTo>
                    <a:pt x="145645" y="1358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041"/>
            <p:cNvSpPr/>
            <p:nvPr>
              <p:custDataLst>
                <p:tags r:id="rId127"/>
              </p:custDataLst>
            </p:nvPr>
          </p:nvSpPr>
          <p:spPr>
            <a:xfrm>
              <a:off x="6791359" y="4533900"/>
              <a:ext cx="205363" cy="9526"/>
            </a:xfrm>
            <a:custGeom>
              <a:avLst/>
              <a:gdLst/>
              <a:ahLst/>
              <a:cxnLst/>
              <a:rect l="0" t="0" r="0" b="0"/>
              <a:pathLst>
                <a:path w="205363" h="9526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9376" y="0"/>
                  </a:lnTo>
                  <a:lnTo>
                    <a:pt x="17682" y="8201"/>
                  </a:lnTo>
                  <a:lnTo>
                    <a:pt x="27100" y="9408"/>
                  </a:lnTo>
                  <a:lnTo>
                    <a:pt x="69480" y="9525"/>
                  </a:lnTo>
                  <a:lnTo>
                    <a:pt x="92219" y="8467"/>
                  </a:lnTo>
                  <a:lnTo>
                    <a:pt x="116001" y="1324"/>
                  </a:lnTo>
                  <a:lnTo>
                    <a:pt x="159487" y="23"/>
                  </a:lnTo>
                  <a:lnTo>
                    <a:pt x="199399" y="0"/>
                  </a:lnTo>
                  <a:lnTo>
                    <a:pt x="204872" y="5057"/>
                  </a:lnTo>
                  <a:lnTo>
                    <a:pt x="205362" y="6546"/>
                  </a:lnTo>
                  <a:lnTo>
                    <a:pt x="204630" y="7539"/>
                  </a:lnTo>
                  <a:lnTo>
                    <a:pt x="200907" y="9133"/>
                  </a:lnTo>
                  <a:lnTo>
                    <a:pt x="19046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2" name="SMARTInkShape-1042"/>
          <p:cNvSpPr/>
          <p:nvPr>
            <p:custDataLst>
              <p:tags r:id="rId24"/>
            </p:custDataLst>
          </p:nvPr>
        </p:nvSpPr>
        <p:spPr>
          <a:xfrm>
            <a:off x="7658100" y="44481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" name="SMARTInkShape-Group304"/>
          <p:cNvGrpSpPr/>
          <p:nvPr/>
        </p:nvGrpSpPr>
        <p:grpSpPr>
          <a:xfrm>
            <a:off x="771525" y="3581400"/>
            <a:ext cx="171451" cy="152401"/>
            <a:chOff x="771525" y="3581400"/>
            <a:chExt cx="171451" cy="152401"/>
          </a:xfrm>
        </p:grpSpPr>
        <p:sp>
          <p:nvSpPr>
            <p:cNvPr id="203" name="SMARTInkShape-1043"/>
            <p:cNvSpPr/>
            <p:nvPr>
              <p:custDataLst>
                <p:tags r:id="rId122"/>
              </p:custDataLst>
            </p:nvPr>
          </p:nvSpPr>
          <p:spPr>
            <a:xfrm>
              <a:off x="771525" y="3581400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9525" y="85725"/>
                  </a:moveTo>
                  <a:lnTo>
                    <a:pt x="9525" y="85725"/>
                  </a:lnTo>
                  <a:lnTo>
                    <a:pt x="0" y="85725"/>
                  </a:lnTo>
                  <a:lnTo>
                    <a:pt x="0" y="77524"/>
                  </a:lnTo>
                  <a:lnTo>
                    <a:pt x="1058" y="77083"/>
                  </a:lnTo>
                  <a:lnTo>
                    <a:pt x="9409" y="76210"/>
                  </a:lnTo>
                  <a:lnTo>
                    <a:pt x="17716" y="68000"/>
                  </a:lnTo>
                  <a:lnTo>
                    <a:pt x="23711" y="67068"/>
                  </a:lnTo>
                  <a:lnTo>
                    <a:pt x="25332" y="65879"/>
                  </a:lnTo>
                  <a:lnTo>
                    <a:pt x="27134" y="61735"/>
                  </a:lnTo>
                  <a:lnTo>
                    <a:pt x="28673" y="60206"/>
                  </a:lnTo>
                  <a:lnTo>
                    <a:pt x="33205" y="58508"/>
                  </a:lnTo>
                  <a:lnTo>
                    <a:pt x="34836" y="56997"/>
                  </a:lnTo>
                  <a:lnTo>
                    <a:pt x="37670" y="49069"/>
                  </a:lnTo>
                  <a:lnTo>
                    <a:pt x="40731" y="48266"/>
                  </a:lnTo>
                  <a:lnTo>
                    <a:pt x="43029" y="48053"/>
                  </a:lnTo>
                  <a:lnTo>
                    <a:pt x="44561" y="46852"/>
                  </a:lnTo>
                  <a:lnTo>
                    <a:pt x="46263" y="42695"/>
                  </a:lnTo>
                  <a:lnTo>
                    <a:pt x="47776" y="41163"/>
                  </a:lnTo>
                  <a:lnTo>
                    <a:pt x="57246" y="37311"/>
                  </a:lnTo>
                  <a:lnTo>
                    <a:pt x="64469" y="31634"/>
                  </a:lnTo>
                  <a:lnTo>
                    <a:pt x="74446" y="28978"/>
                  </a:lnTo>
                  <a:lnTo>
                    <a:pt x="84247" y="20410"/>
                  </a:lnTo>
                  <a:lnTo>
                    <a:pt x="93037" y="18260"/>
                  </a:lnTo>
                  <a:lnTo>
                    <a:pt x="101885" y="12583"/>
                  </a:lnTo>
                  <a:lnTo>
                    <a:pt x="114356" y="10129"/>
                  </a:lnTo>
                  <a:lnTo>
                    <a:pt x="128327" y="9560"/>
                  </a:lnTo>
                  <a:lnTo>
                    <a:pt x="130001" y="8490"/>
                  </a:lnTo>
                  <a:lnTo>
                    <a:pt x="131118" y="6719"/>
                  </a:lnTo>
                  <a:lnTo>
                    <a:pt x="131862" y="4479"/>
                  </a:lnTo>
                  <a:lnTo>
                    <a:pt x="133416" y="2986"/>
                  </a:lnTo>
                  <a:lnTo>
                    <a:pt x="141420" y="393"/>
                  </a:lnTo>
                  <a:lnTo>
                    <a:pt x="152400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044"/>
            <p:cNvSpPr/>
            <p:nvPr>
              <p:custDataLst>
                <p:tags r:id="rId123"/>
              </p:custDataLst>
            </p:nvPr>
          </p:nvSpPr>
          <p:spPr>
            <a:xfrm>
              <a:off x="790575" y="3648075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19050" y="66675"/>
                  </a:moveTo>
                  <a:lnTo>
                    <a:pt x="19050" y="66675"/>
                  </a:lnTo>
                  <a:lnTo>
                    <a:pt x="0" y="85725"/>
                  </a:lnTo>
                  <a:lnTo>
                    <a:pt x="8201" y="77524"/>
                  </a:lnTo>
                  <a:lnTo>
                    <a:pt x="9133" y="71536"/>
                  </a:lnTo>
                  <a:lnTo>
                    <a:pt x="10322" y="69916"/>
                  </a:lnTo>
                  <a:lnTo>
                    <a:pt x="17692" y="67101"/>
                  </a:lnTo>
                  <a:lnTo>
                    <a:pt x="18446" y="64042"/>
                  </a:lnTo>
                  <a:lnTo>
                    <a:pt x="18648" y="61745"/>
                  </a:lnTo>
                  <a:lnTo>
                    <a:pt x="19840" y="60213"/>
                  </a:lnTo>
                  <a:lnTo>
                    <a:pt x="27216" y="57553"/>
                  </a:lnTo>
                  <a:lnTo>
                    <a:pt x="27971" y="54507"/>
                  </a:lnTo>
                  <a:lnTo>
                    <a:pt x="28172" y="52213"/>
                  </a:lnTo>
                  <a:lnTo>
                    <a:pt x="29365" y="50684"/>
                  </a:lnTo>
                  <a:lnTo>
                    <a:pt x="36741" y="48028"/>
                  </a:lnTo>
                  <a:lnTo>
                    <a:pt x="37496" y="44981"/>
                  </a:lnTo>
                  <a:lnTo>
                    <a:pt x="37981" y="39460"/>
                  </a:lnTo>
                  <a:lnTo>
                    <a:pt x="39079" y="39007"/>
                  </a:lnTo>
                  <a:lnTo>
                    <a:pt x="52286" y="38135"/>
                  </a:lnTo>
                  <a:lnTo>
                    <a:pt x="53907" y="37065"/>
                  </a:lnTo>
                  <a:lnTo>
                    <a:pt x="54988" y="35294"/>
                  </a:lnTo>
                  <a:lnTo>
                    <a:pt x="55709" y="33054"/>
                  </a:lnTo>
                  <a:lnTo>
                    <a:pt x="57248" y="31561"/>
                  </a:lnTo>
                  <a:lnTo>
                    <a:pt x="65224" y="28968"/>
                  </a:lnTo>
                  <a:lnTo>
                    <a:pt x="66030" y="25927"/>
                  </a:lnTo>
                  <a:lnTo>
                    <a:pt x="66245" y="23635"/>
                  </a:lnTo>
                  <a:lnTo>
                    <a:pt x="67447" y="22107"/>
                  </a:lnTo>
                  <a:lnTo>
                    <a:pt x="71604" y="20408"/>
                  </a:lnTo>
                  <a:lnTo>
                    <a:pt x="83998" y="19169"/>
                  </a:lnTo>
                  <a:lnTo>
                    <a:pt x="93774" y="10859"/>
                  </a:lnTo>
                  <a:lnTo>
                    <a:pt x="104344" y="9559"/>
                  </a:lnTo>
                  <a:lnTo>
                    <a:pt x="113896" y="9525"/>
                  </a:lnTo>
                  <a:lnTo>
                    <a:pt x="123422" y="39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8" name="SMARTInkShape-Group305"/>
          <p:cNvGrpSpPr/>
          <p:nvPr/>
        </p:nvGrpSpPr>
        <p:grpSpPr>
          <a:xfrm>
            <a:off x="1304925" y="3638550"/>
            <a:ext cx="133351" cy="190501"/>
            <a:chOff x="1304925" y="3638550"/>
            <a:chExt cx="133351" cy="190501"/>
          </a:xfrm>
        </p:grpSpPr>
        <p:sp>
          <p:nvSpPr>
            <p:cNvPr id="206" name="SMARTInkShape-1045"/>
            <p:cNvSpPr/>
            <p:nvPr>
              <p:custDataLst>
                <p:tags r:id="rId120"/>
              </p:custDataLst>
            </p:nvPr>
          </p:nvSpPr>
          <p:spPr>
            <a:xfrm>
              <a:off x="1362085" y="3638550"/>
              <a:ext cx="76191" cy="152401"/>
            </a:xfrm>
            <a:custGeom>
              <a:avLst/>
              <a:gdLst/>
              <a:ahLst/>
              <a:cxnLst/>
              <a:rect l="0" t="0" r="0" b="0"/>
              <a:pathLst>
                <a:path w="76191" h="152401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9399" y="0"/>
                  </a:lnTo>
                  <a:lnTo>
                    <a:pt x="9505" y="8201"/>
                  </a:lnTo>
                  <a:lnTo>
                    <a:pt x="10566" y="8642"/>
                  </a:lnTo>
                  <a:lnTo>
                    <a:pt x="14568" y="9132"/>
                  </a:lnTo>
                  <a:lnTo>
                    <a:pt x="16059" y="10322"/>
                  </a:lnTo>
                  <a:lnTo>
                    <a:pt x="18924" y="18648"/>
                  </a:lnTo>
                  <a:lnTo>
                    <a:pt x="24062" y="18931"/>
                  </a:lnTo>
                  <a:lnTo>
                    <a:pt x="25563" y="20029"/>
                  </a:lnTo>
                  <a:lnTo>
                    <a:pt x="31211" y="30804"/>
                  </a:lnTo>
                  <a:lnTo>
                    <a:pt x="37687" y="37673"/>
                  </a:lnTo>
                  <a:lnTo>
                    <a:pt x="37971" y="43030"/>
                  </a:lnTo>
                  <a:lnTo>
                    <a:pt x="39069" y="44562"/>
                  </a:lnTo>
                  <a:lnTo>
                    <a:pt x="40859" y="45583"/>
                  </a:lnTo>
                  <a:lnTo>
                    <a:pt x="46280" y="47222"/>
                  </a:lnTo>
                  <a:lnTo>
                    <a:pt x="47022" y="50268"/>
                  </a:lnTo>
                  <a:lnTo>
                    <a:pt x="47220" y="52562"/>
                  </a:lnTo>
                  <a:lnTo>
                    <a:pt x="50261" y="57933"/>
                  </a:lnTo>
                  <a:lnTo>
                    <a:pt x="55781" y="64948"/>
                  </a:lnTo>
                  <a:lnTo>
                    <a:pt x="56872" y="73938"/>
                  </a:lnTo>
                  <a:lnTo>
                    <a:pt x="57105" y="83964"/>
                  </a:lnTo>
                  <a:lnTo>
                    <a:pt x="63679" y="92981"/>
                  </a:lnTo>
                  <a:lnTo>
                    <a:pt x="66272" y="103013"/>
                  </a:lnTo>
                  <a:lnTo>
                    <a:pt x="66665" y="150398"/>
                  </a:lnTo>
                  <a:lnTo>
                    <a:pt x="66665" y="152400"/>
                  </a:lnTo>
                  <a:lnTo>
                    <a:pt x="74866" y="152400"/>
                  </a:lnTo>
                  <a:lnTo>
                    <a:pt x="75307" y="151342"/>
                  </a:lnTo>
                  <a:lnTo>
                    <a:pt x="7619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046"/>
            <p:cNvSpPr/>
            <p:nvPr>
              <p:custDataLst>
                <p:tags r:id="rId121"/>
              </p:custDataLst>
            </p:nvPr>
          </p:nvSpPr>
          <p:spPr>
            <a:xfrm>
              <a:off x="1304925" y="3695700"/>
              <a:ext cx="66676" cy="133351"/>
            </a:xfrm>
            <a:custGeom>
              <a:avLst/>
              <a:gdLst/>
              <a:ahLst/>
              <a:cxnLst/>
              <a:rect l="0" t="0" r="0" b="0"/>
              <a:pathLst>
                <a:path w="66676" h="133351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14465" y="9408"/>
                  </a:lnTo>
                  <a:lnTo>
                    <a:pt x="15994" y="10506"/>
                  </a:lnTo>
                  <a:lnTo>
                    <a:pt x="17012" y="12295"/>
                  </a:lnTo>
                  <a:lnTo>
                    <a:pt x="18648" y="17716"/>
                  </a:lnTo>
                  <a:lnTo>
                    <a:pt x="27216" y="27134"/>
                  </a:lnTo>
                  <a:lnTo>
                    <a:pt x="28456" y="36649"/>
                  </a:lnTo>
                  <a:lnTo>
                    <a:pt x="36765" y="46174"/>
                  </a:lnTo>
                  <a:lnTo>
                    <a:pt x="37705" y="52252"/>
                  </a:lnTo>
                  <a:lnTo>
                    <a:pt x="38895" y="53885"/>
                  </a:lnTo>
                  <a:lnTo>
                    <a:pt x="40746" y="54973"/>
                  </a:lnTo>
                  <a:lnTo>
                    <a:pt x="43039" y="55699"/>
                  </a:lnTo>
                  <a:lnTo>
                    <a:pt x="44568" y="57241"/>
                  </a:lnTo>
                  <a:lnTo>
                    <a:pt x="47222" y="65224"/>
                  </a:lnTo>
                  <a:lnTo>
                    <a:pt x="47506" y="71302"/>
                  </a:lnTo>
                  <a:lnTo>
                    <a:pt x="48604" y="72935"/>
                  </a:lnTo>
                  <a:lnTo>
                    <a:pt x="50394" y="74023"/>
                  </a:lnTo>
                  <a:lnTo>
                    <a:pt x="52646" y="74749"/>
                  </a:lnTo>
                  <a:lnTo>
                    <a:pt x="54147" y="76291"/>
                  </a:lnTo>
                  <a:lnTo>
                    <a:pt x="56755" y="84274"/>
                  </a:lnTo>
                  <a:lnTo>
                    <a:pt x="57150" y="123421"/>
                  </a:lnTo>
                  <a:lnTo>
                    <a:pt x="66283" y="123814"/>
                  </a:lnTo>
                  <a:lnTo>
                    <a:pt x="66675" y="133350"/>
                  </a:lnTo>
                  <a:lnTo>
                    <a:pt x="666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" name="SMARTInkShape-Group306"/>
          <p:cNvGrpSpPr/>
          <p:nvPr/>
        </p:nvGrpSpPr>
        <p:grpSpPr>
          <a:xfrm>
            <a:off x="914400" y="5191556"/>
            <a:ext cx="1190626" cy="304370"/>
            <a:chOff x="914400" y="5191556"/>
            <a:chExt cx="1190626" cy="304370"/>
          </a:xfrm>
        </p:grpSpPr>
        <p:sp>
          <p:nvSpPr>
            <p:cNvPr id="209" name="SMARTInkShape-1047"/>
            <p:cNvSpPr/>
            <p:nvPr>
              <p:custDataLst>
                <p:tags r:id="rId116"/>
              </p:custDataLst>
            </p:nvPr>
          </p:nvSpPr>
          <p:spPr>
            <a:xfrm>
              <a:off x="1933621" y="5229228"/>
              <a:ext cx="171405" cy="190484"/>
            </a:xfrm>
            <a:custGeom>
              <a:avLst/>
              <a:gdLst/>
              <a:ahLst/>
              <a:cxnLst/>
              <a:rect l="0" t="0" r="0" b="0"/>
              <a:pathLst>
                <a:path w="171405" h="190484">
                  <a:moveTo>
                    <a:pt x="142829" y="9522"/>
                  </a:moveTo>
                  <a:lnTo>
                    <a:pt x="142829" y="9522"/>
                  </a:lnTo>
                  <a:lnTo>
                    <a:pt x="133696" y="389"/>
                  </a:lnTo>
                  <a:lnTo>
                    <a:pt x="109709" y="0"/>
                  </a:lnTo>
                  <a:lnTo>
                    <a:pt x="104120" y="2820"/>
                  </a:lnTo>
                  <a:lnTo>
                    <a:pt x="98108" y="6544"/>
                  </a:lnTo>
                  <a:lnTo>
                    <a:pt x="85626" y="8934"/>
                  </a:lnTo>
                  <a:lnTo>
                    <a:pt x="82468" y="9130"/>
                  </a:lnTo>
                  <a:lnTo>
                    <a:pt x="76138" y="12171"/>
                  </a:lnTo>
                  <a:lnTo>
                    <a:pt x="45005" y="35214"/>
                  </a:lnTo>
                  <a:lnTo>
                    <a:pt x="39055" y="43475"/>
                  </a:lnTo>
                  <a:lnTo>
                    <a:pt x="25068" y="52132"/>
                  </a:lnTo>
                  <a:lnTo>
                    <a:pt x="21699" y="57740"/>
                  </a:lnTo>
                  <a:lnTo>
                    <a:pt x="19143" y="63761"/>
                  </a:lnTo>
                  <a:lnTo>
                    <a:pt x="2599" y="85738"/>
                  </a:lnTo>
                  <a:lnTo>
                    <a:pt x="302" y="101599"/>
                  </a:lnTo>
                  <a:lnTo>
                    <a:pt x="0" y="122529"/>
                  </a:lnTo>
                  <a:lnTo>
                    <a:pt x="2797" y="131361"/>
                  </a:lnTo>
                  <a:lnTo>
                    <a:pt x="6509" y="138814"/>
                  </a:lnTo>
                  <a:lnTo>
                    <a:pt x="9657" y="148960"/>
                  </a:lnTo>
                  <a:lnTo>
                    <a:pt x="22621" y="165063"/>
                  </a:lnTo>
                  <a:lnTo>
                    <a:pt x="28725" y="168610"/>
                  </a:lnTo>
                  <a:lnTo>
                    <a:pt x="46324" y="175943"/>
                  </a:lnTo>
                  <a:lnTo>
                    <a:pt x="66046" y="187848"/>
                  </a:lnTo>
                  <a:lnTo>
                    <a:pt x="88973" y="190148"/>
                  </a:lnTo>
                  <a:lnTo>
                    <a:pt x="130567" y="190483"/>
                  </a:lnTo>
                  <a:lnTo>
                    <a:pt x="149309" y="185436"/>
                  </a:lnTo>
                  <a:lnTo>
                    <a:pt x="17140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048"/>
            <p:cNvSpPr/>
            <p:nvPr>
              <p:custDataLst>
                <p:tags r:id="rId117"/>
              </p:custDataLst>
            </p:nvPr>
          </p:nvSpPr>
          <p:spPr>
            <a:xfrm>
              <a:off x="1647836" y="5210178"/>
              <a:ext cx="180965" cy="209421"/>
            </a:xfrm>
            <a:custGeom>
              <a:avLst/>
              <a:gdLst/>
              <a:ahLst/>
              <a:cxnLst/>
              <a:rect l="0" t="0" r="0" b="0"/>
              <a:pathLst>
                <a:path w="180965" h="209421">
                  <a:moveTo>
                    <a:pt x="142864" y="28572"/>
                  </a:moveTo>
                  <a:lnTo>
                    <a:pt x="142864" y="28572"/>
                  </a:lnTo>
                  <a:lnTo>
                    <a:pt x="142864" y="9641"/>
                  </a:lnTo>
                  <a:lnTo>
                    <a:pt x="137808" y="9557"/>
                  </a:lnTo>
                  <a:lnTo>
                    <a:pt x="136318" y="8488"/>
                  </a:lnTo>
                  <a:lnTo>
                    <a:pt x="134663" y="4476"/>
                  </a:lnTo>
                  <a:lnTo>
                    <a:pt x="133163" y="2983"/>
                  </a:lnTo>
                  <a:lnTo>
                    <a:pt x="125254" y="390"/>
                  </a:lnTo>
                  <a:lnTo>
                    <a:pt x="101159" y="0"/>
                  </a:lnTo>
                  <a:lnTo>
                    <a:pt x="95048" y="2820"/>
                  </a:lnTo>
                  <a:lnTo>
                    <a:pt x="87558" y="8198"/>
                  </a:lnTo>
                  <a:lnTo>
                    <a:pt x="81204" y="9130"/>
                  </a:lnTo>
                  <a:lnTo>
                    <a:pt x="79532" y="10319"/>
                  </a:lnTo>
                  <a:lnTo>
                    <a:pt x="78418" y="12171"/>
                  </a:lnTo>
                  <a:lnTo>
                    <a:pt x="77675" y="14462"/>
                  </a:lnTo>
                  <a:lnTo>
                    <a:pt x="68119" y="26846"/>
                  </a:lnTo>
                  <a:lnTo>
                    <a:pt x="67095" y="33116"/>
                  </a:lnTo>
                  <a:lnTo>
                    <a:pt x="65893" y="34777"/>
                  </a:lnTo>
                  <a:lnTo>
                    <a:pt x="64033" y="35884"/>
                  </a:lnTo>
                  <a:lnTo>
                    <a:pt x="61735" y="36622"/>
                  </a:lnTo>
                  <a:lnTo>
                    <a:pt x="60203" y="38171"/>
                  </a:lnTo>
                  <a:lnTo>
                    <a:pt x="58501" y="42716"/>
                  </a:lnTo>
                  <a:lnTo>
                    <a:pt x="57140" y="74744"/>
                  </a:lnTo>
                  <a:lnTo>
                    <a:pt x="65340" y="84271"/>
                  </a:lnTo>
                  <a:lnTo>
                    <a:pt x="66272" y="90348"/>
                  </a:lnTo>
                  <a:lnTo>
                    <a:pt x="67461" y="91981"/>
                  </a:lnTo>
                  <a:lnTo>
                    <a:pt x="69312" y="93070"/>
                  </a:lnTo>
                  <a:lnTo>
                    <a:pt x="76342" y="94960"/>
                  </a:lnTo>
                  <a:lnTo>
                    <a:pt x="80843" y="95120"/>
                  </a:lnTo>
                  <a:lnTo>
                    <a:pt x="82467" y="96220"/>
                  </a:lnTo>
                  <a:lnTo>
                    <a:pt x="83549" y="98013"/>
                  </a:lnTo>
                  <a:lnTo>
                    <a:pt x="84271" y="100266"/>
                  </a:lnTo>
                  <a:lnTo>
                    <a:pt x="85810" y="101768"/>
                  </a:lnTo>
                  <a:lnTo>
                    <a:pt x="93788" y="104377"/>
                  </a:lnTo>
                  <a:lnTo>
                    <a:pt x="103313" y="104737"/>
                  </a:lnTo>
                  <a:lnTo>
                    <a:pt x="103796" y="103691"/>
                  </a:lnTo>
                  <a:lnTo>
                    <a:pt x="104753" y="95363"/>
                  </a:lnTo>
                  <a:lnTo>
                    <a:pt x="77915" y="95247"/>
                  </a:lnTo>
                  <a:lnTo>
                    <a:pt x="68926" y="101792"/>
                  </a:lnTo>
                  <a:lnTo>
                    <a:pt x="60043" y="103889"/>
                  </a:lnTo>
                  <a:lnTo>
                    <a:pt x="53844" y="104380"/>
                  </a:lnTo>
                  <a:lnTo>
                    <a:pt x="47561" y="107420"/>
                  </a:lnTo>
                  <a:lnTo>
                    <a:pt x="31732" y="119937"/>
                  </a:lnTo>
                  <a:lnTo>
                    <a:pt x="25386" y="122096"/>
                  </a:lnTo>
                  <a:lnTo>
                    <a:pt x="23270" y="123729"/>
                  </a:lnTo>
                  <a:lnTo>
                    <a:pt x="2171" y="153002"/>
                  </a:lnTo>
                  <a:lnTo>
                    <a:pt x="27" y="179101"/>
                  </a:lnTo>
                  <a:lnTo>
                    <a:pt x="0" y="185474"/>
                  </a:lnTo>
                  <a:lnTo>
                    <a:pt x="1055" y="187148"/>
                  </a:lnTo>
                  <a:lnTo>
                    <a:pt x="2816" y="188265"/>
                  </a:lnTo>
                  <a:lnTo>
                    <a:pt x="5049" y="189009"/>
                  </a:lnTo>
                  <a:lnTo>
                    <a:pt x="21099" y="202197"/>
                  </a:lnTo>
                  <a:lnTo>
                    <a:pt x="23587" y="204647"/>
                  </a:lnTo>
                  <a:lnTo>
                    <a:pt x="29174" y="207369"/>
                  </a:lnTo>
                  <a:lnTo>
                    <a:pt x="59026" y="209420"/>
                  </a:lnTo>
                  <a:lnTo>
                    <a:pt x="103045" y="195354"/>
                  </a:lnTo>
                  <a:lnTo>
                    <a:pt x="130709" y="188314"/>
                  </a:lnTo>
                  <a:lnTo>
                    <a:pt x="180964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049"/>
            <p:cNvSpPr/>
            <p:nvPr>
              <p:custDataLst>
                <p:tags r:id="rId118"/>
              </p:custDataLst>
            </p:nvPr>
          </p:nvSpPr>
          <p:spPr>
            <a:xfrm>
              <a:off x="1343061" y="5191556"/>
              <a:ext cx="199870" cy="247206"/>
            </a:xfrm>
            <a:custGeom>
              <a:avLst/>
              <a:gdLst/>
              <a:ahLst/>
              <a:cxnLst/>
              <a:rect l="0" t="0" r="0" b="0"/>
              <a:pathLst>
                <a:path w="199870" h="247206">
                  <a:moveTo>
                    <a:pt x="133314" y="37669"/>
                  </a:moveTo>
                  <a:lnTo>
                    <a:pt x="133314" y="37669"/>
                  </a:lnTo>
                  <a:lnTo>
                    <a:pt x="118849" y="52134"/>
                  </a:lnTo>
                  <a:lnTo>
                    <a:pt x="116302" y="57503"/>
                  </a:lnTo>
                  <a:lnTo>
                    <a:pt x="115622" y="60417"/>
                  </a:lnTo>
                  <a:lnTo>
                    <a:pt x="106904" y="75838"/>
                  </a:lnTo>
                  <a:lnTo>
                    <a:pt x="106182" y="78989"/>
                  </a:lnTo>
                  <a:lnTo>
                    <a:pt x="97390" y="94825"/>
                  </a:lnTo>
                  <a:lnTo>
                    <a:pt x="96665" y="97998"/>
                  </a:lnTo>
                  <a:lnTo>
                    <a:pt x="87866" y="113869"/>
                  </a:lnTo>
                  <a:lnTo>
                    <a:pt x="87140" y="117044"/>
                  </a:lnTo>
                  <a:lnTo>
                    <a:pt x="69270" y="149983"/>
                  </a:lnTo>
                  <a:lnTo>
                    <a:pt x="66750" y="157436"/>
                  </a:lnTo>
                  <a:lnTo>
                    <a:pt x="60439" y="167582"/>
                  </a:lnTo>
                  <a:lnTo>
                    <a:pt x="49802" y="193417"/>
                  </a:lnTo>
                  <a:lnTo>
                    <a:pt x="42012" y="205055"/>
                  </a:lnTo>
                  <a:lnTo>
                    <a:pt x="36022" y="218468"/>
                  </a:lnTo>
                  <a:lnTo>
                    <a:pt x="31865" y="224915"/>
                  </a:lnTo>
                  <a:lnTo>
                    <a:pt x="28466" y="234496"/>
                  </a:lnTo>
                  <a:lnTo>
                    <a:pt x="23920" y="240859"/>
                  </a:lnTo>
                  <a:lnTo>
                    <a:pt x="18372" y="244392"/>
                  </a:lnTo>
                  <a:lnTo>
                    <a:pt x="10009" y="247054"/>
                  </a:lnTo>
                  <a:lnTo>
                    <a:pt x="1334" y="247205"/>
                  </a:lnTo>
                  <a:lnTo>
                    <a:pt x="877" y="246150"/>
                  </a:lnTo>
                  <a:lnTo>
                    <a:pt x="0" y="233029"/>
                  </a:lnTo>
                  <a:lnTo>
                    <a:pt x="1046" y="231409"/>
                  </a:lnTo>
                  <a:lnTo>
                    <a:pt x="2802" y="230329"/>
                  </a:lnTo>
                  <a:lnTo>
                    <a:pt x="5031" y="229609"/>
                  </a:lnTo>
                  <a:lnTo>
                    <a:pt x="6517" y="228071"/>
                  </a:lnTo>
                  <a:lnTo>
                    <a:pt x="11724" y="217997"/>
                  </a:lnTo>
                  <a:lnTo>
                    <a:pt x="15774" y="212007"/>
                  </a:lnTo>
                  <a:lnTo>
                    <a:pt x="17574" y="205816"/>
                  </a:lnTo>
                  <a:lnTo>
                    <a:pt x="19112" y="203742"/>
                  </a:lnTo>
                  <a:lnTo>
                    <a:pt x="21196" y="202359"/>
                  </a:lnTo>
                  <a:lnTo>
                    <a:pt x="26334" y="199765"/>
                  </a:lnTo>
                  <a:lnTo>
                    <a:pt x="32145" y="195084"/>
                  </a:lnTo>
                  <a:lnTo>
                    <a:pt x="35433" y="189476"/>
                  </a:lnTo>
                  <a:lnTo>
                    <a:pt x="36310" y="186498"/>
                  </a:lnTo>
                  <a:lnTo>
                    <a:pt x="37953" y="184514"/>
                  </a:lnTo>
                  <a:lnTo>
                    <a:pt x="42601" y="182308"/>
                  </a:lnTo>
                  <a:lnTo>
                    <a:pt x="44264" y="180661"/>
                  </a:lnTo>
                  <a:lnTo>
                    <a:pt x="46111" y="176010"/>
                  </a:lnTo>
                  <a:lnTo>
                    <a:pt x="47662" y="174347"/>
                  </a:lnTo>
                  <a:lnTo>
                    <a:pt x="52208" y="172498"/>
                  </a:lnTo>
                  <a:lnTo>
                    <a:pt x="80783" y="171022"/>
                  </a:lnTo>
                  <a:lnTo>
                    <a:pt x="82418" y="172079"/>
                  </a:lnTo>
                  <a:lnTo>
                    <a:pt x="83508" y="173842"/>
                  </a:lnTo>
                  <a:lnTo>
                    <a:pt x="85258" y="179220"/>
                  </a:lnTo>
                  <a:lnTo>
                    <a:pt x="92150" y="187887"/>
                  </a:lnTo>
                  <a:lnTo>
                    <a:pt x="95364" y="196712"/>
                  </a:lnTo>
                  <a:lnTo>
                    <a:pt x="101491" y="206031"/>
                  </a:lnTo>
                  <a:lnTo>
                    <a:pt x="104835" y="215495"/>
                  </a:lnTo>
                  <a:lnTo>
                    <a:pt x="112813" y="226290"/>
                  </a:lnTo>
                  <a:lnTo>
                    <a:pt x="113834" y="232669"/>
                  </a:lnTo>
                  <a:lnTo>
                    <a:pt x="115036" y="234344"/>
                  </a:lnTo>
                  <a:lnTo>
                    <a:pt x="116895" y="235461"/>
                  </a:lnTo>
                  <a:lnTo>
                    <a:pt x="119193" y="236205"/>
                  </a:lnTo>
                  <a:lnTo>
                    <a:pt x="120725" y="237760"/>
                  </a:lnTo>
                  <a:lnTo>
                    <a:pt x="122427" y="242309"/>
                  </a:lnTo>
                  <a:lnTo>
                    <a:pt x="123940" y="243946"/>
                  </a:lnTo>
                  <a:lnTo>
                    <a:pt x="132886" y="247091"/>
                  </a:lnTo>
                  <a:lnTo>
                    <a:pt x="138244" y="247181"/>
                  </a:lnTo>
                  <a:lnTo>
                    <a:pt x="139775" y="246135"/>
                  </a:lnTo>
                  <a:lnTo>
                    <a:pt x="140797" y="244380"/>
                  </a:lnTo>
                  <a:lnTo>
                    <a:pt x="141477" y="242151"/>
                  </a:lnTo>
                  <a:lnTo>
                    <a:pt x="142990" y="240666"/>
                  </a:lnTo>
                  <a:lnTo>
                    <a:pt x="153021" y="235458"/>
                  </a:lnTo>
                  <a:lnTo>
                    <a:pt x="155977" y="233029"/>
                  </a:lnTo>
                  <a:lnTo>
                    <a:pt x="159261" y="227507"/>
                  </a:lnTo>
                  <a:lnTo>
                    <a:pt x="161779" y="221524"/>
                  </a:lnTo>
                  <a:lnTo>
                    <a:pt x="166426" y="215338"/>
                  </a:lnTo>
                  <a:lnTo>
                    <a:pt x="169197" y="206239"/>
                  </a:lnTo>
                  <a:lnTo>
                    <a:pt x="171487" y="196197"/>
                  </a:lnTo>
                  <a:lnTo>
                    <a:pt x="177668" y="183535"/>
                  </a:lnTo>
                  <a:lnTo>
                    <a:pt x="189496" y="136203"/>
                  </a:lnTo>
                  <a:lnTo>
                    <a:pt x="191236" y="119311"/>
                  </a:lnTo>
                  <a:lnTo>
                    <a:pt x="199081" y="88585"/>
                  </a:lnTo>
                  <a:lnTo>
                    <a:pt x="199869" y="64548"/>
                  </a:lnTo>
                  <a:lnTo>
                    <a:pt x="190281" y="32288"/>
                  </a:lnTo>
                  <a:lnTo>
                    <a:pt x="180840" y="18900"/>
                  </a:lnTo>
                  <a:lnTo>
                    <a:pt x="176309" y="14158"/>
                  </a:lnTo>
                  <a:lnTo>
                    <a:pt x="170767" y="11345"/>
                  </a:lnTo>
                  <a:lnTo>
                    <a:pt x="167808" y="10595"/>
                  </a:lnTo>
                  <a:lnTo>
                    <a:pt x="152307" y="1753"/>
                  </a:lnTo>
                  <a:lnTo>
                    <a:pt x="134596" y="0"/>
                  </a:lnTo>
                  <a:lnTo>
                    <a:pt x="125770" y="2583"/>
                  </a:lnTo>
                  <a:lnTo>
                    <a:pt x="118319" y="6200"/>
                  </a:lnTo>
                  <a:lnTo>
                    <a:pt x="96624" y="13770"/>
                  </a:lnTo>
                  <a:lnTo>
                    <a:pt x="76768" y="25519"/>
                  </a:lnTo>
                  <a:lnTo>
                    <a:pt x="70082" y="28036"/>
                  </a:lnTo>
                  <a:lnTo>
                    <a:pt x="53974" y="41248"/>
                  </a:lnTo>
                  <a:lnTo>
                    <a:pt x="50427" y="47373"/>
                  </a:lnTo>
                  <a:lnTo>
                    <a:pt x="47792" y="53623"/>
                  </a:lnTo>
                  <a:lnTo>
                    <a:pt x="41417" y="63093"/>
                  </a:lnTo>
                  <a:lnTo>
                    <a:pt x="38506" y="73890"/>
                  </a:lnTo>
                  <a:lnTo>
                    <a:pt x="38076" y="93054"/>
                  </a:lnTo>
                  <a:lnTo>
                    <a:pt x="52254" y="108962"/>
                  </a:lnTo>
                  <a:lnTo>
                    <a:pt x="57776" y="111689"/>
                  </a:lnTo>
                  <a:lnTo>
                    <a:pt x="69945" y="113438"/>
                  </a:lnTo>
                  <a:lnTo>
                    <a:pt x="76222" y="110856"/>
                  </a:lnTo>
                  <a:lnTo>
                    <a:pt x="82540" y="107238"/>
                  </a:lnTo>
                  <a:lnTo>
                    <a:pt x="92047" y="104143"/>
                  </a:lnTo>
                  <a:lnTo>
                    <a:pt x="102625" y="98052"/>
                  </a:lnTo>
                  <a:lnTo>
                    <a:pt x="130697" y="90188"/>
                  </a:lnTo>
                  <a:lnTo>
                    <a:pt x="180939" y="662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050"/>
            <p:cNvSpPr/>
            <p:nvPr>
              <p:custDataLst>
                <p:tags r:id="rId119"/>
              </p:custDataLst>
            </p:nvPr>
          </p:nvSpPr>
          <p:spPr>
            <a:xfrm>
              <a:off x="914400" y="5334000"/>
              <a:ext cx="171451" cy="161926"/>
            </a:xfrm>
            <a:custGeom>
              <a:avLst/>
              <a:gdLst/>
              <a:ahLst/>
              <a:cxnLst/>
              <a:rect l="0" t="0" r="0" b="0"/>
              <a:pathLst>
                <a:path w="171451" h="161926">
                  <a:moveTo>
                    <a:pt x="133350" y="0"/>
                  </a:moveTo>
                  <a:lnTo>
                    <a:pt x="133350" y="0"/>
                  </a:lnTo>
                  <a:lnTo>
                    <a:pt x="133350" y="8201"/>
                  </a:lnTo>
                  <a:lnTo>
                    <a:pt x="132292" y="8642"/>
                  </a:lnTo>
                  <a:lnTo>
                    <a:pt x="124217" y="9491"/>
                  </a:lnTo>
                  <a:lnTo>
                    <a:pt x="115658" y="17723"/>
                  </a:lnTo>
                  <a:lnTo>
                    <a:pt x="113510" y="26392"/>
                  </a:lnTo>
                  <a:lnTo>
                    <a:pt x="88352" y="57329"/>
                  </a:lnTo>
                  <a:lnTo>
                    <a:pt x="85834" y="63579"/>
                  </a:lnTo>
                  <a:lnTo>
                    <a:pt x="69318" y="85730"/>
                  </a:lnTo>
                  <a:lnTo>
                    <a:pt x="66791" y="92077"/>
                  </a:lnTo>
                  <a:lnTo>
                    <a:pt x="62140" y="98426"/>
                  </a:lnTo>
                  <a:lnTo>
                    <a:pt x="56546" y="101953"/>
                  </a:lnTo>
                  <a:lnTo>
                    <a:pt x="50532" y="104579"/>
                  </a:lnTo>
                  <a:lnTo>
                    <a:pt x="44331" y="109274"/>
                  </a:lnTo>
                  <a:lnTo>
                    <a:pt x="40869" y="114888"/>
                  </a:lnTo>
                  <a:lnTo>
                    <a:pt x="39946" y="117867"/>
                  </a:lnTo>
                  <a:lnTo>
                    <a:pt x="38272" y="119854"/>
                  </a:lnTo>
                  <a:lnTo>
                    <a:pt x="11372" y="141113"/>
                  </a:lnTo>
                  <a:lnTo>
                    <a:pt x="0" y="152400"/>
                  </a:lnTo>
                  <a:lnTo>
                    <a:pt x="5057" y="152400"/>
                  </a:lnTo>
                  <a:lnTo>
                    <a:pt x="6546" y="153458"/>
                  </a:lnTo>
                  <a:lnTo>
                    <a:pt x="7539" y="155222"/>
                  </a:lnTo>
                  <a:lnTo>
                    <a:pt x="8201" y="157456"/>
                  </a:lnTo>
                  <a:lnTo>
                    <a:pt x="8642" y="157888"/>
                  </a:lnTo>
                  <a:lnTo>
                    <a:pt x="8937" y="157116"/>
                  </a:lnTo>
                  <a:lnTo>
                    <a:pt x="9133" y="155544"/>
                  </a:lnTo>
                  <a:lnTo>
                    <a:pt x="10322" y="154496"/>
                  </a:lnTo>
                  <a:lnTo>
                    <a:pt x="17692" y="152676"/>
                  </a:lnTo>
                  <a:lnTo>
                    <a:pt x="23704" y="157538"/>
                  </a:lnTo>
                  <a:lnTo>
                    <a:pt x="26386" y="157942"/>
                  </a:lnTo>
                  <a:lnTo>
                    <a:pt x="42638" y="152678"/>
                  </a:lnTo>
                  <a:lnTo>
                    <a:pt x="88903" y="152400"/>
                  </a:lnTo>
                  <a:lnTo>
                    <a:pt x="95251" y="155222"/>
                  </a:lnTo>
                  <a:lnTo>
                    <a:pt x="102894" y="160601"/>
                  </a:lnTo>
                  <a:lnTo>
                    <a:pt x="112008" y="161663"/>
                  </a:lnTo>
                  <a:lnTo>
                    <a:pt x="158921" y="161925"/>
                  </a:lnTo>
                  <a:lnTo>
                    <a:pt x="1714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6" name="SMARTInkShape-Group307"/>
          <p:cNvGrpSpPr/>
          <p:nvPr/>
        </p:nvGrpSpPr>
        <p:grpSpPr>
          <a:xfrm>
            <a:off x="1781175" y="5219700"/>
            <a:ext cx="295276" cy="19051"/>
            <a:chOff x="1781175" y="5219700"/>
            <a:chExt cx="295276" cy="19051"/>
          </a:xfrm>
        </p:grpSpPr>
        <p:sp>
          <p:nvSpPr>
            <p:cNvPr id="214" name="SMARTInkShape-1051"/>
            <p:cNvSpPr/>
            <p:nvPr>
              <p:custDataLst>
                <p:tags r:id="rId114"/>
              </p:custDataLst>
            </p:nvPr>
          </p:nvSpPr>
          <p:spPr>
            <a:xfrm>
              <a:off x="2076450" y="52292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052"/>
            <p:cNvSpPr/>
            <p:nvPr>
              <p:custDataLst>
                <p:tags r:id="rId115"/>
              </p:custDataLst>
            </p:nvPr>
          </p:nvSpPr>
          <p:spPr>
            <a:xfrm>
              <a:off x="1781175" y="52197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9" name="SMARTInkShape-Group308"/>
          <p:cNvGrpSpPr/>
          <p:nvPr/>
        </p:nvGrpSpPr>
        <p:grpSpPr>
          <a:xfrm>
            <a:off x="2371725" y="5257800"/>
            <a:ext cx="161926" cy="76201"/>
            <a:chOff x="2371725" y="5257800"/>
            <a:chExt cx="161926" cy="76201"/>
          </a:xfrm>
        </p:grpSpPr>
        <p:sp>
          <p:nvSpPr>
            <p:cNvPr id="217" name="SMARTInkShape-1053"/>
            <p:cNvSpPr/>
            <p:nvPr>
              <p:custDataLst>
                <p:tags r:id="rId112"/>
              </p:custDataLst>
            </p:nvPr>
          </p:nvSpPr>
          <p:spPr>
            <a:xfrm>
              <a:off x="2400334" y="5324475"/>
              <a:ext cx="133317" cy="9526"/>
            </a:xfrm>
            <a:custGeom>
              <a:avLst/>
              <a:gdLst/>
              <a:ahLst/>
              <a:cxnLst/>
              <a:rect l="0" t="0" r="0" b="0"/>
              <a:pathLst>
                <a:path w="133317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44685" y="9525"/>
                  </a:lnTo>
                  <a:lnTo>
                    <a:pt x="55270" y="9525"/>
                  </a:lnTo>
                  <a:lnTo>
                    <a:pt x="64356" y="2980"/>
                  </a:lnTo>
                  <a:lnTo>
                    <a:pt x="74402" y="392"/>
                  </a:lnTo>
                  <a:lnTo>
                    <a:pt x="108346" y="0"/>
                  </a:lnTo>
                  <a:lnTo>
                    <a:pt x="110320" y="1058"/>
                  </a:lnTo>
                  <a:lnTo>
                    <a:pt x="111635" y="2822"/>
                  </a:lnTo>
                  <a:lnTo>
                    <a:pt x="112512" y="5056"/>
                  </a:lnTo>
                  <a:lnTo>
                    <a:pt x="114155" y="6545"/>
                  </a:lnTo>
                  <a:lnTo>
                    <a:pt x="122313" y="9133"/>
                  </a:lnTo>
                  <a:lnTo>
                    <a:pt x="13331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1054"/>
            <p:cNvSpPr/>
            <p:nvPr>
              <p:custDataLst>
                <p:tags r:id="rId113"/>
              </p:custDataLst>
            </p:nvPr>
          </p:nvSpPr>
          <p:spPr>
            <a:xfrm>
              <a:off x="2371725" y="5257800"/>
              <a:ext cx="133347" cy="19051"/>
            </a:xfrm>
            <a:custGeom>
              <a:avLst/>
              <a:gdLst/>
              <a:ahLst/>
              <a:cxnLst/>
              <a:rect l="0" t="0" r="0" b="0"/>
              <a:pathLst>
                <a:path w="133347" h="19051">
                  <a:moveTo>
                    <a:pt x="0" y="19050"/>
                  </a:moveTo>
                  <a:lnTo>
                    <a:pt x="0" y="19050"/>
                  </a:lnTo>
                  <a:lnTo>
                    <a:pt x="17610" y="19050"/>
                  </a:lnTo>
                  <a:lnTo>
                    <a:pt x="23680" y="13994"/>
                  </a:lnTo>
                  <a:lnTo>
                    <a:pt x="32044" y="11511"/>
                  </a:lnTo>
                  <a:lnTo>
                    <a:pt x="79344" y="9535"/>
                  </a:lnTo>
                  <a:lnTo>
                    <a:pt x="85711" y="6708"/>
                  </a:lnTo>
                  <a:lnTo>
                    <a:pt x="92069" y="2981"/>
                  </a:lnTo>
                  <a:lnTo>
                    <a:pt x="104774" y="589"/>
                  </a:lnTo>
                  <a:lnTo>
                    <a:pt x="133339" y="0"/>
                  </a:lnTo>
                  <a:lnTo>
                    <a:pt x="133346" y="5056"/>
                  </a:lnTo>
                  <a:lnTo>
                    <a:pt x="132289" y="6545"/>
                  </a:lnTo>
                  <a:lnTo>
                    <a:pt x="130526" y="7539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4" name="SMARTInkShape-Group309"/>
          <p:cNvGrpSpPr/>
          <p:nvPr/>
        </p:nvGrpSpPr>
        <p:grpSpPr>
          <a:xfrm>
            <a:off x="2743201" y="5010150"/>
            <a:ext cx="2705100" cy="361941"/>
            <a:chOff x="2743201" y="5010150"/>
            <a:chExt cx="2705100" cy="361941"/>
          </a:xfrm>
        </p:grpSpPr>
        <p:sp>
          <p:nvSpPr>
            <p:cNvPr id="220" name="SMARTInkShape-1055"/>
            <p:cNvSpPr/>
            <p:nvPr>
              <p:custDataLst>
                <p:tags r:id="rId98"/>
              </p:custDataLst>
            </p:nvPr>
          </p:nvSpPr>
          <p:spPr>
            <a:xfrm>
              <a:off x="5277254" y="5029200"/>
              <a:ext cx="171047" cy="190462"/>
            </a:xfrm>
            <a:custGeom>
              <a:avLst/>
              <a:gdLst/>
              <a:ahLst/>
              <a:cxnLst/>
              <a:rect l="0" t="0" r="0" b="0"/>
              <a:pathLst>
                <a:path w="171047" h="190462">
                  <a:moveTo>
                    <a:pt x="161521" y="47625"/>
                  </a:moveTo>
                  <a:lnTo>
                    <a:pt x="161521" y="47625"/>
                  </a:lnTo>
                  <a:lnTo>
                    <a:pt x="161521" y="42569"/>
                  </a:lnTo>
                  <a:lnTo>
                    <a:pt x="162579" y="41080"/>
                  </a:lnTo>
                  <a:lnTo>
                    <a:pt x="164343" y="40086"/>
                  </a:lnTo>
                  <a:lnTo>
                    <a:pt x="169722" y="38492"/>
                  </a:lnTo>
                  <a:lnTo>
                    <a:pt x="170458" y="35452"/>
                  </a:lnTo>
                  <a:lnTo>
                    <a:pt x="171046" y="10976"/>
                  </a:lnTo>
                  <a:lnTo>
                    <a:pt x="169987" y="10492"/>
                  </a:lnTo>
                  <a:lnTo>
                    <a:pt x="165990" y="9955"/>
                  </a:lnTo>
                  <a:lnTo>
                    <a:pt x="164501" y="8753"/>
                  </a:lnTo>
                  <a:lnTo>
                    <a:pt x="161913" y="1362"/>
                  </a:lnTo>
                  <a:lnTo>
                    <a:pt x="158873" y="605"/>
                  </a:lnTo>
                  <a:lnTo>
                    <a:pt x="120208" y="0"/>
                  </a:lnTo>
                  <a:lnTo>
                    <a:pt x="113879" y="2823"/>
                  </a:lnTo>
                  <a:lnTo>
                    <a:pt x="97138" y="15810"/>
                  </a:lnTo>
                  <a:lnTo>
                    <a:pt x="88234" y="19148"/>
                  </a:lnTo>
                  <a:lnTo>
                    <a:pt x="78893" y="25312"/>
                  </a:lnTo>
                  <a:lnTo>
                    <a:pt x="69423" y="28666"/>
                  </a:lnTo>
                  <a:lnTo>
                    <a:pt x="44045" y="50928"/>
                  </a:lnTo>
                  <a:lnTo>
                    <a:pt x="40518" y="57207"/>
                  </a:lnTo>
                  <a:lnTo>
                    <a:pt x="37892" y="63525"/>
                  </a:lnTo>
                  <a:lnTo>
                    <a:pt x="21294" y="85726"/>
                  </a:lnTo>
                  <a:lnTo>
                    <a:pt x="18765" y="92075"/>
                  </a:lnTo>
                  <a:lnTo>
                    <a:pt x="12449" y="101600"/>
                  </a:lnTo>
                  <a:lnTo>
                    <a:pt x="10107" y="111125"/>
                  </a:lnTo>
                  <a:lnTo>
                    <a:pt x="9559" y="117475"/>
                  </a:lnTo>
                  <a:lnTo>
                    <a:pt x="6494" y="123825"/>
                  </a:lnTo>
                  <a:lnTo>
                    <a:pt x="2661" y="130175"/>
                  </a:lnTo>
                  <a:lnTo>
                    <a:pt x="202" y="142875"/>
                  </a:lnTo>
                  <a:lnTo>
                    <a:pt x="0" y="146050"/>
                  </a:lnTo>
                  <a:lnTo>
                    <a:pt x="2599" y="152400"/>
                  </a:lnTo>
                  <a:lnTo>
                    <a:pt x="6222" y="158750"/>
                  </a:lnTo>
                  <a:lnTo>
                    <a:pt x="8549" y="171450"/>
                  </a:lnTo>
                  <a:lnTo>
                    <a:pt x="8739" y="174625"/>
                  </a:lnTo>
                  <a:lnTo>
                    <a:pt x="9925" y="176742"/>
                  </a:lnTo>
                  <a:lnTo>
                    <a:pt x="11774" y="178153"/>
                  </a:lnTo>
                  <a:lnTo>
                    <a:pt x="16650" y="180779"/>
                  </a:lnTo>
                  <a:lnTo>
                    <a:pt x="25345" y="187150"/>
                  </a:lnTo>
                  <a:lnTo>
                    <a:pt x="34624" y="189508"/>
                  </a:lnTo>
                  <a:lnTo>
                    <a:pt x="68126" y="190461"/>
                  </a:lnTo>
                  <a:lnTo>
                    <a:pt x="75210" y="187661"/>
                  </a:lnTo>
                  <a:lnTo>
                    <a:pt x="78580" y="185432"/>
                  </a:lnTo>
                  <a:lnTo>
                    <a:pt x="93437" y="182295"/>
                  </a:lnTo>
                  <a:lnTo>
                    <a:pt x="109816" y="180177"/>
                  </a:lnTo>
                  <a:lnTo>
                    <a:pt x="123242" y="173487"/>
                  </a:lnTo>
                  <a:lnTo>
                    <a:pt x="126477" y="172808"/>
                  </a:lnTo>
                  <a:lnTo>
                    <a:pt x="151923" y="161942"/>
                  </a:lnTo>
                  <a:lnTo>
                    <a:pt x="15199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056"/>
            <p:cNvSpPr/>
            <p:nvPr>
              <p:custDataLst>
                <p:tags r:id="rId99"/>
              </p:custDataLst>
            </p:nvPr>
          </p:nvSpPr>
          <p:spPr>
            <a:xfrm>
              <a:off x="5000636" y="5019678"/>
              <a:ext cx="180965" cy="200013"/>
            </a:xfrm>
            <a:custGeom>
              <a:avLst/>
              <a:gdLst/>
              <a:ahLst/>
              <a:cxnLst/>
              <a:rect l="0" t="0" r="0" b="0"/>
              <a:pathLst>
                <a:path w="180965" h="200013">
                  <a:moveTo>
                    <a:pt x="171439" y="19047"/>
                  </a:moveTo>
                  <a:lnTo>
                    <a:pt x="171439" y="19047"/>
                  </a:lnTo>
                  <a:lnTo>
                    <a:pt x="171439" y="13991"/>
                  </a:lnTo>
                  <a:lnTo>
                    <a:pt x="170381" y="12502"/>
                  </a:lnTo>
                  <a:lnTo>
                    <a:pt x="168617" y="11508"/>
                  </a:lnTo>
                  <a:lnTo>
                    <a:pt x="162306" y="9638"/>
                  </a:lnTo>
                  <a:lnTo>
                    <a:pt x="153747" y="1331"/>
                  </a:lnTo>
                  <a:lnTo>
                    <a:pt x="144307" y="114"/>
                  </a:lnTo>
                  <a:lnTo>
                    <a:pt x="128713" y="0"/>
                  </a:lnTo>
                  <a:lnTo>
                    <a:pt x="123169" y="2820"/>
                  </a:lnTo>
                  <a:lnTo>
                    <a:pt x="117177" y="6544"/>
                  </a:lnTo>
                  <a:lnTo>
                    <a:pt x="106608" y="9130"/>
                  </a:lnTo>
                  <a:lnTo>
                    <a:pt x="100254" y="14462"/>
                  </a:lnTo>
                  <a:lnTo>
                    <a:pt x="97468" y="19831"/>
                  </a:lnTo>
                  <a:lnTo>
                    <a:pt x="96725" y="22745"/>
                  </a:lnTo>
                  <a:lnTo>
                    <a:pt x="95171" y="24687"/>
                  </a:lnTo>
                  <a:lnTo>
                    <a:pt x="77944" y="36622"/>
                  </a:lnTo>
                  <a:lnTo>
                    <a:pt x="76969" y="40263"/>
                  </a:lnTo>
                  <a:lnTo>
                    <a:pt x="76709" y="42716"/>
                  </a:lnTo>
                  <a:lnTo>
                    <a:pt x="73597" y="48264"/>
                  </a:lnTo>
                  <a:lnTo>
                    <a:pt x="68033" y="55392"/>
                  </a:lnTo>
                  <a:lnTo>
                    <a:pt x="66934" y="64404"/>
                  </a:lnTo>
                  <a:lnTo>
                    <a:pt x="66674" y="75675"/>
                  </a:lnTo>
                  <a:lnTo>
                    <a:pt x="73212" y="83698"/>
                  </a:lnTo>
                  <a:lnTo>
                    <a:pt x="74866" y="89409"/>
                  </a:lnTo>
                  <a:lnTo>
                    <a:pt x="76365" y="91354"/>
                  </a:lnTo>
                  <a:lnTo>
                    <a:pt x="84274" y="94734"/>
                  </a:lnTo>
                  <a:lnTo>
                    <a:pt x="90344" y="95095"/>
                  </a:lnTo>
                  <a:lnTo>
                    <a:pt x="91976" y="96205"/>
                  </a:lnTo>
                  <a:lnTo>
                    <a:pt x="93064" y="98002"/>
                  </a:lnTo>
                  <a:lnTo>
                    <a:pt x="94810" y="103434"/>
                  </a:lnTo>
                  <a:lnTo>
                    <a:pt x="97870" y="104178"/>
                  </a:lnTo>
                  <a:lnTo>
                    <a:pt x="104761" y="104772"/>
                  </a:lnTo>
                  <a:lnTo>
                    <a:pt x="104764" y="104772"/>
                  </a:lnTo>
                  <a:lnTo>
                    <a:pt x="90299" y="104772"/>
                  </a:lnTo>
                  <a:lnTo>
                    <a:pt x="84930" y="107594"/>
                  </a:lnTo>
                  <a:lnTo>
                    <a:pt x="79016" y="111317"/>
                  </a:lnTo>
                  <a:lnTo>
                    <a:pt x="68500" y="113905"/>
                  </a:lnTo>
                  <a:lnTo>
                    <a:pt x="59422" y="120766"/>
                  </a:lnTo>
                  <a:lnTo>
                    <a:pt x="50524" y="122916"/>
                  </a:lnTo>
                  <a:lnTo>
                    <a:pt x="44322" y="123419"/>
                  </a:lnTo>
                  <a:lnTo>
                    <a:pt x="42244" y="124612"/>
                  </a:lnTo>
                  <a:lnTo>
                    <a:pt x="40859" y="126465"/>
                  </a:lnTo>
                  <a:lnTo>
                    <a:pt x="39936" y="128759"/>
                  </a:lnTo>
                  <a:lnTo>
                    <a:pt x="38261" y="130288"/>
                  </a:lnTo>
                  <a:lnTo>
                    <a:pt x="27971" y="135565"/>
                  </a:lnTo>
                  <a:lnTo>
                    <a:pt x="4896" y="157023"/>
                  </a:lnTo>
                  <a:lnTo>
                    <a:pt x="2170" y="162567"/>
                  </a:lnTo>
                  <a:lnTo>
                    <a:pt x="27" y="179494"/>
                  </a:lnTo>
                  <a:lnTo>
                    <a:pt x="0" y="185591"/>
                  </a:lnTo>
                  <a:lnTo>
                    <a:pt x="1054" y="187226"/>
                  </a:lnTo>
                  <a:lnTo>
                    <a:pt x="2816" y="188317"/>
                  </a:lnTo>
                  <a:lnTo>
                    <a:pt x="8191" y="190066"/>
                  </a:lnTo>
                  <a:lnTo>
                    <a:pt x="17599" y="198660"/>
                  </a:lnTo>
                  <a:lnTo>
                    <a:pt x="23669" y="199619"/>
                  </a:lnTo>
                  <a:lnTo>
                    <a:pt x="55884" y="200012"/>
                  </a:lnTo>
                  <a:lnTo>
                    <a:pt x="64695" y="197195"/>
                  </a:lnTo>
                  <a:lnTo>
                    <a:pt x="72138" y="193474"/>
                  </a:lnTo>
                  <a:lnTo>
                    <a:pt x="88363" y="191085"/>
                  </a:lnTo>
                  <a:lnTo>
                    <a:pt x="111267" y="189516"/>
                  </a:lnTo>
                  <a:lnTo>
                    <a:pt x="142222" y="178743"/>
                  </a:lnTo>
                  <a:lnTo>
                    <a:pt x="145611" y="176311"/>
                  </a:lnTo>
                  <a:lnTo>
                    <a:pt x="160494" y="172888"/>
                  </a:lnTo>
                  <a:lnTo>
                    <a:pt x="18096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057"/>
            <p:cNvSpPr/>
            <p:nvPr>
              <p:custDataLst>
                <p:tags r:id="rId100"/>
              </p:custDataLst>
            </p:nvPr>
          </p:nvSpPr>
          <p:spPr>
            <a:xfrm>
              <a:off x="4743460" y="5162550"/>
              <a:ext cx="161916" cy="28576"/>
            </a:xfrm>
            <a:custGeom>
              <a:avLst/>
              <a:gdLst/>
              <a:ahLst/>
              <a:cxnLst/>
              <a:rect l="0" t="0" r="0" b="0"/>
              <a:pathLst>
                <a:path w="161916" h="28576">
                  <a:moveTo>
                    <a:pt x="9515" y="28575"/>
                  </a:moveTo>
                  <a:lnTo>
                    <a:pt x="9515" y="28575"/>
                  </a:lnTo>
                  <a:lnTo>
                    <a:pt x="4458" y="28575"/>
                  </a:lnTo>
                  <a:lnTo>
                    <a:pt x="2969" y="27517"/>
                  </a:lnTo>
                  <a:lnTo>
                    <a:pt x="1976" y="25753"/>
                  </a:lnTo>
                  <a:lnTo>
                    <a:pt x="107" y="19442"/>
                  </a:lnTo>
                  <a:lnTo>
                    <a:pt x="13" y="13640"/>
                  </a:lnTo>
                  <a:lnTo>
                    <a:pt x="0" y="15940"/>
                  </a:lnTo>
                  <a:lnTo>
                    <a:pt x="1055" y="16976"/>
                  </a:lnTo>
                  <a:lnTo>
                    <a:pt x="5050" y="18129"/>
                  </a:lnTo>
                  <a:lnTo>
                    <a:pt x="32147" y="19043"/>
                  </a:lnTo>
                  <a:lnTo>
                    <a:pt x="72761" y="9787"/>
                  </a:lnTo>
                  <a:lnTo>
                    <a:pt x="111284" y="8474"/>
                  </a:lnTo>
                  <a:lnTo>
                    <a:pt x="135074" y="1325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058"/>
            <p:cNvSpPr/>
            <p:nvPr>
              <p:custDataLst>
                <p:tags r:id="rId101"/>
              </p:custDataLst>
            </p:nvPr>
          </p:nvSpPr>
          <p:spPr>
            <a:xfrm>
              <a:off x="4829175" y="5038725"/>
              <a:ext cx="57151" cy="190501"/>
            </a:xfrm>
            <a:custGeom>
              <a:avLst/>
              <a:gdLst/>
              <a:ahLst/>
              <a:cxnLst/>
              <a:rect l="0" t="0" r="0" b="0"/>
              <a:pathLst>
                <a:path w="57151" h="190501">
                  <a:moveTo>
                    <a:pt x="57150" y="0"/>
                  </a:moveTo>
                  <a:lnTo>
                    <a:pt x="57150" y="0"/>
                  </a:lnTo>
                  <a:lnTo>
                    <a:pt x="52094" y="0"/>
                  </a:lnTo>
                  <a:lnTo>
                    <a:pt x="50605" y="1058"/>
                  </a:lnTo>
                  <a:lnTo>
                    <a:pt x="49611" y="2822"/>
                  </a:lnTo>
                  <a:lnTo>
                    <a:pt x="47887" y="9701"/>
                  </a:lnTo>
                  <a:lnTo>
                    <a:pt x="47659" y="17609"/>
                  </a:lnTo>
                  <a:lnTo>
                    <a:pt x="41086" y="26370"/>
                  </a:lnTo>
                  <a:lnTo>
                    <a:pt x="38985" y="35212"/>
                  </a:lnTo>
                  <a:lnTo>
                    <a:pt x="38493" y="41403"/>
                  </a:lnTo>
                  <a:lnTo>
                    <a:pt x="37304" y="43477"/>
                  </a:lnTo>
                  <a:lnTo>
                    <a:pt x="35452" y="44860"/>
                  </a:lnTo>
                  <a:lnTo>
                    <a:pt x="33160" y="45782"/>
                  </a:lnTo>
                  <a:lnTo>
                    <a:pt x="31632" y="47454"/>
                  </a:lnTo>
                  <a:lnTo>
                    <a:pt x="29933" y="52135"/>
                  </a:lnTo>
                  <a:lnTo>
                    <a:pt x="27596" y="81745"/>
                  </a:lnTo>
                  <a:lnTo>
                    <a:pt x="21051" y="95091"/>
                  </a:lnTo>
                  <a:lnTo>
                    <a:pt x="18255" y="111104"/>
                  </a:lnTo>
                  <a:lnTo>
                    <a:pt x="11563" y="123821"/>
                  </a:lnTo>
                  <a:lnTo>
                    <a:pt x="8474" y="168275"/>
                  </a:lnTo>
                  <a:lnTo>
                    <a:pt x="1325" y="179094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059"/>
            <p:cNvSpPr/>
            <p:nvPr>
              <p:custDataLst>
                <p:tags r:id="rId102"/>
              </p:custDataLst>
            </p:nvPr>
          </p:nvSpPr>
          <p:spPr>
            <a:xfrm>
              <a:off x="4695942" y="5010150"/>
              <a:ext cx="209434" cy="238115"/>
            </a:xfrm>
            <a:custGeom>
              <a:avLst/>
              <a:gdLst/>
              <a:ahLst/>
              <a:cxnLst/>
              <a:rect l="0" t="0" r="0" b="0"/>
              <a:pathLst>
                <a:path w="209434" h="238115">
                  <a:moveTo>
                    <a:pt x="209433" y="0"/>
                  </a:moveTo>
                  <a:lnTo>
                    <a:pt x="209433" y="0"/>
                  </a:lnTo>
                  <a:lnTo>
                    <a:pt x="191824" y="0"/>
                  </a:lnTo>
                  <a:lnTo>
                    <a:pt x="172784" y="17609"/>
                  </a:lnTo>
                  <a:lnTo>
                    <a:pt x="166707" y="18623"/>
                  </a:lnTo>
                  <a:lnTo>
                    <a:pt x="165074" y="19824"/>
                  </a:lnTo>
                  <a:lnTo>
                    <a:pt x="163259" y="23980"/>
                  </a:lnTo>
                  <a:lnTo>
                    <a:pt x="161717" y="25512"/>
                  </a:lnTo>
                  <a:lnTo>
                    <a:pt x="151638" y="30792"/>
                  </a:lnTo>
                  <a:lnTo>
                    <a:pt x="148678" y="33228"/>
                  </a:lnTo>
                  <a:lnTo>
                    <a:pt x="145389" y="38757"/>
                  </a:lnTo>
                  <a:lnTo>
                    <a:pt x="142869" y="44742"/>
                  </a:lnTo>
                  <a:lnTo>
                    <a:pt x="110972" y="79378"/>
                  </a:lnTo>
                  <a:lnTo>
                    <a:pt x="73300" y="107950"/>
                  </a:lnTo>
                  <a:lnTo>
                    <a:pt x="34811" y="155459"/>
                  </a:lnTo>
                  <a:lnTo>
                    <a:pt x="23167" y="174798"/>
                  </a:lnTo>
                  <a:lnTo>
                    <a:pt x="19769" y="189907"/>
                  </a:lnTo>
                  <a:lnTo>
                    <a:pt x="19491" y="193280"/>
                  </a:lnTo>
                  <a:lnTo>
                    <a:pt x="16358" y="199849"/>
                  </a:lnTo>
                  <a:lnTo>
                    <a:pt x="12497" y="206296"/>
                  </a:lnTo>
                  <a:lnTo>
                    <a:pt x="10018" y="219059"/>
                  </a:lnTo>
                  <a:lnTo>
                    <a:pt x="9444" y="233098"/>
                  </a:lnTo>
                  <a:lnTo>
                    <a:pt x="8374" y="234773"/>
                  </a:lnTo>
                  <a:lnTo>
                    <a:pt x="6602" y="235891"/>
                  </a:lnTo>
                  <a:lnTo>
                    <a:pt x="0" y="238086"/>
                  </a:lnTo>
                  <a:lnTo>
                    <a:pt x="4974" y="238114"/>
                  </a:lnTo>
                  <a:lnTo>
                    <a:pt x="6452" y="237060"/>
                  </a:lnTo>
                  <a:lnTo>
                    <a:pt x="9408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060"/>
            <p:cNvSpPr/>
            <p:nvPr>
              <p:custDataLst>
                <p:tags r:id="rId103"/>
              </p:custDataLst>
            </p:nvPr>
          </p:nvSpPr>
          <p:spPr>
            <a:xfrm>
              <a:off x="4343528" y="5172075"/>
              <a:ext cx="152273" cy="114301"/>
            </a:xfrm>
            <a:custGeom>
              <a:avLst/>
              <a:gdLst/>
              <a:ahLst/>
              <a:cxnLst/>
              <a:rect l="0" t="0" r="0" b="0"/>
              <a:pathLst>
                <a:path w="152273" h="114301">
                  <a:moveTo>
                    <a:pt x="142747" y="0"/>
                  </a:moveTo>
                  <a:lnTo>
                    <a:pt x="142747" y="0"/>
                  </a:lnTo>
                  <a:lnTo>
                    <a:pt x="142747" y="8201"/>
                  </a:lnTo>
                  <a:lnTo>
                    <a:pt x="141689" y="8642"/>
                  </a:lnTo>
                  <a:lnTo>
                    <a:pt x="137690" y="9133"/>
                  </a:lnTo>
                  <a:lnTo>
                    <a:pt x="137259" y="10321"/>
                  </a:lnTo>
                  <a:lnTo>
                    <a:pt x="139603" y="14465"/>
                  </a:lnTo>
                  <a:lnTo>
                    <a:pt x="139592" y="15994"/>
                  </a:lnTo>
                  <a:lnTo>
                    <a:pt x="138527" y="17013"/>
                  </a:lnTo>
                  <a:lnTo>
                    <a:pt x="134522" y="18144"/>
                  </a:lnTo>
                  <a:lnTo>
                    <a:pt x="129213" y="18647"/>
                  </a:lnTo>
                  <a:lnTo>
                    <a:pt x="127374" y="19840"/>
                  </a:lnTo>
                  <a:lnTo>
                    <a:pt x="126148" y="21693"/>
                  </a:lnTo>
                  <a:lnTo>
                    <a:pt x="125331" y="23987"/>
                  </a:lnTo>
                  <a:lnTo>
                    <a:pt x="123728" y="25516"/>
                  </a:lnTo>
                  <a:lnTo>
                    <a:pt x="119125" y="27216"/>
                  </a:lnTo>
                  <a:lnTo>
                    <a:pt x="117474" y="28727"/>
                  </a:lnTo>
                  <a:lnTo>
                    <a:pt x="115640" y="33229"/>
                  </a:lnTo>
                  <a:lnTo>
                    <a:pt x="114092" y="34853"/>
                  </a:lnTo>
                  <a:lnTo>
                    <a:pt x="109551" y="36657"/>
                  </a:lnTo>
                  <a:lnTo>
                    <a:pt x="107915" y="38196"/>
                  </a:lnTo>
                  <a:lnTo>
                    <a:pt x="106100" y="42728"/>
                  </a:lnTo>
                  <a:lnTo>
                    <a:pt x="104557" y="44360"/>
                  </a:lnTo>
                  <a:lnTo>
                    <a:pt x="87352" y="55699"/>
                  </a:lnTo>
                  <a:lnTo>
                    <a:pt x="78340" y="63409"/>
                  </a:lnTo>
                  <a:lnTo>
                    <a:pt x="69453" y="66766"/>
                  </a:lnTo>
                  <a:lnTo>
                    <a:pt x="47481" y="83094"/>
                  </a:lnTo>
                  <a:lnTo>
                    <a:pt x="41140" y="85614"/>
                  </a:lnTo>
                  <a:lnTo>
                    <a:pt x="31620" y="91925"/>
                  </a:lnTo>
                  <a:lnTo>
                    <a:pt x="25272" y="93772"/>
                  </a:lnTo>
                  <a:lnTo>
                    <a:pt x="23155" y="95323"/>
                  </a:lnTo>
                  <a:lnTo>
                    <a:pt x="21744" y="97416"/>
                  </a:lnTo>
                  <a:lnTo>
                    <a:pt x="20803" y="99869"/>
                  </a:lnTo>
                  <a:lnTo>
                    <a:pt x="19118" y="101504"/>
                  </a:lnTo>
                  <a:lnTo>
                    <a:pt x="14423" y="103322"/>
                  </a:lnTo>
                  <a:lnTo>
                    <a:pt x="12747" y="104864"/>
                  </a:lnTo>
                  <a:lnTo>
                    <a:pt x="10886" y="109401"/>
                  </a:lnTo>
                  <a:lnTo>
                    <a:pt x="9332" y="111034"/>
                  </a:lnTo>
                  <a:lnTo>
                    <a:pt x="0" y="114262"/>
                  </a:lnTo>
                  <a:lnTo>
                    <a:pt x="41553" y="114300"/>
                  </a:lnTo>
                  <a:lnTo>
                    <a:pt x="47677" y="111478"/>
                  </a:lnTo>
                  <a:lnTo>
                    <a:pt x="53926" y="107755"/>
                  </a:lnTo>
                  <a:lnTo>
                    <a:pt x="66563" y="105363"/>
                  </a:lnTo>
                  <a:lnTo>
                    <a:pt x="114172" y="104776"/>
                  </a:lnTo>
                  <a:lnTo>
                    <a:pt x="15227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1061"/>
            <p:cNvSpPr/>
            <p:nvPr>
              <p:custDataLst>
                <p:tags r:id="rId104"/>
              </p:custDataLst>
            </p:nvPr>
          </p:nvSpPr>
          <p:spPr>
            <a:xfrm>
              <a:off x="4076700" y="5172075"/>
              <a:ext cx="19051" cy="123826"/>
            </a:xfrm>
            <a:custGeom>
              <a:avLst/>
              <a:gdLst/>
              <a:ahLst/>
              <a:cxnLst/>
              <a:rect l="0" t="0" r="0" b="0"/>
              <a:pathLst>
                <a:path w="19051" h="123826">
                  <a:moveTo>
                    <a:pt x="19050" y="0"/>
                  </a:moveTo>
                  <a:lnTo>
                    <a:pt x="19050" y="0"/>
                  </a:lnTo>
                  <a:lnTo>
                    <a:pt x="9559" y="0"/>
                  </a:lnTo>
                  <a:lnTo>
                    <a:pt x="17729" y="8201"/>
                  </a:lnTo>
                  <a:lnTo>
                    <a:pt x="18659" y="14189"/>
                  </a:lnTo>
                  <a:lnTo>
                    <a:pt x="19050" y="60785"/>
                  </a:lnTo>
                  <a:lnTo>
                    <a:pt x="19050" y="79017"/>
                  </a:lnTo>
                  <a:lnTo>
                    <a:pt x="16228" y="85566"/>
                  </a:lnTo>
                  <a:lnTo>
                    <a:pt x="12504" y="92004"/>
                  </a:lnTo>
                  <a:lnTo>
                    <a:pt x="10114" y="104761"/>
                  </a:lnTo>
                  <a:lnTo>
                    <a:pt x="9642" y="112416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062"/>
            <p:cNvSpPr/>
            <p:nvPr>
              <p:custDataLst>
                <p:tags r:id="rId105"/>
              </p:custDataLst>
            </p:nvPr>
          </p:nvSpPr>
          <p:spPr>
            <a:xfrm>
              <a:off x="4010025" y="5210175"/>
              <a:ext cx="151994" cy="19051"/>
            </a:xfrm>
            <a:custGeom>
              <a:avLst/>
              <a:gdLst/>
              <a:ahLst/>
              <a:cxnLst/>
              <a:rect l="0" t="0" r="0" b="0"/>
              <a:pathLst>
                <a:path w="151994" h="19051">
                  <a:moveTo>
                    <a:pt x="0" y="9525"/>
                  </a:moveTo>
                  <a:lnTo>
                    <a:pt x="0" y="9525"/>
                  </a:lnTo>
                  <a:lnTo>
                    <a:pt x="0" y="14581"/>
                  </a:lnTo>
                  <a:lnTo>
                    <a:pt x="1058" y="16070"/>
                  </a:lnTo>
                  <a:lnTo>
                    <a:pt x="2822" y="17064"/>
                  </a:lnTo>
                  <a:lnTo>
                    <a:pt x="9132" y="18934"/>
                  </a:lnTo>
                  <a:lnTo>
                    <a:pt x="54060" y="19050"/>
                  </a:lnTo>
                  <a:lnTo>
                    <a:pt x="76234" y="19050"/>
                  </a:lnTo>
                  <a:lnTo>
                    <a:pt x="79397" y="17992"/>
                  </a:lnTo>
                  <a:lnTo>
                    <a:pt x="81507" y="16228"/>
                  </a:lnTo>
                  <a:lnTo>
                    <a:pt x="82913" y="13994"/>
                  </a:lnTo>
                  <a:lnTo>
                    <a:pt x="84908" y="12505"/>
                  </a:lnTo>
                  <a:lnTo>
                    <a:pt x="89948" y="10849"/>
                  </a:lnTo>
                  <a:lnTo>
                    <a:pt x="118434" y="9559"/>
                  </a:lnTo>
                  <a:lnTo>
                    <a:pt x="124251" y="6718"/>
                  </a:lnTo>
                  <a:lnTo>
                    <a:pt x="130364" y="2986"/>
                  </a:lnTo>
                  <a:lnTo>
                    <a:pt x="142325" y="116"/>
                  </a:lnTo>
                  <a:lnTo>
                    <a:pt x="151993" y="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063"/>
            <p:cNvSpPr/>
            <p:nvPr>
              <p:custDataLst>
                <p:tags r:id="rId106"/>
              </p:custDataLst>
            </p:nvPr>
          </p:nvSpPr>
          <p:spPr>
            <a:xfrm>
              <a:off x="3733800" y="5242789"/>
              <a:ext cx="161926" cy="24537"/>
            </a:xfrm>
            <a:custGeom>
              <a:avLst/>
              <a:gdLst/>
              <a:ahLst/>
              <a:cxnLst/>
              <a:rect l="0" t="0" r="0" b="0"/>
              <a:pathLst>
                <a:path w="161926" h="24537">
                  <a:moveTo>
                    <a:pt x="0" y="24536"/>
                  </a:moveTo>
                  <a:lnTo>
                    <a:pt x="0" y="24536"/>
                  </a:lnTo>
                  <a:lnTo>
                    <a:pt x="33088" y="24536"/>
                  </a:lnTo>
                  <a:lnTo>
                    <a:pt x="38695" y="21714"/>
                  </a:lnTo>
                  <a:lnTo>
                    <a:pt x="44714" y="17991"/>
                  </a:lnTo>
                  <a:lnTo>
                    <a:pt x="55112" y="15894"/>
                  </a:lnTo>
                  <a:lnTo>
                    <a:pt x="73005" y="15127"/>
                  </a:lnTo>
                  <a:lnTo>
                    <a:pt x="100902" y="6375"/>
                  </a:lnTo>
                  <a:lnTo>
                    <a:pt x="136517" y="5496"/>
                  </a:lnTo>
                  <a:lnTo>
                    <a:pt x="138636" y="4435"/>
                  </a:lnTo>
                  <a:lnTo>
                    <a:pt x="140049" y="2669"/>
                  </a:lnTo>
                  <a:lnTo>
                    <a:pt x="140991" y="433"/>
                  </a:lnTo>
                  <a:lnTo>
                    <a:pt x="142677" y="0"/>
                  </a:lnTo>
                  <a:lnTo>
                    <a:pt x="152465" y="4865"/>
                  </a:lnTo>
                  <a:lnTo>
                    <a:pt x="161925" y="54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064"/>
            <p:cNvSpPr/>
            <p:nvPr>
              <p:custDataLst>
                <p:tags r:id="rId107"/>
              </p:custDataLst>
            </p:nvPr>
          </p:nvSpPr>
          <p:spPr>
            <a:xfrm>
              <a:off x="3829050" y="5124453"/>
              <a:ext cx="56725" cy="190487"/>
            </a:xfrm>
            <a:custGeom>
              <a:avLst/>
              <a:gdLst/>
              <a:ahLst/>
              <a:cxnLst/>
              <a:rect l="0" t="0" r="0" b="0"/>
              <a:pathLst>
                <a:path w="56725" h="190487">
                  <a:moveTo>
                    <a:pt x="38100" y="9522"/>
                  </a:moveTo>
                  <a:lnTo>
                    <a:pt x="38100" y="9522"/>
                  </a:lnTo>
                  <a:lnTo>
                    <a:pt x="43157" y="9522"/>
                  </a:lnTo>
                  <a:lnTo>
                    <a:pt x="44646" y="8464"/>
                  </a:lnTo>
                  <a:lnTo>
                    <a:pt x="45639" y="6700"/>
                  </a:lnTo>
                  <a:lnTo>
                    <a:pt x="46301" y="4466"/>
                  </a:lnTo>
                  <a:lnTo>
                    <a:pt x="47801" y="2977"/>
                  </a:lnTo>
                  <a:lnTo>
                    <a:pt x="56724" y="113"/>
                  </a:lnTo>
                  <a:lnTo>
                    <a:pt x="38874" y="0"/>
                  </a:lnTo>
                  <a:lnTo>
                    <a:pt x="33273" y="5054"/>
                  </a:lnTo>
                  <a:lnTo>
                    <a:pt x="30663" y="10359"/>
                  </a:lnTo>
                  <a:lnTo>
                    <a:pt x="27598" y="26312"/>
                  </a:lnTo>
                  <a:lnTo>
                    <a:pt x="22053" y="36251"/>
                  </a:lnTo>
                  <a:lnTo>
                    <a:pt x="18881" y="51073"/>
                  </a:lnTo>
                  <a:lnTo>
                    <a:pt x="11686" y="66100"/>
                  </a:lnTo>
                  <a:lnTo>
                    <a:pt x="10966" y="69466"/>
                  </a:lnTo>
                  <a:lnTo>
                    <a:pt x="2176" y="88494"/>
                  </a:lnTo>
                  <a:lnTo>
                    <a:pt x="38" y="131936"/>
                  </a:lnTo>
                  <a:lnTo>
                    <a:pt x="0" y="175004"/>
                  </a:lnTo>
                  <a:lnTo>
                    <a:pt x="1058" y="176993"/>
                  </a:lnTo>
                  <a:lnTo>
                    <a:pt x="2822" y="178319"/>
                  </a:lnTo>
                  <a:lnTo>
                    <a:pt x="5057" y="179204"/>
                  </a:lnTo>
                  <a:lnTo>
                    <a:pt x="6546" y="180851"/>
                  </a:lnTo>
                  <a:lnTo>
                    <a:pt x="9522" y="190486"/>
                  </a:lnTo>
                  <a:lnTo>
                    <a:pt x="9525" y="185437"/>
                  </a:lnTo>
                  <a:lnTo>
                    <a:pt x="8467" y="183949"/>
                  </a:lnTo>
                  <a:lnTo>
                    <a:pt x="6702" y="182956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065"/>
            <p:cNvSpPr/>
            <p:nvPr>
              <p:custDataLst>
                <p:tags r:id="rId108"/>
              </p:custDataLst>
            </p:nvPr>
          </p:nvSpPr>
          <p:spPr>
            <a:xfrm>
              <a:off x="3695738" y="5095992"/>
              <a:ext cx="180545" cy="199788"/>
            </a:xfrm>
            <a:custGeom>
              <a:avLst/>
              <a:gdLst/>
              <a:ahLst/>
              <a:cxnLst/>
              <a:rect l="0" t="0" r="0" b="0"/>
              <a:pathLst>
                <a:path w="180545" h="199788">
                  <a:moveTo>
                    <a:pt x="171412" y="18933"/>
                  </a:moveTo>
                  <a:lnTo>
                    <a:pt x="171412" y="18933"/>
                  </a:lnTo>
                  <a:lnTo>
                    <a:pt x="171412" y="13877"/>
                  </a:lnTo>
                  <a:lnTo>
                    <a:pt x="172470" y="12388"/>
                  </a:lnTo>
                  <a:lnTo>
                    <a:pt x="174234" y="11394"/>
                  </a:lnTo>
                  <a:lnTo>
                    <a:pt x="180544" y="9524"/>
                  </a:lnTo>
                  <a:lnTo>
                    <a:pt x="171795" y="278"/>
                  </a:lnTo>
                  <a:lnTo>
                    <a:pt x="166469" y="0"/>
                  </a:lnTo>
                  <a:lnTo>
                    <a:pt x="164942" y="1019"/>
                  </a:lnTo>
                  <a:lnTo>
                    <a:pt x="163923" y="2757"/>
                  </a:lnTo>
                  <a:lnTo>
                    <a:pt x="162289" y="8095"/>
                  </a:lnTo>
                  <a:lnTo>
                    <a:pt x="159243" y="8824"/>
                  </a:lnTo>
                  <a:lnTo>
                    <a:pt x="148665" y="9293"/>
                  </a:lnTo>
                  <a:lnTo>
                    <a:pt x="146722" y="10389"/>
                  </a:lnTo>
                  <a:lnTo>
                    <a:pt x="145427" y="12179"/>
                  </a:lnTo>
                  <a:lnTo>
                    <a:pt x="144564" y="14431"/>
                  </a:lnTo>
                  <a:lnTo>
                    <a:pt x="142930" y="15932"/>
                  </a:lnTo>
                  <a:lnTo>
                    <a:pt x="138292" y="17599"/>
                  </a:lnTo>
                  <a:lnTo>
                    <a:pt x="126691" y="19728"/>
                  </a:lnTo>
                  <a:lnTo>
                    <a:pt x="112260" y="30676"/>
                  </a:lnTo>
                  <a:lnTo>
                    <a:pt x="89636" y="54145"/>
                  </a:lnTo>
                  <a:lnTo>
                    <a:pt x="83645" y="66614"/>
                  </a:lnTo>
                  <a:lnTo>
                    <a:pt x="70601" y="82440"/>
                  </a:lnTo>
                  <a:lnTo>
                    <a:pt x="64598" y="95134"/>
                  </a:lnTo>
                  <a:lnTo>
                    <a:pt x="32747" y="138700"/>
                  </a:lnTo>
                  <a:lnTo>
                    <a:pt x="26546" y="152108"/>
                  </a:lnTo>
                  <a:lnTo>
                    <a:pt x="22361" y="158555"/>
                  </a:lnTo>
                  <a:lnTo>
                    <a:pt x="18946" y="168135"/>
                  </a:lnTo>
                  <a:lnTo>
                    <a:pt x="12760" y="177676"/>
                  </a:lnTo>
                  <a:lnTo>
                    <a:pt x="10942" y="184030"/>
                  </a:lnTo>
                  <a:lnTo>
                    <a:pt x="9398" y="186148"/>
                  </a:lnTo>
                  <a:lnTo>
                    <a:pt x="7311" y="187560"/>
                  </a:lnTo>
                  <a:lnTo>
                    <a:pt x="1413" y="189825"/>
                  </a:lnTo>
                  <a:lnTo>
                    <a:pt x="607" y="192958"/>
                  </a:lnTo>
                  <a:lnTo>
                    <a:pt x="0" y="199502"/>
                  </a:lnTo>
                  <a:lnTo>
                    <a:pt x="5030" y="199787"/>
                  </a:lnTo>
                  <a:lnTo>
                    <a:pt x="10328" y="197032"/>
                  </a:lnTo>
                  <a:lnTo>
                    <a:pt x="28537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066"/>
            <p:cNvSpPr/>
            <p:nvPr>
              <p:custDataLst>
                <p:tags r:id="rId109"/>
              </p:custDataLst>
            </p:nvPr>
          </p:nvSpPr>
          <p:spPr>
            <a:xfrm>
              <a:off x="3400428" y="5095875"/>
              <a:ext cx="219073" cy="200023"/>
            </a:xfrm>
            <a:custGeom>
              <a:avLst/>
              <a:gdLst/>
              <a:ahLst/>
              <a:cxnLst/>
              <a:rect l="0" t="0" r="0" b="0"/>
              <a:pathLst>
                <a:path w="219073" h="200023">
                  <a:moveTo>
                    <a:pt x="142872" y="9525"/>
                  </a:moveTo>
                  <a:lnTo>
                    <a:pt x="142872" y="9525"/>
                  </a:lnTo>
                  <a:lnTo>
                    <a:pt x="137815" y="9525"/>
                  </a:lnTo>
                  <a:lnTo>
                    <a:pt x="136326" y="8467"/>
                  </a:lnTo>
                  <a:lnTo>
                    <a:pt x="135333" y="6703"/>
                  </a:lnTo>
                  <a:lnTo>
                    <a:pt x="133740" y="1324"/>
                  </a:lnTo>
                  <a:lnTo>
                    <a:pt x="130699" y="588"/>
                  </a:lnTo>
                  <a:lnTo>
                    <a:pt x="90709" y="0"/>
                  </a:lnTo>
                  <a:lnTo>
                    <a:pt x="89047" y="1058"/>
                  </a:lnTo>
                  <a:lnTo>
                    <a:pt x="87939" y="2822"/>
                  </a:lnTo>
                  <a:lnTo>
                    <a:pt x="87199" y="5056"/>
                  </a:lnTo>
                  <a:lnTo>
                    <a:pt x="85649" y="6545"/>
                  </a:lnTo>
                  <a:lnTo>
                    <a:pt x="81103" y="8201"/>
                  </a:lnTo>
                  <a:lnTo>
                    <a:pt x="79468" y="9701"/>
                  </a:lnTo>
                  <a:lnTo>
                    <a:pt x="77651" y="14189"/>
                  </a:lnTo>
                  <a:lnTo>
                    <a:pt x="76108" y="15810"/>
                  </a:lnTo>
                  <a:lnTo>
                    <a:pt x="58901" y="27124"/>
                  </a:lnTo>
                  <a:lnTo>
                    <a:pt x="49100" y="36649"/>
                  </a:lnTo>
                  <a:lnTo>
                    <a:pt x="48060" y="42726"/>
                  </a:lnTo>
                  <a:lnTo>
                    <a:pt x="46855" y="44359"/>
                  </a:lnTo>
                  <a:lnTo>
                    <a:pt x="42696" y="46174"/>
                  </a:lnTo>
                  <a:lnTo>
                    <a:pt x="41163" y="47716"/>
                  </a:lnTo>
                  <a:lnTo>
                    <a:pt x="38501" y="55699"/>
                  </a:lnTo>
                  <a:lnTo>
                    <a:pt x="38217" y="61776"/>
                  </a:lnTo>
                  <a:lnTo>
                    <a:pt x="39235" y="63409"/>
                  </a:lnTo>
                  <a:lnTo>
                    <a:pt x="40972" y="64498"/>
                  </a:lnTo>
                  <a:lnTo>
                    <a:pt x="47233" y="66548"/>
                  </a:lnTo>
                  <a:lnTo>
                    <a:pt x="55789" y="74865"/>
                  </a:lnTo>
                  <a:lnTo>
                    <a:pt x="61801" y="75805"/>
                  </a:lnTo>
                  <a:lnTo>
                    <a:pt x="74446" y="76165"/>
                  </a:lnTo>
                  <a:lnTo>
                    <a:pt x="83455" y="82739"/>
                  </a:lnTo>
                  <a:lnTo>
                    <a:pt x="93485" y="85332"/>
                  </a:lnTo>
                  <a:lnTo>
                    <a:pt x="104771" y="85725"/>
                  </a:lnTo>
                  <a:lnTo>
                    <a:pt x="99715" y="85725"/>
                  </a:lnTo>
                  <a:lnTo>
                    <a:pt x="98226" y="86783"/>
                  </a:lnTo>
                  <a:lnTo>
                    <a:pt x="97233" y="88547"/>
                  </a:lnTo>
                  <a:lnTo>
                    <a:pt x="96571" y="90781"/>
                  </a:lnTo>
                  <a:lnTo>
                    <a:pt x="95071" y="92270"/>
                  </a:lnTo>
                  <a:lnTo>
                    <a:pt x="90583" y="93926"/>
                  </a:lnTo>
                  <a:lnTo>
                    <a:pt x="79078" y="96046"/>
                  </a:lnTo>
                  <a:lnTo>
                    <a:pt x="69760" y="101719"/>
                  </a:lnTo>
                  <a:lnTo>
                    <a:pt x="60296" y="104927"/>
                  </a:lnTo>
                  <a:lnTo>
                    <a:pt x="38095" y="121198"/>
                  </a:lnTo>
                  <a:lnTo>
                    <a:pt x="34921" y="122073"/>
                  </a:lnTo>
                  <a:lnTo>
                    <a:pt x="32805" y="123715"/>
                  </a:lnTo>
                  <a:lnTo>
                    <a:pt x="28768" y="130025"/>
                  </a:lnTo>
                  <a:lnTo>
                    <a:pt x="15479" y="137969"/>
                  </a:lnTo>
                  <a:lnTo>
                    <a:pt x="12170" y="143517"/>
                  </a:lnTo>
                  <a:lnTo>
                    <a:pt x="11287" y="146478"/>
                  </a:lnTo>
                  <a:lnTo>
                    <a:pt x="9641" y="148452"/>
                  </a:lnTo>
                  <a:lnTo>
                    <a:pt x="4989" y="150645"/>
                  </a:lnTo>
                  <a:lnTo>
                    <a:pt x="3325" y="152288"/>
                  </a:lnTo>
                  <a:lnTo>
                    <a:pt x="1476" y="156936"/>
                  </a:lnTo>
                  <a:lnTo>
                    <a:pt x="0" y="185593"/>
                  </a:lnTo>
                  <a:lnTo>
                    <a:pt x="1058" y="187229"/>
                  </a:lnTo>
                  <a:lnTo>
                    <a:pt x="2821" y="188320"/>
                  </a:lnTo>
                  <a:lnTo>
                    <a:pt x="5054" y="189047"/>
                  </a:lnTo>
                  <a:lnTo>
                    <a:pt x="17330" y="198574"/>
                  </a:lnTo>
                  <a:lnTo>
                    <a:pt x="23595" y="199595"/>
                  </a:lnTo>
                  <a:lnTo>
                    <a:pt x="68534" y="200022"/>
                  </a:lnTo>
                  <a:lnTo>
                    <a:pt x="102039" y="186767"/>
                  </a:lnTo>
                  <a:lnTo>
                    <a:pt x="127084" y="175573"/>
                  </a:lnTo>
                  <a:lnTo>
                    <a:pt x="146073" y="170555"/>
                  </a:lnTo>
                  <a:lnTo>
                    <a:pt x="193321" y="143287"/>
                  </a:lnTo>
                  <a:lnTo>
                    <a:pt x="21907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067"/>
            <p:cNvSpPr/>
            <p:nvPr>
              <p:custDataLst>
                <p:tags r:id="rId110"/>
              </p:custDataLst>
            </p:nvPr>
          </p:nvSpPr>
          <p:spPr>
            <a:xfrm>
              <a:off x="3076703" y="5105528"/>
              <a:ext cx="218948" cy="199887"/>
            </a:xfrm>
            <a:custGeom>
              <a:avLst/>
              <a:gdLst/>
              <a:ahLst/>
              <a:cxnLst/>
              <a:rect l="0" t="0" r="0" b="0"/>
              <a:pathLst>
                <a:path w="218948" h="199887">
                  <a:moveTo>
                    <a:pt x="123697" y="47497"/>
                  </a:moveTo>
                  <a:lnTo>
                    <a:pt x="123697" y="47497"/>
                  </a:lnTo>
                  <a:lnTo>
                    <a:pt x="114564" y="56630"/>
                  </a:lnTo>
                  <a:lnTo>
                    <a:pt x="114288" y="61962"/>
                  </a:lnTo>
                  <a:lnTo>
                    <a:pt x="111402" y="67331"/>
                  </a:lnTo>
                  <a:lnTo>
                    <a:pt x="107649" y="73245"/>
                  </a:lnTo>
                  <a:lnTo>
                    <a:pt x="104478" y="82525"/>
                  </a:lnTo>
                  <a:lnTo>
                    <a:pt x="98364" y="91978"/>
                  </a:lnTo>
                  <a:lnTo>
                    <a:pt x="95024" y="101481"/>
                  </a:lnTo>
                  <a:lnTo>
                    <a:pt x="80018" y="121581"/>
                  </a:lnTo>
                  <a:lnTo>
                    <a:pt x="74029" y="140761"/>
                  </a:lnTo>
                  <a:lnTo>
                    <a:pt x="34786" y="184012"/>
                  </a:lnTo>
                  <a:lnTo>
                    <a:pt x="28442" y="187545"/>
                  </a:lnTo>
                  <a:lnTo>
                    <a:pt x="25268" y="188487"/>
                  </a:lnTo>
                  <a:lnTo>
                    <a:pt x="23153" y="190174"/>
                  </a:lnTo>
                  <a:lnTo>
                    <a:pt x="19117" y="196545"/>
                  </a:lnTo>
                  <a:lnTo>
                    <a:pt x="10886" y="199456"/>
                  </a:lnTo>
                  <a:lnTo>
                    <a:pt x="304" y="199886"/>
                  </a:lnTo>
                  <a:lnTo>
                    <a:pt x="0" y="194837"/>
                  </a:lnTo>
                  <a:lnTo>
                    <a:pt x="1016" y="193349"/>
                  </a:lnTo>
                  <a:lnTo>
                    <a:pt x="2751" y="192356"/>
                  </a:lnTo>
                  <a:lnTo>
                    <a:pt x="4967" y="191695"/>
                  </a:lnTo>
                  <a:lnTo>
                    <a:pt x="6443" y="190196"/>
                  </a:lnTo>
                  <a:lnTo>
                    <a:pt x="11636" y="180185"/>
                  </a:lnTo>
                  <a:lnTo>
                    <a:pt x="32054" y="158218"/>
                  </a:lnTo>
                  <a:lnTo>
                    <a:pt x="62055" y="144593"/>
                  </a:lnTo>
                  <a:lnTo>
                    <a:pt x="82531" y="142855"/>
                  </a:lnTo>
                  <a:lnTo>
                    <a:pt x="109147" y="142748"/>
                  </a:lnTo>
                  <a:lnTo>
                    <a:pt x="110822" y="143806"/>
                  </a:lnTo>
                  <a:lnTo>
                    <a:pt x="111939" y="145570"/>
                  </a:lnTo>
                  <a:lnTo>
                    <a:pt x="113511" y="153109"/>
                  </a:lnTo>
                  <a:lnTo>
                    <a:pt x="113731" y="156005"/>
                  </a:lnTo>
                  <a:lnTo>
                    <a:pt x="114936" y="157936"/>
                  </a:lnTo>
                  <a:lnTo>
                    <a:pt x="116798" y="159222"/>
                  </a:lnTo>
                  <a:lnTo>
                    <a:pt x="119098" y="160081"/>
                  </a:lnTo>
                  <a:lnTo>
                    <a:pt x="120631" y="161712"/>
                  </a:lnTo>
                  <a:lnTo>
                    <a:pt x="125913" y="171932"/>
                  </a:lnTo>
                  <a:lnTo>
                    <a:pt x="131778" y="179086"/>
                  </a:lnTo>
                  <a:lnTo>
                    <a:pt x="133995" y="188104"/>
                  </a:lnTo>
                  <a:lnTo>
                    <a:pt x="142343" y="199375"/>
                  </a:lnTo>
                  <a:lnTo>
                    <a:pt x="156925" y="199883"/>
                  </a:lnTo>
                  <a:lnTo>
                    <a:pt x="158550" y="198829"/>
                  </a:lnTo>
                  <a:lnTo>
                    <a:pt x="159632" y="197069"/>
                  </a:lnTo>
                  <a:lnTo>
                    <a:pt x="160353" y="194836"/>
                  </a:lnTo>
                  <a:lnTo>
                    <a:pt x="161893" y="193349"/>
                  </a:lnTo>
                  <a:lnTo>
                    <a:pt x="166426" y="191695"/>
                  </a:lnTo>
                  <a:lnTo>
                    <a:pt x="168058" y="190196"/>
                  </a:lnTo>
                  <a:lnTo>
                    <a:pt x="175949" y="177231"/>
                  </a:lnTo>
                  <a:lnTo>
                    <a:pt x="186425" y="164885"/>
                  </a:lnTo>
                  <a:lnTo>
                    <a:pt x="192415" y="152255"/>
                  </a:lnTo>
                  <a:lnTo>
                    <a:pt x="194909" y="149086"/>
                  </a:lnTo>
                  <a:lnTo>
                    <a:pt x="197680" y="139920"/>
                  </a:lnTo>
                  <a:lnTo>
                    <a:pt x="199970" y="129849"/>
                  </a:lnTo>
                  <a:lnTo>
                    <a:pt x="207241" y="114760"/>
                  </a:lnTo>
                  <a:lnTo>
                    <a:pt x="209397" y="69990"/>
                  </a:lnTo>
                  <a:lnTo>
                    <a:pt x="209411" y="63491"/>
                  </a:lnTo>
                  <a:lnTo>
                    <a:pt x="206595" y="57075"/>
                  </a:lnTo>
                  <a:lnTo>
                    <a:pt x="202874" y="50696"/>
                  </a:lnTo>
                  <a:lnTo>
                    <a:pt x="199721" y="41154"/>
                  </a:lnTo>
                  <a:lnTo>
                    <a:pt x="186756" y="25273"/>
                  </a:lnTo>
                  <a:lnTo>
                    <a:pt x="180651" y="21745"/>
                  </a:lnTo>
                  <a:lnTo>
                    <a:pt x="174410" y="19118"/>
                  </a:lnTo>
                  <a:lnTo>
                    <a:pt x="168108" y="14423"/>
                  </a:lnTo>
                  <a:lnTo>
                    <a:pt x="158958" y="11631"/>
                  </a:lnTo>
                  <a:lnTo>
                    <a:pt x="148893" y="9332"/>
                  </a:lnTo>
                  <a:lnTo>
                    <a:pt x="133809" y="2054"/>
                  </a:lnTo>
                  <a:lnTo>
                    <a:pt x="105975" y="0"/>
                  </a:lnTo>
                  <a:lnTo>
                    <a:pt x="97123" y="2751"/>
                  </a:lnTo>
                  <a:lnTo>
                    <a:pt x="89661" y="6444"/>
                  </a:lnTo>
                  <a:lnTo>
                    <a:pt x="69800" y="10197"/>
                  </a:lnTo>
                  <a:lnTo>
                    <a:pt x="57225" y="19075"/>
                  </a:lnTo>
                  <a:lnTo>
                    <a:pt x="52526" y="23576"/>
                  </a:lnTo>
                  <a:lnTo>
                    <a:pt x="49732" y="29104"/>
                  </a:lnTo>
                  <a:lnTo>
                    <a:pt x="47536" y="46019"/>
                  </a:lnTo>
                  <a:lnTo>
                    <a:pt x="47508" y="52116"/>
                  </a:lnTo>
                  <a:lnTo>
                    <a:pt x="48563" y="53751"/>
                  </a:lnTo>
                  <a:lnTo>
                    <a:pt x="50324" y="54842"/>
                  </a:lnTo>
                  <a:lnTo>
                    <a:pt x="57860" y="56376"/>
                  </a:lnTo>
                  <a:lnTo>
                    <a:pt x="60756" y="56591"/>
                  </a:lnTo>
                  <a:lnTo>
                    <a:pt x="66795" y="59653"/>
                  </a:lnTo>
                  <a:lnTo>
                    <a:pt x="73007" y="63483"/>
                  </a:lnTo>
                  <a:lnTo>
                    <a:pt x="85619" y="65942"/>
                  </a:lnTo>
                  <a:lnTo>
                    <a:pt x="130844" y="66539"/>
                  </a:lnTo>
                  <a:lnTo>
                    <a:pt x="146040" y="65487"/>
                  </a:lnTo>
                  <a:lnTo>
                    <a:pt x="164015" y="59008"/>
                  </a:lnTo>
                  <a:lnTo>
                    <a:pt x="181504" y="54788"/>
                  </a:lnTo>
                  <a:lnTo>
                    <a:pt x="200092" y="49657"/>
                  </a:lnTo>
                  <a:lnTo>
                    <a:pt x="218947" y="47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1068"/>
            <p:cNvSpPr/>
            <p:nvPr>
              <p:custDataLst>
                <p:tags r:id="rId111"/>
              </p:custDataLst>
            </p:nvPr>
          </p:nvSpPr>
          <p:spPr>
            <a:xfrm>
              <a:off x="2743201" y="5257800"/>
              <a:ext cx="180975" cy="114291"/>
            </a:xfrm>
            <a:custGeom>
              <a:avLst/>
              <a:gdLst/>
              <a:ahLst/>
              <a:cxnLst/>
              <a:rect l="0" t="0" r="0" b="0"/>
              <a:pathLst>
                <a:path w="180975" h="114291">
                  <a:moveTo>
                    <a:pt x="104774" y="9525"/>
                  </a:moveTo>
                  <a:lnTo>
                    <a:pt x="104774" y="9525"/>
                  </a:lnTo>
                  <a:lnTo>
                    <a:pt x="104774" y="0"/>
                  </a:lnTo>
                  <a:lnTo>
                    <a:pt x="104774" y="8201"/>
                  </a:lnTo>
                  <a:lnTo>
                    <a:pt x="103716" y="8642"/>
                  </a:lnTo>
                  <a:lnTo>
                    <a:pt x="99718" y="9133"/>
                  </a:lnTo>
                  <a:lnTo>
                    <a:pt x="98228" y="10321"/>
                  </a:lnTo>
                  <a:lnTo>
                    <a:pt x="96573" y="14465"/>
                  </a:lnTo>
                  <a:lnTo>
                    <a:pt x="95073" y="15994"/>
                  </a:lnTo>
                  <a:lnTo>
                    <a:pt x="90585" y="17692"/>
                  </a:lnTo>
                  <a:lnTo>
                    <a:pt x="88965" y="19202"/>
                  </a:lnTo>
                  <a:lnTo>
                    <a:pt x="87164" y="23704"/>
                  </a:lnTo>
                  <a:lnTo>
                    <a:pt x="85626" y="25328"/>
                  </a:lnTo>
                  <a:lnTo>
                    <a:pt x="81094" y="27132"/>
                  </a:lnTo>
                  <a:lnTo>
                    <a:pt x="79462" y="28671"/>
                  </a:lnTo>
                  <a:lnTo>
                    <a:pt x="68125" y="45871"/>
                  </a:lnTo>
                  <a:lnTo>
                    <a:pt x="44019" y="70278"/>
                  </a:lnTo>
                  <a:lnTo>
                    <a:pt x="37908" y="73568"/>
                  </a:lnTo>
                  <a:lnTo>
                    <a:pt x="34797" y="74445"/>
                  </a:lnTo>
                  <a:lnTo>
                    <a:pt x="32722" y="76088"/>
                  </a:lnTo>
                  <a:lnTo>
                    <a:pt x="28745" y="82400"/>
                  </a:lnTo>
                  <a:lnTo>
                    <a:pt x="24064" y="84247"/>
                  </a:lnTo>
                  <a:lnTo>
                    <a:pt x="22392" y="85798"/>
                  </a:lnTo>
                  <a:lnTo>
                    <a:pt x="20535" y="90344"/>
                  </a:lnTo>
                  <a:lnTo>
                    <a:pt x="18981" y="91979"/>
                  </a:lnTo>
                  <a:lnTo>
                    <a:pt x="153" y="104648"/>
                  </a:lnTo>
                  <a:lnTo>
                    <a:pt x="0" y="114183"/>
                  </a:lnTo>
                  <a:lnTo>
                    <a:pt x="5056" y="114265"/>
                  </a:lnTo>
                  <a:lnTo>
                    <a:pt x="10360" y="111463"/>
                  </a:lnTo>
                  <a:lnTo>
                    <a:pt x="17333" y="106096"/>
                  </a:lnTo>
                  <a:lnTo>
                    <a:pt x="26314" y="105036"/>
                  </a:lnTo>
                  <a:lnTo>
                    <a:pt x="32156" y="104891"/>
                  </a:lnTo>
                  <a:lnTo>
                    <a:pt x="38280" y="102004"/>
                  </a:lnTo>
                  <a:lnTo>
                    <a:pt x="44529" y="98251"/>
                  </a:lnTo>
                  <a:lnTo>
                    <a:pt x="57165" y="95843"/>
                  </a:lnTo>
                  <a:lnTo>
                    <a:pt x="104186" y="95255"/>
                  </a:lnTo>
                  <a:lnTo>
                    <a:pt x="131581" y="95250"/>
                  </a:lnTo>
                  <a:lnTo>
                    <a:pt x="141395" y="103451"/>
                  </a:lnTo>
                  <a:lnTo>
                    <a:pt x="151969" y="104741"/>
                  </a:lnTo>
                  <a:lnTo>
                    <a:pt x="160562" y="104772"/>
                  </a:lnTo>
                  <a:lnTo>
                    <a:pt x="161016" y="105831"/>
                  </a:lnTo>
                  <a:lnTo>
                    <a:pt x="161923" y="114290"/>
                  </a:lnTo>
                  <a:lnTo>
                    <a:pt x="166980" y="109240"/>
                  </a:lnTo>
                  <a:lnTo>
                    <a:pt x="172285" y="106759"/>
                  </a:lnTo>
                  <a:lnTo>
                    <a:pt x="18097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5" name="SMARTInkShape-1069"/>
          <p:cNvSpPr/>
          <p:nvPr>
            <p:custDataLst>
              <p:tags r:id="rId25"/>
            </p:custDataLst>
          </p:nvPr>
        </p:nvSpPr>
        <p:spPr>
          <a:xfrm>
            <a:off x="3533775" y="5095875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0" y="0"/>
                </a:moveTo>
                <a:lnTo>
                  <a:pt x="0" y="0"/>
                </a:lnTo>
                <a:lnTo>
                  <a:pt x="952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SMARTInkShape-1070"/>
          <p:cNvSpPr/>
          <p:nvPr>
            <p:custDataLst>
              <p:tags r:id="rId26"/>
            </p:custDataLst>
          </p:nvPr>
        </p:nvSpPr>
        <p:spPr>
          <a:xfrm>
            <a:off x="5172075" y="50387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2" name="SMARTInkShape-Group312"/>
          <p:cNvGrpSpPr/>
          <p:nvPr/>
        </p:nvGrpSpPr>
        <p:grpSpPr>
          <a:xfrm>
            <a:off x="5676900" y="4962525"/>
            <a:ext cx="1162051" cy="257176"/>
            <a:chOff x="5676900" y="4962525"/>
            <a:chExt cx="1162051" cy="257176"/>
          </a:xfrm>
        </p:grpSpPr>
        <p:sp>
          <p:nvSpPr>
            <p:cNvPr id="237" name="SMARTInkShape-1071"/>
            <p:cNvSpPr/>
            <p:nvPr>
              <p:custDataLst>
                <p:tags r:id="rId93"/>
              </p:custDataLst>
            </p:nvPr>
          </p:nvSpPr>
          <p:spPr>
            <a:xfrm>
              <a:off x="6667538" y="4962525"/>
              <a:ext cx="171413" cy="180968"/>
            </a:xfrm>
            <a:custGeom>
              <a:avLst/>
              <a:gdLst/>
              <a:ahLst/>
              <a:cxnLst/>
              <a:rect l="0" t="0" r="0" b="0"/>
              <a:pathLst>
                <a:path w="171413" h="180968">
                  <a:moveTo>
                    <a:pt x="161887" y="9525"/>
                  </a:moveTo>
                  <a:lnTo>
                    <a:pt x="161887" y="9525"/>
                  </a:lnTo>
                  <a:lnTo>
                    <a:pt x="156831" y="9525"/>
                  </a:lnTo>
                  <a:lnTo>
                    <a:pt x="155342" y="8467"/>
                  </a:lnTo>
                  <a:lnTo>
                    <a:pt x="154349" y="6703"/>
                  </a:lnTo>
                  <a:lnTo>
                    <a:pt x="152755" y="1324"/>
                  </a:lnTo>
                  <a:lnTo>
                    <a:pt x="149714" y="588"/>
                  </a:lnTo>
                  <a:lnTo>
                    <a:pt x="119242" y="0"/>
                  </a:lnTo>
                  <a:lnTo>
                    <a:pt x="113654" y="2822"/>
                  </a:lnTo>
                  <a:lnTo>
                    <a:pt x="107641" y="6545"/>
                  </a:lnTo>
                  <a:lnTo>
                    <a:pt x="97058" y="9133"/>
                  </a:lnTo>
                  <a:lnTo>
                    <a:pt x="87973" y="15994"/>
                  </a:lnTo>
                  <a:lnTo>
                    <a:pt x="82116" y="17692"/>
                  </a:lnTo>
                  <a:lnTo>
                    <a:pt x="80132" y="19202"/>
                  </a:lnTo>
                  <a:lnTo>
                    <a:pt x="76279" y="25328"/>
                  </a:lnTo>
                  <a:lnTo>
                    <a:pt x="71628" y="27132"/>
                  </a:lnTo>
                  <a:lnTo>
                    <a:pt x="69965" y="28671"/>
                  </a:lnTo>
                  <a:lnTo>
                    <a:pt x="58081" y="47514"/>
                  </a:lnTo>
                  <a:lnTo>
                    <a:pt x="57239" y="55672"/>
                  </a:lnTo>
                  <a:lnTo>
                    <a:pt x="65324" y="65221"/>
                  </a:lnTo>
                  <a:lnTo>
                    <a:pt x="68876" y="66029"/>
                  </a:lnTo>
                  <a:lnTo>
                    <a:pt x="71304" y="66244"/>
                  </a:lnTo>
                  <a:lnTo>
                    <a:pt x="72924" y="67447"/>
                  </a:lnTo>
                  <a:lnTo>
                    <a:pt x="74723" y="71604"/>
                  </a:lnTo>
                  <a:lnTo>
                    <a:pt x="76260" y="73136"/>
                  </a:lnTo>
                  <a:lnTo>
                    <a:pt x="80792" y="74838"/>
                  </a:lnTo>
                  <a:lnTo>
                    <a:pt x="113859" y="76200"/>
                  </a:lnTo>
                  <a:lnTo>
                    <a:pt x="109086" y="76200"/>
                  </a:lnTo>
                  <a:lnTo>
                    <a:pt x="107636" y="77258"/>
                  </a:lnTo>
                  <a:lnTo>
                    <a:pt x="106025" y="81256"/>
                  </a:lnTo>
                  <a:lnTo>
                    <a:pt x="104538" y="82745"/>
                  </a:lnTo>
                  <a:lnTo>
                    <a:pt x="95638" y="85609"/>
                  </a:lnTo>
                  <a:lnTo>
                    <a:pt x="87692" y="92247"/>
                  </a:lnTo>
                  <a:lnTo>
                    <a:pt x="78991" y="94361"/>
                  </a:lnTo>
                  <a:lnTo>
                    <a:pt x="68473" y="95133"/>
                  </a:lnTo>
                  <a:lnTo>
                    <a:pt x="59395" y="101772"/>
                  </a:lnTo>
                  <a:lnTo>
                    <a:pt x="50498" y="104944"/>
                  </a:lnTo>
                  <a:lnTo>
                    <a:pt x="18422" y="131134"/>
                  </a:lnTo>
                  <a:lnTo>
                    <a:pt x="15444" y="131872"/>
                  </a:lnTo>
                  <a:lnTo>
                    <a:pt x="13458" y="133423"/>
                  </a:lnTo>
                  <a:lnTo>
                    <a:pt x="400" y="151880"/>
                  </a:lnTo>
                  <a:lnTo>
                    <a:pt x="0" y="160556"/>
                  </a:lnTo>
                  <a:lnTo>
                    <a:pt x="8167" y="170006"/>
                  </a:lnTo>
                  <a:lnTo>
                    <a:pt x="16831" y="172223"/>
                  </a:lnTo>
                  <a:lnTo>
                    <a:pt x="26786" y="179613"/>
                  </a:lnTo>
                  <a:lnTo>
                    <a:pt x="73371" y="180967"/>
                  </a:lnTo>
                  <a:lnTo>
                    <a:pt x="88858" y="179915"/>
                  </a:lnTo>
                  <a:lnTo>
                    <a:pt x="107493" y="172774"/>
                  </a:lnTo>
                  <a:lnTo>
                    <a:pt x="138754" y="170469"/>
                  </a:lnTo>
                  <a:lnTo>
                    <a:pt x="152183" y="163926"/>
                  </a:lnTo>
                  <a:lnTo>
                    <a:pt x="17141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1072"/>
            <p:cNvSpPr/>
            <p:nvPr>
              <p:custDataLst>
                <p:tags r:id="rId94"/>
              </p:custDataLst>
            </p:nvPr>
          </p:nvSpPr>
          <p:spPr>
            <a:xfrm>
              <a:off x="6324603" y="4981613"/>
              <a:ext cx="200023" cy="190452"/>
            </a:xfrm>
            <a:custGeom>
              <a:avLst/>
              <a:gdLst/>
              <a:ahLst/>
              <a:cxnLst/>
              <a:rect l="0" t="0" r="0" b="0"/>
              <a:pathLst>
                <a:path w="200023" h="190452">
                  <a:moveTo>
                    <a:pt x="114297" y="19012"/>
                  </a:moveTo>
                  <a:lnTo>
                    <a:pt x="114297" y="19012"/>
                  </a:lnTo>
                  <a:lnTo>
                    <a:pt x="114297" y="46136"/>
                  </a:lnTo>
                  <a:lnTo>
                    <a:pt x="107752" y="54904"/>
                  </a:lnTo>
                  <a:lnTo>
                    <a:pt x="105165" y="64883"/>
                  </a:lnTo>
                  <a:lnTo>
                    <a:pt x="104888" y="71174"/>
                  </a:lnTo>
                  <a:lnTo>
                    <a:pt x="102001" y="76767"/>
                  </a:lnTo>
                  <a:lnTo>
                    <a:pt x="98248" y="82781"/>
                  </a:lnTo>
                  <a:lnTo>
                    <a:pt x="95078" y="92116"/>
                  </a:lnTo>
                  <a:lnTo>
                    <a:pt x="78823" y="114267"/>
                  </a:lnTo>
                  <a:lnTo>
                    <a:pt x="76306" y="120614"/>
                  </a:lnTo>
                  <a:lnTo>
                    <a:pt x="31740" y="168237"/>
                  </a:lnTo>
                  <a:lnTo>
                    <a:pt x="22220" y="176704"/>
                  </a:lnTo>
                  <a:lnTo>
                    <a:pt x="15871" y="179056"/>
                  </a:lnTo>
                  <a:lnTo>
                    <a:pt x="13755" y="180741"/>
                  </a:lnTo>
                  <a:lnTo>
                    <a:pt x="9718" y="187112"/>
                  </a:lnTo>
                  <a:lnTo>
                    <a:pt x="35" y="190451"/>
                  </a:lnTo>
                  <a:lnTo>
                    <a:pt x="0" y="182260"/>
                  </a:lnTo>
                  <a:lnTo>
                    <a:pt x="6544" y="173594"/>
                  </a:lnTo>
                  <a:lnTo>
                    <a:pt x="8198" y="167796"/>
                  </a:lnTo>
                  <a:lnTo>
                    <a:pt x="9698" y="165826"/>
                  </a:lnTo>
                  <a:lnTo>
                    <a:pt x="28768" y="154578"/>
                  </a:lnTo>
                  <a:lnTo>
                    <a:pt x="31878" y="153840"/>
                  </a:lnTo>
                  <a:lnTo>
                    <a:pt x="47639" y="145017"/>
                  </a:lnTo>
                  <a:lnTo>
                    <a:pt x="92973" y="133715"/>
                  </a:lnTo>
                  <a:lnTo>
                    <a:pt x="97059" y="136315"/>
                  </a:lnTo>
                  <a:lnTo>
                    <a:pt x="102402" y="139938"/>
                  </a:lnTo>
                  <a:lnTo>
                    <a:pt x="112522" y="142455"/>
                  </a:lnTo>
                  <a:lnTo>
                    <a:pt x="118828" y="142724"/>
                  </a:lnTo>
                  <a:lnTo>
                    <a:pt x="120492" y="143820"/>
                  </a:lnTo>
                  <a:lnTo>
                    <a:pt x="121602" y="145609"/>
                  </a:lnTo>
                  <a:lnTo>
                    <a:pt x="122342" y="147860"/>
                  </a:lnTo>
                  <a:lnTo>
                    <a:pt x="123893" y="149361"/>
                  </a:lnTo>
                  <a:lnTo>
                    <a:pt x="128440" y="151028"/>
                  </a:lnTo>
                  <a:lnTo>
                    <a:pt x="130076" y="152531"/>
                  </a:lnTo>
                  <a:lnTo>
                    <a:pt x="132916" y="160446"/>
                  </a:lnTo>
                  <a:lnTo>
                    <a:pt x="135978" y="161246"/>
                  </a:lnTo>
                  <a:lnTo>
                    <a:pt x="138277" y="161460"/>
                  </a:lnTo>
                  <a:lnTo>
                    <a:pt x="139808" y="162661"/>
                  </a:lnTo>
                  <a:lnTo>
                    <a:pt x="141510" y="166817"/>
                  </a:lnTo>
                  <a:lnTo>
                    <a:pt x="143022" y="168349"/>
                  </a:lnTo>
                  <a:lnTo>
                    <a:pt x="151969" y="171292"/>
                  </a:lnTo>
                  <a:lnTo>
                    <a:pt x="166575" y="171409"/>
                  </a:lnTo>
                  <a:lnTo>
                    <a:pt x="172104" y="168589"/>
                  </a:lnTo>
                  <a:lnTo>
                    <a:pt x="189020" y="153802"/>
                  </a:lnTo>
                  <a:lnTo>
                    <a:pt x="191264" y="145042"/>
                  </a:lnTo>
                  <a:lnTo>
                    <a:pt x="196956" y="136200"/>
                  </a:lnTo>
                  <a:lnTo>
                    <a:pt x="199114" y="125818"/>
                  </a:lnTo>
                  <a:lnTo>
                    <a:pt x="199986" y="92426"/>
                  </a:lnTo>
                  <a:lnTo>
                    <a:pt x="197184" y="85859"/>
                  </a:lnTo>
                  <a:lnTo>
                    <a:pt x="193469" y="79413"/>
                  </a:lnTo>
                  <a:lnTo>
                    <a:pt x="190319" y="69835"/>
                  </a:lnTo>
                  <a:lnTo>
                    <a:pt x="156605" y="23507"/>
                  </a:lnTo>
                  <a:lnTo>
                    <a:pt x="147895" y="14548"/>
                  </a:lnTo>
                  <a:lnTo>
                    <a:pt x="139460" y="11736"/>
                  </a:lnTo>
                  <a:lnTo>
                    <a:pt x="129714" y="9428"/>
                  </a:lnTo>
                  <a:lnTo>
                    <a:pt x="114833" y="2146"/>
                  </a:lnTo>
                  <a:lnTo>
                    <a:pt x="83488" y="0"/>
                  </a:lnTo>
                  <a:lnTo>
                    <a:pt x="76615" y="2801"/>
                  </a:lnTo>
                  <a:lnTo>
                    <a:pt x="70033" y="6515"/>
                  </a:lnTo>
                  <a:lnTo>
                    <a:pt x="63580" y="8167"/>
                  </a:lnTo>
                  <a:lnTo>
                    <a:pt x="61435" y="9665"/>
                  </a:lnTo>
                  <a:lnTo>
                    <a:pt x="60006" y="11723"/>
                  </a:lnTo>
                  <a:lnTo>
                    <a:pt x="59053" y="14152"/>
                  </a:lnTo>
                  <a:lnTo>
                    <a:pt x="57359" y="15772"/>
                  </a:lnTo>
                  <a:lnTo>
                    <a:pt x="47036" y="21194"/>
                  </a:lnTo>
                  <a:lnTo>
                    <a:pt x="24063" y="42599"/>
                  </a:lnTo>
                  <a:lnTo>
                    <a:pt x="21276" y="48192"/>
                  </a:lnTo>
                  <a:lnTo>
                    <a:pt x="19487" y="60406"/>
                  </a:lnTo>
                  <a:lnTo>
                    <a:pt x="20399" y="62484"/>
                  </a:lnTo>
                  <a:lnTo>
                    <a:pt x="22065" y="63868"/>
                  </a:lnTo>
                  <a:lnTo>
                    <a:pt x="24234" y="64791"/>
                  </a:lnTo>
                  <a:lnTo>
                    <a:pt x="25680" y="66465"/>
                  </a:lnTo>
                  <a:lnTo>
                    <a:pt x="27286" y="71147"/>
                  </a:lnTo>
                  <a:lnTo>
                    <a:pt x="28773" y="72818"/>
                  </a:lnTo>
                  <a:lnTo>
                    <a:pt x="33248" y="74676"/>
                  </a:lnTo>
                  <a:lnTo>
                    <a:pt x="80391" y="76136"/>
                  </a:lnTo>
                  <a:lnTo>
                    <a:pt x="112074" y="75102"/>
                  </a:lnTo>
                  <a:lnTo>
                    <a:pt x="154959" y="60973"/>
                  </a:lnTo>
                  <a:lnTo>
                    <a:pt x="200022" y="47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073"/>
            <p:cNvSpPr/>
            <p:nvPr>
              <p:custDataLst>
                <p:tags r:id="rId95"/>
              </p:custDataLst>
            </p:nvPr>
          </p:nvSpPr>
          <p:spPr>
            <a:xfrm>
              <a:off x="6000754" y="5086350"/>
              <a:ext cx="171447" cy="133351"/>
            </a:xfrm>
            <a:custGeom>
              <a:avLst/>
              <a:gdLst/>
              <a:ahLst/>
              <a:cxnLst/>
              <a:rect l="0" t="0" r="0" b="0"/>
              <a:pathLst>
                <a:path w="171447" h="133351">
                  <a:moveTo>
                    <a:pt x="152396" y="0"/>
                  </a:moveTo>
                  <a:lnTo>
                    <a:pt x="152396" y="0"/>
                  </a:lnTo>
                  <a:lnTo>
                    <a:pt x="157452" y="0"/>
                  </a:lnTo>
                  <a:lnTo>
                    <a:pt x="158941" y="1058"/>
                  </a:lnTo>
                  <a:lnTo>
                    <a:pt x="159935" y="2822"/>
                  </a:lnTo>
                  <a:lnTo>
                    <a:pt x="161887" y="9409"/>
                  </a:lnTo>
                  <a:lnTo>
                    <a:pt x="156853" y="9491"/>
                  </a:lnTo>
                  <a:lnTo>
                    <a:pt x="155368" y="10561"/>
                  </a:lnTo>
                  <a:lnTo>
                    <a:pt x="152787" y="17723"/>
                  </a:lnTo>
                  <a:lnTo>
                    <a:pt x="149747" y="18461"/>
                  </a:lnTo>
                  <a:lnTo>
                    <a:pt x="144229" y="18934"/>
                  </a:lnTo>
                  <a:lnTo>
                    <a:pt x="143777" y="20031"/>
                  </a:lnTo>
                  <a:lnTo>
                    <a:pt x="143273" y="24072"/>
                  </a:lnTo>
                  <a:lnTo>
                    <a:pt x="142081" y="25572"/>
                  </a:lnTo>
                  <a:lnTo>
                    <a:pt x="125548" y="36659"/>
                  </a:lnTo>
                  <a:lnTo>
                    <a:pt x="116558" y="44361"/>
                  </a:lnTo>
                  <a:lnTo>
                    <a:pt x="107675" y="47716"/>
                  </a:lnTo>
                  <a:lnTo>
                    <a:pt x="76191" y="73434"/>
                  </a:lnTo>
                  <a:lnTo>
                    <a:pt x="69844" y="76029"/>
                  </a:lnTo>
                  <a:lnTo>
                    <a:pt x="28571" y="111493"/>
                  </a:lnTo>
                  <a:lnTo>
                    <a:pt x="25396" y="112429"/>
                  </a:lnTo>
                  <a:lnTo>
                    <a:pt x="23279" y="114110"/>
                  </a:lnTo>
                  <a:lnTo>
                    <a:pt x="19242" y="120476"/>
                  </a:lnTo>
                  <a:lnTo>
                    <a:pt x="41" y="133312"/>
                  </a:lnTo>
                  <a:lnTo>
                    <a:pt x="0" y="133347"/>
                  </a:lnTo>
                  <a:lnTo>
                    <a:pt x="31877" y="133350"/>
                  </a:lnTo>
                  <a:lnTo>
                    <a:pt x="38154" y="130528"/>
                  </a:lnTo>
                  <a:lnTo>
                    <a:pt x="44472" y="126805"/>
                  </a:lnTo>
                  <a:lnTo>
                    <a:pt x="57151" y="124413"/>
                  </a:lnTo>
                  <a:lnTo>
                    <a:pt x="104771" y="123826"/>
                  </a:lnTo>
                  <a:lnTo>
                    <a:pt x="150917" y="123825"/>
                  </a:lnTo>
                  <a:lnTo>
                    <a:pt x="157014" y="123825"/>
                  </a:lnTo>
                  <a:lnTo>
                    <a:pt x="162563" y="126647"/>
                  </a:lnTo>
                  <a:lnTo>
                    <a:pt x="17144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1074"/>
            <p:cNvSpPr/>
            <p:nvPr>
              <p:custDataLst>
                <p:tags r:id="rId96"/>
              </p:custDataLst>
            </p:nvPr>
          </p:nvSpPr>
          <p:spPr>
            <a:xfrm>
              <a:off x="5676900" y="516255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0"/>
                  </a:moveTo>
                  <a:lnTo>
                    <a:pt x="0" y="0"/>
                  </a:lnTo>
                  <a:lnTo>
                    <a:pt x="0" y="9409"/>
                  </a:lnTo>
                  <a:lnTo>
                    <a:pt x="35025" y="9525"/>
                  </a:lnTo>
                  <a:lnTo>
                    <a:pt x="46155" y="2980"/>
                  </a:lnTo>
                  <a:lnTo>
                    <a:pt x="92003" y="23"/>
                  </a:lnTo>
                  <a:lnTo>
                    <a:pt x="136525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1075"/>
            <p:cNvSpPr/>
            <p:nvPr>
              <p:custDataLst>
                <p:tags r:id="rId97"/>
              </p:custDataLst>
            </p:nvPr>
          </p:nvSpPr>
          <p:spPr>
            <a:xfrm>
              <a:off x="5695950" y="5076825"/>
              <a:ext cx="161922" cy="9526"/>
            </a:xfrm>
            <a:custGeom>
              <a:avLst/>
              <a:gdLst/>
              <a:ahLst/>
              <a:cxnLst/>
              <a:rect l="0" t="0" r="0" b="0"/>
              <a:pathLst>
                <a:path w="161922" h="9526">
                  <a:moveTo>
                    <a:pt x="0" y="0"/>
                  </a:moveTo>
                  <a:lnTo>
                    <a:pt x="0" y="0"/>
                  </a:lnTo>
                  <a:lnTo>
                    <a:pt x="45620" y="0"/>
                  </a:lnTo>
                  <a:lnTo>
                    <a:pt x="89152" y="0"/>
                  </a:lnTo>
                  <a:lnTo>
                    <a:pt x="136632" y="0"/>
                  </a:lnTo>
                  <a:lnTo>
                    <a:pt x="161910" y="0"/>
                  </a:lnTo>
                  <a:lnTo>
                    <a:pt x="161921" y="5056"/>
                  </a:lnTo>
                  <a:lnTo>
                    <a:pt x="160864" y="6545"/>
                  </a:lnTo>
                  <a:lnTo>
                    <a:pt x="159101" y="7539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9" name="SMARTInkShape-Group313"/>
          <p:cNvGrpSpPr/>
          <p:nvPr/>
        </p:nvGrpSpPr>
        <p:grpSpPr>
          <a:xfrm>
            <a:off x="6953250" y="4953000"/>
            <a:ext cx="552451" cy="190501"/>
            <a:chOff x="6953250" y="4953000"/>
            <a:chExt cx="552451" cy="190501"/>
          </a:xfrm>
        </p:grpSpPr>
        <p:sp>
          <p:nvSpPr>
            <p:cNvPr id="243" name="SMARTInkShape-1076"/>
            <p:cNvSpPr/>
            <p:nvPr>
              <p:custDataLst>
                <p:tags r:id="rId87"/>
              </p:custDataLst>
            </p:nvPr>
          </p:nvSpPr>
          <p:spPr>
            <a:xfrm>
              <a:off x="7410450" y="4995137"/>
              <a:ext cx="28576" cy="119789"/>
            </a:xfrm>
            <a:custGeom>
              <a:avLst/>
              <a:gdLst/>
              <a:ahLst/>
              <a:cxnLst/>
              <a:rect l="0" t="0" r="0" b="0"/>
              <a:pathLst>
                <a:path w="28576" h="119789">
                  <a:moveTo>
                    <a:pt x="19050" y="5488"/>
                  </a:moveTo>
                  <a:lnTo>
                    <a:pt x="19050" y="5488"/>
                  </a:lnTo>
                  <a:lnTo>
                    <a:pt x="19050" y="0"/>
                  </a:lnTo>
                  <a:lnTo>
                    <a:pt x="19050" y="5212"/>
                  </a:lnTo>
                  <a:lnTo>
                    <a:pt x="27250" y="5464"/>
                  </a:lnTo>
                  <a:lnTo>
                    <a:pt x="27692" y="6530"/>
                  </a:lnTo>
                  <a:lnTo>
                    <a:pt x="28575" y="38690"/>
                  </a:lnTo>
                  <a:lnTo>
                    <a:pt x="25753" y="44233"/>
                  </a:lnTo>
                  <a:lnTo>
                    <a:pt x="22030" y="50225"/>
                  </a:lnTo>
                  <a:lnTo>
                    <a:pt x="19443" y="60794"/>
                  </a:lnTo>
                  <a:lnTo>
                    <a:pt x="19084" y="75734"/>
                  </a:lnTo>
                  <a:lnTo>
                    <a:pt x="16243" y="81864"/>
                  </a:lnTo>
                  <a:lnTo>
                    <a:pt x="10852" y="89366"/>
                  </a:lnTo>
                  <a:lnTo>
                    <a:pt x="9918" y="95722"/>
                  </a:lnTo>
                  <a:lnTo>
                    <a:pt x="8729" y="97394"/>
                  </a:lnTo>
                  <a:lnTo>
                    <a:pt x="6877" y="98509"/>
                  </a:lnTo>
                  <a:lnTo>
                    <a:pt x="4585" y="99252"/>
                  </a:lnTo>
                  <a:lnTo>
                    <a:pt x="3056" y="100805"/>
                  </a:lnTo>
                  <a:lnTo>
                    <a:pt x="402" y="108808"/>
                  </a:lnTo>
                  <a:lnTo>
                    <a:pt x="0" y="1197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1077"/>
            <p:cNvSpPr/>
            <p:nvPr>
              <p:custDataLst>
                <p:tags r:id="rId88"/>
              </p:custDataLst>
            </p:nvPr>
          </p:nvSpPr>
          <p:spPr>
            <a:xfrm>
              <a:off x="7324725" y="5038725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8" y="2822"/>
                  </a:lnTo>
                  <a:lnTo>
                    <a:pt x="9132" y="8201"/>
                  </a:lnTo>
                  <a:lnTo>
                    <a:pt x="12173" y="8937"/>
                  </a:lnTo>
                  <a:lnTo>
                    <a:pt x="59141" y="9525"/>
                  </a:lnTo>
                  <a:lnTo>
                    <a:pt x="104616" y="9525"/>
                  </a:lnTo>
                  <a:lnTo>
                    <a:pt x="107844" y="9525"/>
                  </a:lnTo>
                  <a:lnTo>
                    <a:pt x="114253" y="6703"/>
                  </a:lnTo>
                  <a:lnTo>
                    <a:pt x="120629" y="2980"/>
                  </a:lnTo>
                  <a:lnTo>
                    <a:pt x="133346" y="588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1078"/>
            <p:cNvSpPr/>
            <p:nvPr>
              <p:custDataLst>
                <p:tags r:id="rId89"/>
              </p:custDataLst>
            </p:nvPr>
          </p:nvSpPr>
          <p:spPr>
            <a:xfrm>
              <a:off x="6981825" y="508635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132" y="9409"/>
                  </a:lnTo>
                  <a:lnTo>
                    <a:pt x="50839" y="9525"/>
                  </a:lnTo>
                  <a:lnTo>
                    <a:pt x="57167" y="6703"/>
                  </a:lnTo>
                  <a:lnTo>
                    <a:pt x="64797" y="1324"/>
                  </a:lnTo>
                  <a:lnTo>
                    <a:pt x="73908" y="262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1079"/>
            <p:cNvSpPr/>
            <p:nvPr>
              <p:custDataLst>
                <p:tags r:id="rId90"/>
              </p:custDataLst>
            </p:nvPr>
          </p:nvSpPr>
          <p:spPr>
            <a:xfrm>
              <a:off x="7048500" y="4991100"/>
              <a:ext cx="47626" cy="152401"/>
            </a:xfrm>
            <a:custGeom>
              <a:avLst/>
              <a:gdLst/>
              <a:ahLst/>
              <a:cxnLst/>
              <a:rect l="0" t="0" r="0" b="0"/>
              <a:pathLst>
                <a:path w="47626" h="152401">
                  <a:moveTo>
                    <a:pt x="47625" y="0"/>
                  </a:moveTo>
                  <a:lnTo>
                    <a:pt x="47625" y="0"/>
                  </a:lnTo>
                  <a:lnTo>
                    <a:pt x="42569" y="5056"/>
                  </a:lnTo>
                  <a:lnTo>
                    <a:pt x="40087" y="10361"/>
                  </a:lnTo>
                  <a:lnTo>
                    <a:pt x="37119" y="26315"/>
                  </a:lnTo>
                  <a:lnTo>
                    <a:pt x="31576" y="35196"/>
                  </a:lnTo>
                  <a:lnTo>
                    <a:pt x="28406" y="44531"/>
                  </a:lnTo>
                  <a:lnTo>
                    <a:pt x="22292" y="53999"/>
                  </a:lnTo>
                  <a:lnTo>
                    <a:pt x="20011" y="63507"/>
                  </a:lnTo>
                  <a:lnTo>
                    <a:pt x="19087" y="88900"/>
                  </a:lnTo>
                  <a:lnTo>
                    <a:pt x="16245" y="95250"/>
                  </a:lnTo>
                  <a:lnTo>
                    <a:pt x="12512" y="101600"/>
                  </a:lnTo>
                  <a:lnTo>
                    <a:pt x="10115" y="114300"/>
                  </a:lnTo>
                  <a:lnTo>
                    <a:pt x="9528" y="141386"/>
                  </a:lnTo>
                  <a:lnTo>
                    <a:pt x="8468" y="141883"/>
                  </a:lnTo>
                  <a:lnTo>
                    <a:pt x="4469" y="142434"/>
                  </a:lnTo>
                  <a:lnTo>
                    <a:pt x="2980" y="143639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1080"/>
            <p:cNvSpPr/>
            <p:nvPr>
              <p:custDataLst>
                <p:tags r:id="rId91"/>
              </p:custDataLst>
            </p:nvPr>
          </p:nvSpPr>
          <p:spPr>
            <a:xfrm>
              <a:off x="7067550" y="4981575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1081"/>
            <p:cNvSpPr/>
            <p:nvPr>
              <p:custDataLst>
                <p:tags r:id="rId92"/>
              </p:custDataLst>
            </p:nvPr>
          </p:nvSpPr>
          <p:spPr>
            <a:xfrm>
              <a:off x="6953250" y="4953000"/>
              <a:ext cx="161926" cy="180976"/>
            </a:xfrm>
            <a:custGeom>
              <a:avLst/>
              <a:gdLst/>
              <a:ahLst/>
              <a:cxnLst/>
              <a:rect l="0" t="0" r="0" b="0"/>
              <a:pathLst>
                <a:path w="161926" h="180976">
                  <a:moveTo>
                    <a:pt x="161925" y="0"/>
                  </a:moveTo>
                  <a:lnTo>
                    <a:pt x="161925" y="0"/>
                  </a:lnTo>
                  <a:lnTo>
                    <a:pt x="152793" y="0"/>
                  </a:lnTo>
                  <a:lnTo>
                    <a:pt x="152516" y="5056"/>
                  </a:lnTo>
                  <a:lnTo>
                    <a:pt x="151419" y="6545"/>
                  </a:lnTo>
                  <a:lnTo>
                    <a:pt x="144209" y="9133"/>
                  </a:lnTo>
                  <a:lnTo>
                    <a:pt x="138214" y="9409"/>
                  </a:lnTo>
                  <a:lnTo>
                    <a:pt x="136592" y="10506"/>
                  </a:lnTo>
                  <a:lnTo>
                    <a:pt x="135512" y="12295"/>
                  </a:lnTo>
                  <a:lnTo>
                    <a:pt x="134791" y="14547"/>
                  </a:lnTo>
                  <a:lnTo>
                    <a:pt x="133252" y="16047"/>
                  </a:lnTo>
                  <a:lnTo>
                    <a:pt x="123178" y="21279"/>
                  </a:lnTo>
                  <a:lnTo>
                    <a:pt x="117187" y="25333"/>
                  </a:lnTo>
                  <a:lnTo>
                    <a:pt x="110997" y="27134"/>
                  </a:lnTo>
                  <a:lnTo>
                    <a:pt x="108923" y="28673"/>
                  </a:lnTo>
                  <a:lnTo>
                    <a:pt x="107540" y="30757"/>
                  </a:lnTo>
                  <a:lnTo>
                    <a:pt x="104946" y="35895"/>
                  </a:lnTo>
                  <a:lnTo>
                    <a:pt x="100264" y="41706"/>
                  </a:lnTo>
                  <a:lnTo>
                    <a:pt x="94657" y="44995"/>
                  </a:lnTo>
                  <a:lnTo>
                    <a:pt x="88636" y="47515"/>
                  </a:lnTo>
                  <a:lnTo>
                    <a:pt x="63490" y="69969"/>
                  </a:lnTo>
                  <a:lnTo>
                    <a:pt x="59968" y="76254"/>
                  </a:lnTo>
                  <a:lnTo>
                    <a:pt x="57344" y="82574"/>
                  </a:lnTo>
                  <a:lnTo>
                    <a:pt x="40748" y="104776"/>
                  </a:lnTo>
                  <a:lnTo>
                    <a:pt x="38219" y="111125"/>
                  </a:lnTo>
                  <a:lnTo>
                    <a:pt x="21693" y="133350"/>
                  </a:lnTo>
                  <a:lnTo>
                    <a:pt x="19167" y="139700"/>
                  </a:lnTo>
                  <a:lnTo>
                    <a:pt x="12853" y="149225"/>
                  </a:lnTo>
                  <a:lnTo>
                    <a:pt x="9452" y="158750"/>
                  </a:lnTo>
                  <a:lnTo>
                    <a:pt x="1454" y="16956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" name="SMARTInkShape-Group314"/>
          <p:cNvGrpSpPr/>
          <p:nvPr/>
        </p:nvGrpSpPr>
        <p:grpSpPr>
          <a:xfrm>
            <a:off x="7658103" y="4829578"/>
            <a:ext cx="1419223" cy="285348"/>
            <a:chOff x="7658103" y="4829578"/>
            <a:chExt cx="1419223" cy="285348"/>
          </a:xfrm>
        </p:grpSpPr>
        <p:sp>
          <p:nvSpPr>
            <p:cNvPr id="250" name="SMARTInkShape-1082"/>
            <p:cNvSpPr/>
            <p:nvPr>
              <p:custDataLst>
                <p:tags r:id="rId80"/>
              </p:custDataLst>
            </p:nvPr>
          </p:nvSpPr>
          <p:spPr>
            <a:xfrm>
              <a:off x="8896465" y="4981575"/>
              <a:ext cx="180861" cy="9526"/>
            </a:xfrm>
            <a:custGeom>
              <a:avLst/>
              <a:gdLst/>
              <a:ahLst/>
              <a:cxnLst/>
              <a:rect l="0" t="0" r="0" b="0"/>
              <a:pathLst>
                <a:path w="180861" h="9526">
                  <a:moveTo>
                    <a:pt x="9410" y="9525"/>
                  </a:moveTo>
                  <a:lnTo>
                    <a:pt x="9410" y="9525"/>
                  </a:lnTo>
                  <a:lnTo>
                    <a:pt x="0" y="9525"/>
                  </a:lnTo>
                  <a:lnTo>
                    <a:pt x="45243" y="9525"/>
                  </a:lnTo>
                  <a:lnTo>
                    <a:pt x="92868" y="9525"/>
                  </a:lnTo>
                  <a:lnTo>
                    <a:pt x="107954" y="9525"/>
                  </a:lnTo>
                  <a:lnTo>
                    <a:pt x="110030" y="8467"/>
                  </a:lnTo>
                  <a:lnTo>
                    <a:pt x="111415" y="6703"/>
                  </a:lnTo>
                  <a:lnTo>
                    <a:pt x="112339" y="4469"/>
                  </a:lnTo>
                  <a:lnTo>
                    <a:pt x="114012" y="2980"/>
                  </a:lnTo>
                  <a:lnTo>
                    <a:pt x="118694" y="1324"/>
                  </a:lnTo>
                  <a:lnTo>
                    <a:pt x="165493" y="0"/>
                  </a:lnTo>
                  <a:lnTo>
                    <a:pt x="1808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083"/>
            <p:cNvSpPr/>
            <p:nvPr>
              <p:custDataLst>
                <p:tags r:id="rId81"/>
              </p:custDataLst>
            </p:nvPr>
          </p:nvSpPr>
          <p:spPr>
            <a:xfrm>
              <a:off x="8886825" y="4915016"/>
              <a:ext cx="160590" cy="18935"/>
            </a:xfrm>
            <a:custGeom>
              <a:avLst/>
              <a:gdLst/>
              <a:ahLst/>
              <a:cxnLst/>
              <a:rect l="0" t="0" r="0" b="0"/>
              <a:pathLst>
                <a:path w="160590" h="18935">
                  <a:moveTo>
                    <a:pt x="0" y="18934"/>
                  </a:moveTo>
                  <a:lnTo>
                    <a:pt x="0" y="18934"/>
                  </a:lnTo>
                  <a:lnTo>
                    <a:pt x="9134" y="18934"/>
                  </a:lnTo>
                  <a:lnTo>
                    <a:pt x="17691" y="10733"/>
                  </a:lnTo>
                  <a:lnTo>
                    <a:pt x="23704" y="9801"/>
                  </a:lnTo>
                  <a:lnTo>
                    <a:pt x="69885" y="9409"/>
                  </a:lnTo>
                  <a:lnTo>
                    <a:pt x="117485" y="9409"/>
                  </a:lnTo>
                  <a:lnTo>
                    <a:pt x="141110" y="9409"/>
                  </a:lnTo>
                  <a:lnTo>
                    <a:pt x="152271" y="0"/>
                  </a:lnTo>
                  <a:lnTo>
                    <a:pt x="160589" y="8096"/>
                  </a:lnTo>
                  <a:lnTo>
                    <a:pt x="159976" y="8533"/>
                  </a:lnTo>
                  <a:lnTo>
                    <a:pt x="152400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1084"/>
            <p:cNvSpPr/>
            <p:nvPr>
              <p:custDataLst>
                <p:tags r:id="rId82"/>
              </p:custDataLst>
            </p:nvPr>
          </p:nvSpPr>
          <p:spPr>
            <a:xfrm>
              <a:off x="8562986" y="4829578"/>
              <a:ext cx="123812" cy="209148"/>
            </a:xfrm>
            <a:custGeom>
              <a:avLst/>
              <a:gdLst/>
              <a:ahLst/>
              <a:cxnLst/>
              <a:rect l="0" t="0" r="0" b="0"/>
              <a:pathLst>
                <a:path w="123812" h="209148">
                  <a:moveTo>
                    <a:pt x="9514" y="75797"/>
                  </a:moveTo>
                  <a:lnTo>
                    <a:pt x="9514" y="75797"/>
                  </a:lnTo>
                  <a:lnTo>
                    <a:pt x="14570" y="70741"/>
                  </a:lnTo>
                  <a:lnTo>
                    <a:pt x="17052" y="65436"/>
                  </a:lnTo>
                  <a:lnTo>
                    <a:pt x="17714" y="62540"/>
                  </a:lnTo>
                  <a:lnTo>
                    <a:pt x="27604" y="47385"/>
                  </a:lnTo>
                  <a:lnTo>
                    <a:pt x="28137" y="42709"/>
                  </a:lnTo>
                  <a:lnTo>
                    <a:pt x="31196" y="37102"/>
                  </a:lnTo>
                  <a:lnTo>
                    <a:pt x="33494" y="34126"/>
                  </a:lnTo>
                  <a:lnTo>
                    <a:pt x="38870" y="30818"/>
                  </a:lnTo>
                  <a:lnTo>
                    <a:pt x="41784" y="29936"/>
                  </a:lnTo>
                  <a:lnTo>
                    <a:pt x="43728" y="28290"/>
                  </a:lnTo>
                  <a:lnTo>
                    <a:pt x="45888" y="23639"/>
                  </a:lnTo>
                  <a:lnTo>
                    <a:pt x="47521" y="21974"/>
                  </a:lnTo>
                  <a:lnTo>
                    <a:pt x="66549" y="10091"/>
                  </a:lnTo>
                  <a:lnTo>
                    <a:pt x="71199" y="9553"/>
                  </a:lnTo>
                  <a:lnTo>
                    <a:pt x="76794" y="6491"/>
                  </a:lnTo>
                  <a:lnTo>
                    <a:pt x="83951" y="959"/>
                  </a:lnTo>
                  <a:lnTo>
                    <a:pt x="90248" y="0"/>
                  </a:lnTo>
                  <a:lnTo>
                    <a:pt x="95843" y="2599"/>
                  </a:lnTo>
                  <a:lnTo>
                    <a:pt x="109665" y="14065"/>
                  </a:lnTo>
                  <a:lnTo>
                    <a:pt x="112234" y="19433"/>
                  </a:lnTo>
                  <a:lnTo>
                    <a:pt x="114169" y="32717"/>
                  </a:lnTo>
                  <a:lnTo>
                    <a:pt x="111414" y="38306"/>
                  </a:lnTo>
                  <a:lnTo>
                    <a:pt x="107720" y="44318"/>
                  </a:lnTo>
                  <a:lnTo>
                    <a:pt x="104582" y="53651"/>
                  </a:lnTo>
                  <a:lnTo>
                    <a:pt x="98477" y="63121"/>
                  </a:lnTo>
                  <a:lnTo>
                    <a:pt x="95140" y="72629"/>
                  </a:lnTo>
                  <a:lnTo>
                    <a:pt x="72886" y="98022"/>
                  </a:lnTo>
                  <a:lnTo>
                    <a:pt x="66607" y="101550"/>
                  </a:lnTo>
                  <a:lnTo>
                    <a:pt x="60288" y="104176"/>
                  </a:lnTo>
                  <a:lnTo>
                    <a:pt x="40380" y="120149"/>
                  </a:lnTo>
                  <a:lnTo>
                    <a:pt x="30329" y="122991"/>
                  </a:lnTo>
                  <a:lnTo>
                    <a:pt x="19477" y="123411"/>
                  </a:lnTo>
                  <a:lnTo>
                    <a:pt x="24226" y="123419"/>
                  </a:lnTo>
                  <a:lnTo>
                    <a:pt x="25672" y="122362"/>
                  </a:lnTo>
                  <a:lnTo>
                    <a:pt x="28183" y="115221"/>
                  </a:lnTo>
                  <a:lnTo>
                    <a:pt x="31217" y="114485"/>
                  </a:lnTo>
                  <a:lnTo>
                    <a:pt x="71199" y="113897"/>
                  </a:lnTo>
                  <a:lnTo>
                    <a:pt x="76794" y="116719"/>
                  </a:lnTo>
                  <a:lnTo>
                    <a:pt x="82807" y="120442"/>
                  </a:lnTo>
                  <a:lnTo>
                    <a:pt x="92143" y="123598"/>
                  </a:lnTo>
                  <a:lnTo>
                    <a:pt x="102893" y="131506"/>
                  </a:lnTo>
                  <a:lnTo>
                    <a:pt x="109266" y="132520"/>
                  </a:lnTo>
                  <a:lnTo>
                    <a:pt x="110940" y="133721"/>
                  </a:lnTo>
                  <a:lnTo>
                    <a:pt x="112057" y="135579"/>
                  </a:lnTo>
                  <a:lnTo>
                    <a:pt x="112801" y="137877"/>
                  </a:lnTo>
                  <a:lnTo>
                    <a:pt x="114355" y="139409"/>
                  </a:lnTo>
                  <a:lnTo>
                    <a:pt x="118905" y="141110"/>
                  </a:lnTo>
                  <a:lnTo>
                    <a:pt x="120542" y="142622"/>
                  </a:lnTo>
                  <a:lnTo>
                    <a:pt x="123383" y="150554"/>
                  </a:lnTo>
                  <a:lnTo>
                    <a:pt x="123811" y="174652"/>
                  </a:lnTo>
                  <a:lnTo>
                    <a:pt x="122754" y="176625"/>
                  </a:lnTo>
                  <a:lnTo>
                    <a:pt x="120990" y="177941"/>
                  </a:lnTo>
                  <a:lnTo>
                    <a:pt x="116209" y="180461"/>
                  </a:lnTo>
                  <a:lnTo>
                    <a:pt x="97499" y="196351"/>
                  </a:lnTo>
                  <a:lnTo>
                    <a:pt x="88618" y="198653"/>
                  </a:lnTo>
                  <a:lnTo>
                    <a:pt x="82418" y="199191"/>
                  </a:lnTo>
                  <a:lnTo>
                    <a:pt x="76136" y="202253"/>
                  </a:lnTo>
                  <a:lnTo>
                    <a:pt x="69815" y="206083"/>
                  </a:lnTo>
                  <a:lnTo>
                    <a:pt x="57134" y="208542"/>
                  </a:lnTo>
                  <a:lnTo>
                    <a:pt x="10071" y="209147"/>
                  </a:lnTo>
                  <a:lnTo>
                    <a:pt x="0" y="209147"/>
                  </a:lnTo>
                  <a:lnTo>
                    <a:pt x="9514" y="209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1085"/>
            <p:cNvSpPr/>
            <p:nvPr>
              <p:custDataLst>
                <p:tags r:id="rId83"/>
              </p:custDataLst>
            </p:nvPr>
          </p:nvSpPr>
          <p:spPr>
            <a:xfrm>
              <a:off x="8543925" y="4886325"/>
              <a:ext cx="85726" cy="152398"/>
            </a:xfrm>
            <a:custGeom>
              <a:avLst/>
              <a:gdLst/>
              <a:ahLst/>
              <a:cxnLst/>
              <a:rect l="0" t="0" r="0" b="0"/>
              <a:pathLst>
                <a:path w="85726" h="152398">
                  <a:moveTo>
                    <a:pt x="76200" y="19050"/>
                  </a:moveTo>
                  <a:lnTo>
                    <a:pt x="76200" y="19050"/>
                  </a:lnTo>
                  <a:lnTo>
                    <a:pt x="76200" y="13994"/>
                  </a:lnTo>
                  <a:lnTo>
                    <a:pt x="77258" y="12505"/>
                  </a:lnTo>
                  <a:lnTo>
                    <a:pt x="79022" y="11511"/>
                  </a:lnTo>
                  <a:lnTo>
                    <a:pt x="81256" y="10849"/>
                  </a:lnTo>
                  <a:lnTo>
                    <a:pt x="82745" y="9349"/>
                  </a:lnTo>
                  <a:lnTo>
                    <a:pt x="85715" y="38"/>
                  </a:lnTo>
                  <a:lnTo>
                    <a:pt x="85724" y="3"/>
                  </a:lnTo>
                  <a:lnTo>
                    <a:pt x="85725" y="0"/>
                  </a:lnTo>
                  <a:lnTo>
                    <a:pt x="77525" y="0"/>
                  </a:lnTo>
                  <a:lnTo>
                    <a:pt x="77083" y="1058"/>
                  </a:lnTo>
                  <a:lnTo>
                    <a:pt x="75164" y="16868"/>
                  </a:lnTo>
                  <a:lnTo>
                    <a:pt x="68002" y="26824"/>
                  </a:lnTo>
                  <a:lnTo>
                    <a:pt x="66936" y="35834"/>
                  </a:lnTo>
                  <a:lnTo>
                    <a:pt x="66791" y="41679"/>
                  </a:lnTo>
                  <a:lnTo>
                    <a:pt x="63904" y="47804"/>
                  </a:lnTo>
                  <a:lnTo>
                    <a:pt x="58484" y="55304"/>
                  </a:lnTo>
                  <a:lnTo>
                    <a:pt x="56355" y="64390"/>
                  </a:lnTo>
                  <a:lnTo>
                    <a:pt x="50682" y="73289"/>
                  </a:lnTo>
                  <a:lnTo>
                    <a:pt x="48229" y="85777"/>
                  </a:lnTo>
                  <a:lnTo>
                    <a:pt x="48027" y="88934"/>
                  </a:lnTo>
                  <a:lnTo>
                    <a:pt x="44982" y="95266"/>
                  </a:lnTo>
                  <a:lnTo>
                    <a:pt x="31822" y="112008"/>
                  </a:lnTo>
                  <a:lnTo>
                    <a:pt x="29003" y="122060"/>
                  </a:lnTo>
                  <a:lnTo>
                    <a:pt x="22113" y="131081"/>
                  </a:lnTo>
                  <a:lnTo>
                    <a:pt x="19454" y="141113"/>
                  </a:lnTo>
                  <a:lnTo>
                    <a:pt x="9644" y="152270"/>
                  </a:lnTo>
                  <a:lnTo>
                    <a:pt x="395" y="152397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1086"/>
            <p:cNvSpPr/>
            <p:nvPr>
              <p:custDataLst>
                <p:tags r:id="rId84"/>
              </p:custDataLst>
            </p:nvPr>
          </p:nvSpPr>
          <p:spPr>
            <a:xfrm>
              <a:off x="8277345" y="4876800"/>
              <a:ext cx="209431" cy="180940"/>
            </a:xfrm>
            <a:custGeom>
              <a:avLst/>
              <a:gdLst/>
              <a:ahLst/>
              <a:cxnLst/>
              <a:rect l="0" t="0" r="0" b="0"/>
              <a:pathLst>
                <a:path w="209431" h="180940">
                  <a:moveTo>
                    <a:pt x="180855" y="0"/>
                  </a:moveTo>
                  <a:lnTo>
                    <a:pt x="180855" y="0"/>
                  </a:lnTo>
                  <a:lnTo>
                    <a:pt x="134984" y="0"/>
                  </a:lnTo>
                  <a:lnTo>
                    <a:pt x="125972" y="6545"/>
                  </a:lnTo>
                  <a:lnTo>
                    <a:pt x="117086" y="8642"/>
                  </a:lnTo>
                  <a:lnTo>
                    <a:pt x="110885" y="9133"/>
                  </a:lnTo>
                  <a:lnTo>
                    <a:pt x="108808" y="10321"/>
                  </a:lnTo>
                  <a:lnTo>
                    <a:pt x="107424" y="12173"/>
                  </a:lnTo>
                  <a:lnTo>
                    <a:pt x="106501" y="14465"/>
                  </a:lnTo>
                  <a:lnTo>
                    <a:pt x="104828" y="15994"/>
                  </a:lnTo>
                  <a:lnTo>
                    <a:pt x="100146" y="17692"/>
                  </a:lnTo>
                  <a:lnTo>
                    <a:pt x="98474" y="19202"/>
                  </a:lnTo>
                  <a:lnTo>
                    <a:pt x="96616" y="23704"/>
                  </a:lnTo>
                  <a:lnTo>
                    <a:pt x="95062" y="25328"/>
                  </a:lnTo>
                  <a:lnTo>
                    <a:pt x="77835" y="36649"/>
                  </a:lnTo>
                  <a:lnTo>
                    <a:pt x="76861" y="40277"/>
                  </a:lnTo>
                  <a:lnTo>
                    <a:pt x="76600" y="42726"/>
                  </a:lnTo>
                  <a:lnTo>
                    <a:pt x="73489" y="48270"/>
                  </a:lnTo>
                  <a:lnTo>
                    <a:pt x="66960" y="56630"/>
                  </a:lnTo>
                  <a:lnTo>
                    <a:pt x="66566" y="71325"/>
                  </a:lnTo>
                  <a:lnTo>
                    <a:pt x="67621" y="72951"/>
                  </a:lnTo>
                  <a:lnTo>
                    <a:pt x="69382" y="74034"/>
                  </a:lnTo>
                  <a:lnTo>
                    <a:pt x="76256" y="75915"/>
                  </a:lnTo>
                  <a:lnTo>
                    <a:pt x="80745" y="76073"/>
                  </a:lnTo>
                  <a:lnTo>
                    <a:pt x="82364" y="77174"/>
                  </a:lnTo>
                  <a:lnTo>
                    <a:pt x="83445" y="78966"/>
                  </a:lnTo>
                  <a:lnTo>
                    <a:pt x="85178" y="84390"/>
                  </a:lnTo>
                  <a:lnTo>
                    <a:pt x="88237" y="85132"/>
                  </a:lnTo>
                  <a:lnTo>
                    <a:pt x="104644" y="85725"/>
                  </a:lnTo>
                  <a:lnTo>
                    <a:pt x="90190" y="85725"/>
                  </a:lnTo>
                  <a:lnTo>
                    <a:pt x="84821" y="88547"/>
                  </a:lnTo>
                  <a:lnTo>
                    <a:pt x="77806" y="93926"/>
                  </a:lnTo>
                  <a:lnTo>
                    <a:pt x="68817" y="94988"/>
                  </a:lnTo>
                  <a:lnTo>
                    <a:pt x="62975" y="95134"/>
                  </a:lnTo>
                  <a:lnTo>
                    <a:pt x="60993" y="96231"/>
                  </a:lnTo>
                  <a:lnTo>
                    <a:pt x="59672" y="98020"/>
                  </a:lnTo>
                  <a:lnTo>
                    <a:pt x="58791" y="100272"/>
                  </a:lnTo>
                  <a:lnTo>
                    <a:pt x="57145" y="101772"/>
                  </a:lnTo>
                  <a:lnTo>
                    <a:pt x="46900" y="107004"/>
                  </a:lnTo>
                  <a:lnTo>
                    <a:pt x="40887" y="111058"/>
                  </a:lnTo>
                  <a:lnTo>
                    <a:pt x="34686" y="112859"/>
                  </a:lnTo>
                  <a:lnTo>
                    <a:pt x="32609" y="114398"/>
                  </a:lnTo>
                  <a:lnTo>
                    <a:pt x="31225" y="116482"/>
                  </a:lnTo>
                  <a:lnTo>
                    <a:pt x="30301" y="118929"/>
                  </a:lnTo>
                  <a:lnTo>
                    <a:pt x="28628" y="120561"/>
                  </a:lnTo>
                  <a:lnTo>
                    <a:pt x="18337" y="126003"/>
                  </a:lnTo>
                  <a:lnTo>
                    <a:pt x="15359" y="128452"/>
                  </a:lnTo>
                  <a:lnTo>
                    <a:pt x="12051" y="133995"/>
                  </a:lnTo>
                  <a:lnTo>
                    <a:pt x="9927" y="141121"/>
                  </a:lnTo>
                  <a:lnTo>
                    <a:pt x="1250" y="150922"/>
                  </a:lnTo>
                  <a:lnTo>
                    <a:pt x="285" y="157018"/>
                  </a:lnTo>
                  <a:lnTo>
                    <a:pt x="0" y="165528"/>
                  </a:lnTo>
                  <a:lnTo>
                    <a:pt x="1019" y="167501"/>
                  </a:lnTo>
                  <a:lnTo>
                    <a:pt x="2755" y="168818"/>
                  </a:lnTo>
                  <a:lnTo>
                    <a:pt x="8092" y="170930"/>
                  </a:lnTo>
                  <a:lnTo>
                    <a:pt x="16750" y="177894"/>
                  </a:lnTo>
                  <a:lnTo>
                    <a:pt x="25575" y="180062"/>
                  </a:lnTo>
                  <a:lnTo>
                    <a:pt x="50691" y="180939"/>
                  </a:lnTo>
                  <a:lnTo>
                    <a:pt x="96590" y="171841"/>
                  </a:lnTo>
                  <a:lnTo>
                    <a:pt x="141024" y="157271"/>
                  </a:lnTo>
                  <a:lnTo>
                    <a:pt x="158719" y="153362"/>
                  </a:lnTo>
                  <a:lnTo>
                    <a:pt x="174414" y="151626"/>
                  </a:lnTo>
                  <a:lnTo>
                    <a:pt x="192557" y="144917"/>
                  </a:lnTo>
                  <a:lnTo>
                    <a:pt x="20943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1087"/>
            <p:cNvSpPr/>
            <p:nvPr>
              <p:custDataLst>
                <p:tags r:id="rId85"/>
              </p:custDataLst>
            </p:nvPr>
          </p:nvSpPr>
          <p:spPr>
            <a:xfrm>
              <a:off x="7953375" y="4876811"/>
              <a:ext cx="238126" cy="180561"/>
            </a:xfrm>
            <a:custGeom>
              <a:avLst/>
              <a:gdLst/>
              <a:ahLst/>
              <a:cxnLst/>
              <a:rect l="0" t="0" r="0" b="0"/>
              <a:pathLst>
                <a:path w="238126" h="180561">
                  <a:moveTo>
                    <a:pt x="152400" y="28564"/>
                  </a:moveTo>
                  <a:lnTo>
                    <a:pt x="152400" y="28564"/>
                  </a:lnTo>
                  <a:lnTo>
                    <a:pt x="152400" y="33620"/>
                  </a:lnTo>
                  <a:lnTo>
                    <a:pt x="151342" y="35109"/>
                  </a:lnTo>
                  <a:lnTo>
                    <a:pt x="149578" y="36103"/>
                  </a:lnTo>
                  <a:lnTo>
                    <a:pt x="144200" y="37697"/>
                  </a:lnTo>
                  <a:lnTo>
                    <a:pt x="143463" y="40737"/>
                  </a:lnTo>
                  <a:lnTo>
                    <a:pt x="142991" y="51312"/>
                  </a:lnTo>
                  <a:lnTo>
                    <a:pt x="141894" y="53254"/>
                  </a:lnTo>
                  <a:lnTo>
                    <a:pt x="140104" y="54549"/>
                  </a:lnTo>
                  <a:lnTo>
                    <a:pt x="137853" y="55412"/>
                  </a:lnTo>
                  <a:lnTo>
                    <a:pt x="136352" y="57046"/>
                  </a:lnTo>
                  <a:lnTo>
                    <a:pt x="131121" y="67273"/>
                  </a:lnTo>
                  <a:lnTo>
                    <a:pt x="108921" y="92088"/>
                  </a:lnTo>
                  <a:lnTo>
                    <a:pt x="102771" y="104769"/>
                  </a:lnTo>
                  <a:lnTo>
                    <a:pt x="72990" y="136514"/>
                  </a:lnTo>
                  <a:lnTo>
                    <a:pt x="66659" y="140042"/>
                  </a:lnTo>
                  <a:lnTo>
                    <a:pt x="60318" y="142668"/>
                  </a:lnTo>
                  <a:lnTo>
                    <a:pt x="53973" y="147363"/>
                  </a:lnTo>
                  <a:lnTo>
                    <a:pt x="50446" y="152977"/>
                  </a:lnTo>
                  <a:lnTo>
                    <a:pt x="49506" y="155956"/>
                  </a:lnTo>
                  <a:lnTo>
                    <a:pt x="47821" y="157943"/>
                  </a:lnTo>
                  <a:lnTo>
                    <a:pt x="28401" y="169221"/>
                  </a:lnTo>
                  <a:lnTo>
                    <a:pt x="15840" y="171001"/>
                  </a:lnTo>
                  <a:lnTo>
                    <a:pt x="13735" y="172205"/>
                  </a:lnTo>
                  <a:lnTo>
                    <a:pt x="12332" y="174066"/>
                  </a:lnTo>
                  <a:lnTo>
                    <a:pt x="11396" y="176365"/>
                  </a:lnTo>
                  <a:lnTo>
                    <a:pt x="9715" y="177899"/>
                  </a:lnTo>
                  <a:lnTo>
                    <a:pt x="1488" y="180560"/>
                  </a:lnTo>
                  <a:lnTo>
                    <a:pt x="992" y="179637"/>
                  </a:lnTo>
                  <a:lnTo>
                    <a:pt x="0" y="153832"/>
                  </a:lnTo>
                  <a:lnTo>
                    <a:pt x="6545" y="145070"/>
                  </a:lnTo>
                  <a:lnTo>
                    <a:pt x="8200" y="139258"/>
                  </a:lnTo>
                  <a:lnTo>
                    <a:pt x="9701" y="137285"/>
                  </a:lnTo>
                  <a:lnTo>
                    <a:pt x="28771" y="126031"/>
                  </a:lnTo>
                  <a:lnTo>
                    <a:pt x="31881" y="125292"/>
                  </a:lnTo>
                  <a:lnTo>
                    <a:pt x="47642" y="116470"/>
                  </a:lnTo>
                  <a:lnTo>
                    <a:pt x="63502" y="113517"/>
                  </a:lnTo>
                  <a:lnTo>
                    <a:pt x="76200" y="106807"/>
                  </a:lnTo>
                  <a:lnTo>
                    <a:pt x="79375" y="106126"/>
                  </a:lnTo>
                  <a:lnTo>
                    <a:pt x="82550" y="106730"/>
                  </a:lnTo>
                  <a:lnTo>
                    <a:pt x="95250" y="112483"/>
                  </a:lnTo>
                  <a:lnTo>
                    <a:pt x="117868" y="114258"/>
                  </a:lnTo>
                  <a:lnTo>
                    <a:pt x="119854" y="115326"/>
                  </a:lnTo>
                  <a:lnTo>
                    <a:pt x="121177" y="117097"/>
                  </a:lnTo>
                  <a:lnTo>
                    <a:pt x="122060" y="119336"/>
                  </a:lnTo>
                  <a:lnTo>
                    <a:pt x="123706" y="120829"/>
                  </a:lnTo>
                  <a:lnTo>
                    <a:pt x="133423" y="124610"/>
                  </a:lnTo>
                  <a:lnTo>
                    <a:pt x="141421" y="131981"/>
                  </a:lnTo>
                  <a:lnTo>
                    <a:pt x="142748" y="141421"/>
                  </a:lnTo>
                  <a:lnTo>
                    <a:pt x="151064" y="150938"/>
                  </a:lnTo>
                  <a:lnTo>
                    <a:pt x="161498" y="152351"/>
                  </a:lnTo>
                  <a:lnTo>
                    <a:pt x="171046" y="152389"/>
                  </a:lnTo>
                  <a:lnTo>
                    <a:pt x="179615" y="144188"/>
                  </a:lnTo>
                  <a:lnTo>
                    <a:pt x="181765" y="135521"/>
                  </a:lnTo>
                  <a:lnTo>
                    <a:pt x="189141" y="125565"/>
                  </a:lnTo>
                  <a:lnTo>
                    <a:pt x="190232" y="116555"/>
                  </a:lnTo>
                  <a:lnTo>
                    <a:pt x="190381" y="110710"/>
                  </a:lnTo>
                  <a:lnTo>
                    <a:pt x="193270" y="104585"/>
                  </a:lnTo>
                  <a:lnTo>
                    <a:pt x="197023" y="98335"/>
                  </a:lnTo>
                  <a:lnTo>
                    <a:pt x="199136" y="87807"/>
                  </a:lnTo>
                  <a:lnTo>
                    <a:pt x="199908" y="64810"/>
                  </a:lnTo>
                  <a:lnTo>
                    <a:pt x="197151" y="57726"/>
                  </a:lnTo>
                  <a:lnTo>
                    <a:pt x="193456" y="51050"/>
                  </a:lnTo>
                  <a:lnTo>
                    <a:pt x="191084" y="38141"/>
                  </a:lnTo>
                  <a:lnTo>
                    <a:pt x="190890" y="34948"/>
                  </a:lnTo>
                  <a:lnTo>
                    <a:pt x="189702" y="32820"/>
                  </a:lnTo>
                  <a:lnTo>
                    <a:pt x="187851" y="31401"/>
                  </a:lnTo>
                  <a:lnTo>
                    <a:pt x="185559" y="30456"/>
                  </a:lnTo>
                  <a:lnTo>
                    <a:pt x="184031" y="28767"/>
                  </a:lnTo>
                  <a:lnTo>
                    <a:pt x="178757" y="18452"/>
                  </a:lnTo>
                  <a:lnTo>
                    <a:pt x="176321" y="15472"/>
                  </a:lnTo>
                  <a:lnTo>
                    <a:pt x="170793" y="12163"/>
                  </a:lnTo>
                  <a:lnTo>
                    <a:pt x="164808" y="9633"/>
                  </a:lnTo>
                  <a:lnTo>
                    <a:pt x="155489" y="3317"/>
                  </a:lnTo>
                  <a:lnTo>
                    <a:pt x="144966" y="975"/>
                  </a:lnTo>
                  <a:lnTo>
                    <a:pt x="101715" y="0"/>
                  </a:lnTo>
                  <a:lnTo>
                    <a:pt x="95302" y="2816"/>
                  </a:lnTo>
                  <a:lnTo>
                    <a:pt x="88923" y="6537"/>
                  </a:lnTo>
                  <a:lnTo>
                    <a:pt x="82560" y="8191"/>
                  </a:lnTo>
                  <a:lnTo>
                    <a:pt x="80441" y="9690"/>
                  </a:lnTo>
                  <a:lnTo>
                    <a:pt x="79027" y="11748"/>
                  </a:lnTo>
                  <a:lnTo>
                    <a:pt x="78085" y="14179"/>
                  </a:lnTo>
                  <a:lnTo>
                    <a:pt x="76398" y="15799"/>
                  </a:lnTo>
                  <a:lnTo>
                    <a:pt x="71702" y="17599"/>
                  </a:lnTo>
                  <a:lnTo>
                    <a:pt x="70027" y="19137"/>
                  </a:lnTo>
                  <a:lnTo>
                    <a:pt x="68164" y="23669"/>
                  </a:lnTo>
                  <a:lnTo>
                    <a:pt x="66713" y="42626"/>
                  </a:lnTo>
                  <a:lnTo>
                    <a:pt x="69514" y="48219"/>
                  </a:lnTo>
                  <a:lnTo>
                    <a:pt x="80866" y="61674"/>
                  </a:lnTo>
                  <a:lnTo>
                    <a:pt x="86388" y="64446"/>
                  </a:lnTo>
                  <a:lnTo>
                    <a:pt x="104833" y="66469"/>
                  </a:lnTo>
                  <a:lnTo>
                    <a:pt x="150716" y="66661"/>
                  </a:lnTo>
                  <a:lnTo>
                    <a:pt x="174919" y="65605"/>
                  </a:lnTo>
                  <a:lnTo>
                    <a:pt x="219092" y="54905"/>
                  </a:lnTo>
                  <a:lnTo>
                    <a:pt x="238125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1088"/>
            <p:cNvSpPr/>
            <p:nvPr>
              <p:custDataLst>
                <p:tags r:id="rId86"/>
              </p:custDataLst>
            </p:nvPr>
          </p:nvSpPr>
          <p:spPr>
            <a:xfrm>
              <a:off x="7658103" y="5019675"/>
              <a:ext cx="152398" cy="95251"/>
            </a:xfrm>
            <a:custGeom>
              <a:avLst/>
              <a:gdLst/>
              <a:ahLst/>
              <a:cxnLst/>
              <a:rect l="0" t="0" r="0" b="0"/>
              <a:pathLst>
                <a:path w="152398" h="95251">
                  <a:moveTo>
                    <a:pt x="123822" y="0"/>
                  </a:moveTo>
                  <a:lnTo>
                    <a:pt x="123822" y="0"/>
                  </a:lnTo>
                  <a:lnTo>
                    <a:pt x="115622" y="0"/>
                  </a:lnTo>
                  <a:lnTo>
                    <a:pt x="97252" y="15994"/>
                  </a:lnTo>
                  <a:lnTo>
                    <a:pt x="91552" y="17692"/>
                  </a:lnTo>
                  <a:lnTo>
                    <a:pt x="89608" y="19202"/>
                  </a:lnTo>
                  <a:lnTo>
                    <a:pt x="81177" y="32188"/>
                  </a:lnTo>
                  <a:lnTo>
                    <a:pt x="75589" y="35473"/>
                  </a:lnTo>
                  <a:lnTo>
                    <a:pt x="69577" y="37990"/>
                  </a:lnTo>
                  <a:lnTo>
                    <a:pt x="63377" y="42638"/>
                  </a:lnTo>
                  <a:lnTo>
                    <a:pt x="59916" y="48231"/>
                  </a:lnTo>
                  <a:lnTo>
                    <a:pt x="58993" y="51204"/>
                  </a:lnTo>
                  <a:lnTo>
                    <a:pt x="57320" y="53186"/>
                  </a:lnTo>
                  <a:lnTo>
                    <a:pt x="37921" y="64457"/>
                  </a:lnTo>
                  <a:lnTo>
                    <a:pt x="34805" y="65196"/>
                  </a:lnTo>
                  <a:lnTo>
                    <a:pt x="19031" y="74019"/>
                  </a:lnTo>
                  <a:lnTo>
                    <a:pt x="15862" y="74746"/>
                  </a:lnTo>
                  <a:lnTo>
                    <a:pt x="13749" y="76289"/>
                  </a:lnTo>
                  <a:lnTo>
                    <a:pt x="12340" y="78376"/>
                  </a:lnTo>
                  <a:lnTo>
                    <a:pt x="10079" y="84274"/>
                  </a:lnTo>
                  <a:lnTo>
                    <a:pt x="0" y="95247"/>
                  </a:lnTo>
                  <a:lnTo>
                    <a:pt x="44716" y="95250"/>
                  </a:lnTo>
                  <a:lnTo>
                    <a:pt x="92072" y="95250"/>
                  </a:lnTo>
                  <a:lnTo>
                    <a:pt x="133227" y="95250"/>
                  </a:lnTo>
                  <a:lnTo>
                    <a:pt x="142477" y="86117"/>
                  </a:lnTo>
                  <a:lnTo>
                    <a:pt x="15239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6" name="SMARTInkShape-Group315"/>
          <p:cNvGrpSpPr/>
          <p:nvPr/>
        </p:nvGrpSpPr>
        <p:grpSpPr>
          <a:xfrm>
            <a:off x="9239250" y="4676778"/>
            <a:ext cx="1095373" cy="314323"/>
            <a:chOff x="9239250" y="4676778"/>
            <a:chExt cx="1095373" cy="314323"/>
          </a:xfrm>
        </p:grpSpPr>
        <p:sp>
          <p:nvSpPr>
            <p:cNvPr id="258" name="SMARTInkShape-1089"/>
            <p:cNvSpPr/>
            <p:nvPr>
              <p:custDataLst>
                <p:tags r:id="rId72"/>
              </p:custDataLst>
            </p:nvPr>
          </p:nvSpPr>
          <p:spPr>
            <a:xfrm>
              <a:off x="10201275" y="4676778"/>
              <a:ext cx="133348" cy="228598"/>
            </a:xfrm>
            <a:custGeom>
              <a:avLst/>
              <a:gdLst/>
              <a:ahLst/>
              <a:cxnLst/>
              <a:rect l="0" t="0" r="0" b="0"/>
              <a:pathLst>
                <a:path w="133348" h="228598">
                  <a:moveTo>
                    <a:pt x="0" y="85722"/>
                  </a:moveTo>
                  <a:lnTo>
                    <a:pt x="0" y="85722"/>
                  </a:lnTo>
                  <a:lnTo>
                    <a:pt x="0" y="71533"/>
                  </a:lnTo>
                  <a:lnTo>
                    <a:pt x="2824" y="66010"/>
                  </a:lnTo>
                  <a:lnTo>
                    <a:pt x="6546" y="60028"/>
                  </a:lnTo>
                  <a:lnTo>
                    <a:pt x="9134" y="49465"/>
                  </a:lnTo>
                  <a:lnTo>
                    <a:pt x="9410" y="43111"/>
                  </a:lnTo>
                  <a:lnTo>
                    <a:pt x="12296" y="37504"/>
                  </a:lnTo>
                  <a:lnTo>
                    <a:pt x="14547" y="34527"/>
                  </a:lnTo>
                  <a:lnTo>
                    <a:pt x="19871" y="31218"/>
                  </a:lnTo>
                  <a:lnTo>
                    <a:pt x="22771" y="30336"/>
                  </a:lnTo>
                  <a:lnTo>
                    <a:pt x="24706" y="28690"/>
                  </a:lnTo>
                  <a:lnTo>
                    <a:pt x="26855" y="24039"/>
                  </a:lnTo>
                  <a:lnTo>
                    <a:pt x="28486" y="22374"/>
                  </a:lnTo>
                  <a:lnTo>
                    <a:pt x="33123" y="20526"/>
                  </a:lnTo>
                  <a:lnTo>
                    <a:pt x="34782" y="18974"/>
                  </a:lnTo>
                  <a:lnTo>
                    <a:pt x="36626" y="14428"/>
                  </a:lnTo>
                  <a:lnTo>
                    <a:pt x="38175" y="12793"/>
                  </a:lnTo>
                  <a:lnTo>
                    <a:pt x="47715" y="8751"/>
                  </a:lnTo>
                  <a:lnTo>
                    <a:pt x="54942" y="3061"/>
                  </a:lnTo>
                  <a:lnTo>
                    <a:pt x="64920" y="400"/>
                  </a:lnTo>
                  <a:lnTo>
                    <a:pt x="85202" y="0"/>
                  </a:lnTo>
                  <a:lnTo>
                    <a:pt x="103332" y="17607"/>
                  </a:lnTo>
                  <a:lnTo>
                    <a:pt x="104347" y="23677"/>
                  </a:lnTo>
                  <a:lnTo>
                    <a:pt x="101764" y="29219"/>
                  </a:lnTo>
                  <a:lnTo>
                    <a:pt x="88959" y="45354"/>
                  </a:lnTo>
                  <a:lnTo>
                    <a:pt x="87161" y="51200"/>
                  </a:lnTo>
                  <a:lnTo>
                    <a:pt x="85625" y="53183"/>
                  </a:lnTo>
                  <a:lnTo>
                    <a:pt x="72593" y="61681"/>
                  </a:lnTo>
                  <a:lnTo>
                    <a:pt x="69305" y="67276"/>
                  </a:lnTo>
                  <a:lnTo>
                    <a:pt x="66786" y="73290"/>
                  </a:lnTo>
                  <a:lnTo>
                    <a:pt x="62138" y="79491"/>
                  </a:lnTo>
                  <a:lnTo>
                    <a:pt x="56545" y="82953"/>
                  </a:lnTo>
                  <a:lnTo>
                    <a:pt x="50531" y="85550"/>
                  </a:lnTo>
                  <a:lnTo>
                    <a:pt x="39946" y="93761"/>
                  </a:lnTo>
                  <a:lnTo>
                    <a:pt x="30061" y="95116"/>
                  </a:lnTo>
                  <a:lnTo>
                    <a:pt x="29565" y="96218"/>
                  </a:lnTo>
                  <a:lnTo>
                    <a:pt x="28576" y="104762"/>
                  </a:lnTo>
                  <a:lnTo>
                    <a:pt x="36777" y="96570"/>
                  </a:lnTo>
                  <a:lnTo>
                    <a:pt x="42766" y="95639"/>
                  </a:lnTo>
                  <a:lnTo>
                    <a:pt x="60455" y="95281"/>
                  </a:lnTo>
                  <a:lnTo>
                    <a:pt x="66733" y="98084"/>
                  </a:lnTo>
                  <a:lnTo>
                    <a:pt x="74330" y="103451"/>
                  </a:lnTo>
                  <a:lnTo>
                    <a:pt x="83436" y="104511"/>
                  </a:lnTo>
                  <a:lnTo>
                    <a:pt x="89294" y="104656"/>
                  </a:lnTo>
                  <a:lnTo>
                    <a:pt x="95424" y="107543"/>
                  </a:lnTo>
                  <a:lnTo>
                    <a:pt x="128358" y="137885"/>
                  </a:lnTo>
                  <a:lnTo>
                    <a:pt x="131132" y="143478"/>
                  </a:lnTo>
                  <a:lnTo>
                    <a:pt x="133264" y="161750"/>
                  </a:lnTo>
                  <a:lnTo>
                    <a:pt x="133347" y="179208"/>
                  </a:lnTo>
                  <a:lnTo>
                    <a:pt x="126804" y="188228"/>
                  </a:lnTo>
                  <a:lnTo>
                    <a:pt x="125148" y="194075"/>
                  </a:lnTo>
                  <a:lnTo>
                    <a:pt x="123648" y="196057"/>
                  </a:lnTo>
                  <a:lnTo>
                    <a:pt x="117540" y="199905"/>
                  </a:lnTo>
                  <a:lnTo>
                    <a:pt x="115741" y="204556"/>
                  </a:lnTo>
                  <a:lnTo>
                    <a:pt x="114203" y="206219"/>
                  </a:lnTo>
                  <a:lnTo>
                    <a:pt x="95060" y="216891"/>
                  </a:lnTo>
                  <a:lnTo>
                    <a:pt x="91948" y="217618"/>
                  </a:lnTo>
                  <a:lnTo>
                    <a:pt x="76182" y="226420"/>
                  </a:lnTo>
                  <a:lnTo>
                    <a:pt x="30456" y="228594"/>
                  </a:lnTo>
                  <a:lnTo>
                    <a:pt x="20539" y="228597"/>
                  </a:lnTo>
                  <a:lnTo>
                    <a:pt x="10979" y="220396"/>
                  </a:lnTo>
                  <a:lnTo>
                    <a:pt x="4900" y="219464"/>
                  </a:lnTo>
                  <a:lnTo>
                    <a:pt x="3267" y="218276"/>
                  </a:lnTo>
                  <a:lnTo>
                    <a:pt x="2177" y="216424"/>
                  </a:lnTo>
                  <a:lnTo>
                    <a:pt x="3" y="209557"/>
                  </a:lnTo>
                  <a:lnTo>
                    <a:pt x="0" y="201347"/>
                  </a:lnTo>
                  <a:lnTo>
                    <a:pt x="1058" y="200905"/>
                  </a:lnTo>
                  <a:lnTo>
                    <a:pt x="9525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1090"/>
            <p:cNvSpPr/>
            <p:nvPr>
              <p:custDataLst>
                <p:tags r:id="rId73"/>
              </p:custDataLst>
            </p:nvPr>
          </p:nvSpPr>
          <p:spPr>
            <a:xfrm>
              <a:off x="10163175" y="4714875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85725" y="0"/>
                  </a:moveTo>
                  <a:lnTo>
                    <a:pt x="85725" y="0"/>
                  </a:lnTo>
                  <a:lnTo>
                    <a:pt x="77523" y="0"/>
                  </a:lnTo>
                  <a:lnTo>
                    <a:pt x="77083" y="1058"/>
                  </a:lnTo>
                  <a:lnTo>
                    <a:pt x="76210" y="17610"/>
                  </a:lnTo>
                  <a:lnTo>
                    <a:pt x="69655" y="26370"/>
                  </a:lnTo>
                  <a:lnTo>
                    <a:pt x="67559" y="35213"/>
                  </a:lnTo>
                  <a:lnTo>
                    <a:pt x="67068" y="41403"/>
                  </a:lnTo>
                  <a:lnTo>
                    <a:pt x="64027" y="47682"/>
                  </a:lnTo>
                  <a:lnTo>
                    <a:pt x="60207" y="54000"/>
                  </a:lnTo>
                  <a:lnTo>
                    <a:pt x="56998" y="63507"/>
                  </a:lnTo>
                  <a:lnTo>
                    <a:pt x="40727" y="85725"/>
                  </a:lnTo>
                  <a:lnTo>
                    <a:pt x="38209" y="92075"/>
                  </a:lnTo>
                  <a:lnTo>
                    <a:pt x="31901" y="102658"/>
                  </a:lnTo>
                  <a:lnTo>
                    <a:pt x="28501" y="117671"/>
                  </a:lnTo>
                  <a:lnTo>
                    <a:pt x="21230" y="132761"/>
                  </a:lnTo>
                  <a:lnTo>
                    <a:pt x="18960" y="139438"/>
                  </a:lnTo>
                  <a:lnTo>
                    <a:pt x="10977" y="150484"/>
                  </a:lnTo>
                  <a:lnTo>
                    <a:pt x="9955" y="156889"/>
                  </a:lnTo>
                  <a:lnTo>
                    <a:pt x="9653" y="165489"/>
                  </a:lnTo>
                  <a:lnTo>
                    <a:pt x="8551" y="167477"/>
                  </a:lnTo>
                  <a:lnTo>
                    <a:pt x="6759" y="168801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1091"/>
            <p:cNvSpPr/>
            <p:nvPr>
              <p:custDataLst>
                <p:tags r:id="rId74"/>
              </p:custDataLst>
            </p:nvPr>
          </p:nvSpPr>
          <p:spPr>
            <a:xfrm>
              <a:off x="9877429" y="4705350"/>
              <a:ext cx="209547" cy="200023"/>
            </a:xfrm>
            <a:custGeom>
              <a:avLst/>
              <a:gdLst/>
              <a:ahLst/>
              <a:cxnLst/>
              <a:rect l="0" t="0" r="0" b="0"/>
              <a:pathLst>
                <a:path w="209547" h="200023">
                  <a:moveTo>
                    <a:pt x="209546" y="19050"/>
                  </a:moveTo>
                  <a:lnTo>
                    <a:pt x="209546" y="19050"/>
                  </a:lnTo>
                  <a:lnTo>
                    <a:pt x="201344" y="19050"/>
                  </a:lnTo>
                  <a:lnTo>
                    <a:pt x="200904" y="17992"/>
                  </a:lnTo>
                  <a:lnTo>
                    <a:pt x="200136" y="10849"/>
                  </a:lnTo>
                  <a:lnTo>
                    <a:pt x="197250" y="10114"/>
                  </a:lnTo>
                  <a:lnTo>
                    <a:pt x="191832" y="9642"/>
                  </a:lnTo>
                  <a:lnTo>
                    <a:pt x="191089" y="6755"/>
                  </a:lnTo>
                  <a:lnTo>
                    <a:pt x="190891" y="4503"/>
                  </a:lnTo>
                  <a:lnTo>
                    <a:pt x="189702" y="3003"/>
                  </a:lnTo>
                  <a:lnTo>
                    <a:pt x="182330" y="395"/>
                  </a:lnTo>
                  <a:lnTo>
                    <a:pt x="135216" y="0"/>
                  </a:lnTo>
                  <a:lnTo>
                    <a:pt x="128843" y="0"/>
                  </a:lnTo>
                  <a:lnTo>
                    <a:pt x="123230" y="2822"/>
                  </a:lnTo>
                  <a:lnTo>
                    <a:pt x="117208" y="6546"/>
                  </a:lnTo>
                  <a:lnTo>
                    <a:pt x="111004" y="8201"/>
                  </a:lnTo>
                  <a:lnTo>
                    <a:pt x="108928" y="9701"/>
                  </a:lnTo>
                  <a:lnTo>
                    <a:pt x="107542" y="11759"/>
                  </a:lnTo>
                  <a:lnTo>
                    <a:pt x="106619" y="14189"/>
                  </a:lnTo>
                  <a:lnTo>
                    <a:pt x="104945" y="15810"/>
                  </a:lnTo>
                  <a:lnTo>
                    <a:pt x="94653" y="21232"/>
                  </a:lnTo>
                  <a:lnTo>
                    <a:pt x="91675" y="23680"/>
                  </a:lnTo>
                  <a:lnTo>
                    <a:pt x="88367" y="29222"/>
                  </a:lnTo>
                  <a:lnTo>
                    <a:pt x="86244" y="41403"/>
                  </a:lnTo>
                  <a:lnTo>
                    <a:pt x="85012" y="43477"/>
                  </a:lnTo>
                  <a:lnTo>
                    <a:pt x="83132" y="44860"/>
                  </a:lnTo>
                  <a:lnTo>
                    <a:pt x="80820" y="45782"/>
                  </a:lnTo>
                  <a:lnTo>
                    <a:pt x="79280" y="47454"/>
                  </a:lnTo>
                  <a:lnTo>
                    <a:pt x="77566" y="52135"/>
                  </a:lnTo>
                  <a:lnTo>
                    <a:pt x="76602" y="60720"/>
                  </a:lnTo>
                  <a:lnTo>
                    <a:pt x="79198" y="66851"/>
                  </a:lnTo>
                  <a:lnTo>
                    <a:pt x="84433" y="74353"/>
                  </a:lnTo>
                  <a:lnTo>
                    <a:pt x="85609" y="84239"/>
                  </a:lnTo>
                  <a:lnTo>
                    <a:pt x="86704" y="84734"/>
                  </a:lnTo>
                  <a:lnTo>
                    <a:pt x="90744" y="85285"/>
                  </a:lnTo>
                  <a:lnTo>
                    <a:pt x="92245" y="86490"/>
                  </a:lnTo>
                  <a:lnTo>
                    <a:pt x="93913" y="90651"/>
                  </a:lnTo>
                  <a:lnTo>
                    <a:pt x="95414" y="92184"/>
                  </a:lnTo>
                  <a:lnTo>
                    <a:pt x="103329" y="94847"/>
                  </a:lnTo>
                  <a:lnTo>
                    <a:pt x="114293" y="95250"/>
                  </a:lnTo>
                  <a:lnTo>
                    <a:pt x="91548" y="95250"/>
                  </a:lnTo>
                  <a:lnTo>
                    <a:pt x="89606" y="96308"/>
                  </a:lnTo>
                  <a:lnTo>
                    <a:pt x="88310" y="98072"/>
                  </a:lnTo>
                  <a:lnTo>
                    <a:pt x="87447" y="100307"/>
                  </a:lnTo>
                  <a:lnTo>
                    <a:pt x="85813" y="101796"/>
                  </a:lnTo>
                  <a:lnTo>
                    <a:pt x="81176" y="103451"/>
                  </a:lnTo>
                  <a:lnTo>
                    <a:pt x="60241" y="105756"/>
                  </a:lnTo>
                  <a:lnTo>
                    <a:pt x="47810" y="114469"/>
                  </a:lnTo>
                  <a:lnTo>
                    <a:pt x="40387" y="120582"/>
                  </a:lnTo>
                  <a:lnTo>
                    <a:pt x="31483" y="123922"/>
                  </a:lnTo>
                  <a:lnTo>
                    <a:pt x="1761" y="150645"/>
                  </a:lnTo>
                  <a:lnTo>
                    <a:pt x="780" y="154443"/>
                  </a:lnTo>
                  <a:lnTo>
                    <a:pt x="0" y="179496"/>
                  </a:lnTo>
                  <a:lnTo>
                    <a:pt x="14187" y="195126"/>
                  </a:lnTo>
                  <a:lnTo>
                    <a:pt x="19709" y="197848"/>
                  </a:lnTo>
                  <a:lnTo>
                    <a:pt x="41311" y="199898"/>
                  </a:lnTo>
                  <a:lnTo>
                    <a:pt x="84037" y="200022"/>
                  </a:lnTo>
                  <a:lnTo>
                    <a:pt x="107181" y="198966"/>
                  </a:lnTo>
                  <a:lnTo>
                    <a:pt x="125865" y="192486"/>
                  </a:lnTo>
                  <a:lnTo>
                    <a:pt x="143476" y="188266"/>
                  </a:lnTo>
                  <a:lnTo>
                    <a:pt x="162101" y="183135"/>
                  </a:lnTo>
                  <a:lnTo>
                    <a:pt x="173642" y="180877"/>
                  </a:lnTo>
                  <a:lnTo>
                    <a:pt x="20954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1092"/>
            <p:cNvSpPr/>
            <p:nvPr>
              <p:custDataLst>
                <p:tags r:id="rId75"/>
              </p:custDataLst>
            </p:nvPr>
          </p:nvSpPr>
          <p:spPr>
            <a:xfrm>
              <a:off x="9696450" y="485775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1093"/>
            <p:cNvSpPr/>
            <p:nvPr>
              <p:custDataLst>
                <p:tags r:id="rId76"/>
              </p:custDataLst>
            </p:nvPr>
          </p:nvSpPr>
          <p:spPr>
            <a:xfrm>
              <a:off x="9629775" y="48768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1" y="84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1094"/>
            <p:cNvSpPr/>
            <p:nvPr>
              <p:custDataLst>
                <p:tags r:id="rId77"/>
              </p:custDataLst>
            </p:nvPr>
          </p:nvSpPr>
          <p:spPr>
            <a:xfrm>
              <a:off x="9705975" y="4733925"/>
              <a:ext cx="95251" cy="200026"/>
            </a:xfrm>
            <a:custGeom>
              <a:avLst/>
              <a:gdLst/>
              <a:ahLst/>
              <a:cxnLst/>
              <a:rect l="0" t="0" r="0" b="0"/>
              <a:pathLst>
                <a:path w="95251" h="200026">
                  <a:moveTo>
                    <a:pt x="95250" y="0"/>
                  </a:moveTo>
                  <a:lnTo>
                    <a:pt x="95250" y="0"/>
                  </a:lnTo>
                  <a:lnTo>
                    <a:pt x="90193" y="0"/>
                  </a:lnTo>
                  <a:lnTo>
                    <a:pt x="88704" y="1058"/>
                  </a:lnTo>
                  <a:lnTo>
                    <a:pt x="87712" y="2822"/>
                  </a:lnTo>
                  <a:lnTo>
                    <a:pt x="85985" y="9701"/>
                  </a:lnTo>
                  <a:lnTo>
                    <a:pt x="85840" y="14189"/>
                  </a:lnTo>
                  <a:lnTo>
                    <a:pt x="84743" y="15810"/>
                  </a:lnTo>
                  <a:lnTo>
                    <a:pt x="82954" y="16889"/>
                  </a:lnTo>
                  <a:lnTo>
                    <a:pt x="80703" y="17610"/>
                  </a:lnTo>
                  <a:lnTo>
                    <a:pt x="79202" y="19148"/>
                  </a:lnTo>
                  <a:lnTo>
                    <a:pt x="75406" y="28666"/>
                  </a:lnTo>
                  <a:lnTo>
                    <a:pt x="69733" y="35893"/>
                  </a:lnTo>
                  <a:lnTo>
                    <a:pt x="67580" y="44736"/>
                  </a:lnTo>
                  <a:lnTo>
                    <a:pt x="67077" y="50928"/>
                  </a:lnTo>
                  <a:lnTo>
                    <a:pt x="64031" y="57207"/>
                  </a:lnTo>
                  <a:lnTo>
                    <a:pt x="60208" y="63525"/>
                  </a:lnTo>
                  <a:lnTo>
                    <a:pt x="58055" y="74090"/>
                  </a:lnTo>
                  <a:lnTo>
                    <a:pt x="56359" y="89098"/>
                  </a:lnTo>
                  <a:lnTo>
                    <a:pt x="45407" y="114126"/>
                  </a:lnTo>
                  <a:lnTo>
                    <a:pt x="34487" y="132022"/>
                  </a:lnTo>
                  <a:lnTo>
                    <a:pt x="26532" y="151807"/>
                  </a:lnTo>
                  <a:lnTo>
                    <a:pt x="22376" y="158486"/>
                  </a:lnTo>
                  <a:lnTo>
                    <a:pt x="18976" y="168196"/>
                  </a:lnTo>
                  <a:lnTo>
                    <a:pt x="10979" y="179083"/>
                  </a:lnTo>
                  <a:lnTo>
                    <a:pt x="9956" y="185471"/>
                  </a:lnTo>
                  <a:lnTo>
                    <a:pt x="9652" y="194067"/>
                  </a:lnTo>
                  <a:lnTo>
                    <a:pt x="8551" y="196053"/>
                  </a:lnTo>
                  <a:lnTo>
                    <a:pt x="6759" y="197376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1095"/>
            <p:cNvSpPr/>
            <p:nvPr>
              <p:custDataLst>
                <p:tags r:id="rId78"/>
              </p:custDataLst>
            </p:nvPr>
          </p:nvSpPr>
          <p:spPr>
            <a:xfrm>
              <a:off x="9591675" y="4686300"/>
              <a:ext cx="219076" cy="266691"/>
            </a:xfrm>
            <a:custGeom>
              <a:avLst/>
              <a:gdLst/>
              <a:ahLst/>
              <a:cxnLst/>
              <a:rect l="0" t="0" r="0" b="0"/>
              <a:pathLst>
                <a:path w="219076" h="266691">
                  <a:moveTo>
                    <a:pt x="219075" y="9525"/>
                  </a:moveTo>
                  <a:lnTo>
                    <a:pt x="219075" y="9525"/>
                  </a:lnTo>
                  <a:lnTo>
                    <a:pt x="219075" y="1324"/>
                  </a:lnTo>
                  <a:lnTo>
                    <a:pt x="218017" y="883"/>
                  </a:lnTo>
                  <a:lnTo>
                    <a:pt x="191836" y="0"/>
                  </a:lnTo>
                  <a:lnTo>
                    <a:pt x="191390" y="1058"/>
                  </a:lnTo>
                  <a:lnTo>
                    <a:pt x="190895" y="5057"/>
                  </a:lnTo>
                  <a:lnTo>
                    <a:pt x="189706" y="6546"/>
                  </a:lnTo>
                  <a:lnTo>
                    <a:pt x="182334" y="9133"/>
                  </a:lnTo>
                  <a:lnTo>
                    <a:pt x="176322" y="9408"/>
                  </a:lnTo>
                  <a:lnTo>
                    <a:pt x="174697" y="10506"/>
                  </a:lnTo>
                  <a:lnTo>
                    <a:pt x="173615" y="12295"/>
                  </a:lnTo>
                  <a:lnTo>
                    <a:pt x="172893" y="14547"/>
                  </a:lnTo>
                  <a:lnTo>
                    <a:pt x="171355" y="16047"/>
                  </a:lnTo>
                  <a:lnTo>
                    <a:pt x="161279" y="21279"/>
                  </a:lnTo>
                  <a:lnTo>
                    <a:pt x="155287" y="25332"/>
                  </a:lnTo>
                  <a:lnTo>
                    <a:pt x="145966" y="28672"/>
                  </a:lnTo>
                  <a:lnTo>
                    <a:pt x="130163" y="41706"/>
                  </a:lnTo>
                  <a:lnTo>
                    <a:pt x="126643" y="47817"/>
                  </a:lnTo>
                  <a:lnTo>
                    <a:pt x="124018" y="54060"/>
                  </a:lnTo>
                  <a:lnTo>
                    <a:pt x="82540" y="98425"/>
                  </a:lnTo>
                  <a:lnTo>
                    <a:pt x="47625" y="145523"/>
                  </a:lnTo>
                  <a:lnTo>
                    <a:pt x="31397" y="170846"/>
                  </a:lnTo>
                  <a:lnTo>
                    <a:pt x="28771" y="177532"/>
                  </a:lnTo>
                  <a:lnTo>
                    <a:pt x="22402" y="187246"/>
                  </a:lnTo>
                  <a:lnTo>
                    <a:pt x="10979" y="215866"/>
                  </a:lnTo>
                  <a:lnTo>
                    <a:pt x="3267" y="226046"/>
                  </a:lnTo>
                  <a:lnTo>
                    <a:pt x="968" y="235134"/>
                  </a:lnTo>
                  <a:lnTo>
                    <a:pt x="0" y="266690"/>
                  </a:lnTo>
                  <a:lnTo>
                    <a:pt x="1905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1096"/>
            <p:cNvSpPr/>
            <p:nvPr>
              <p:custDataLst>
                <p:tags r:id="rId79"/>
              </p:custDataLst>
            </p:nvPr>
          </p:nvSpPr>
          <p:spPr>
            <a:xfrm>
              <a:off x="9239250" y="4876800"/>
              <a:ext cx="190501" cy="114301"/>
            </a:xfrm>
            <a:custGeom>
              <a:avLst/>
              <a:gdLst/>
              <a:ahLst/>
              <a:cxnLst/>
              <a:rect l="0" t="0" r="0" b="0"/>
              <a:pathLst>
                <a:path w="190501" h="114301">
                  <a:moveTo>
                    <a:pt x="114300" y="0"/>
                  </a:moveTo>
                  <a:lnTo>
                    <a:pt x="114300" y="0"/>
                  </a:lnTo>
                  <a:lnTo>
                    <a:pt x="99835" y="14465"/>
                  </a:lnTo>
                  <a:lnTo>
                    <a:pt x="97288" y="19834"/>
                  </a:lnTo>
                  <a:lnTo>
                    <a:pt x="96609" y="22748"/>
                  </a:lnTo>
                  <a:lnTo>
                    <a:pt x="95098" y="24690"/>
                  </a:lnTo>
                  <a:lnTo>
                    <a:pt x="90596" y="26848"/>
                  </a:lnTo>
                  <a:lnTo>
                    <a:pt x="88972" y="28482"/>
                  </a:lnTo>
                  <a:lnTo>
                    <a:pt x="81096" y="41681"/>
                  </a:lnTo>
                  <a:lnTo>
                    <a:pt x="63372" y="60360"/>
                  </a:lnTo>
                  <a:lnTo>
                    <a:pt x="57093" y="63868"/>
                  </a:lnTo>
                  <a:lnTo>
                    <a:pt x="53937" y="64804"/>
                  </a:lnTo>
                  <a:lnTo>
                    <a:pt x="51832" y="66485"/>
                  </a:lnTo>
                  <a:lnTo>
                    <a:pt x="43122" y="79768"/>
                  </a:lnTo>
                  <a:lnTo>
                    <a:pt x="37510" y="83077"/>
                  </a:lnTo>
                  <a:lnTo>
                    <a:pt x="31487" y="85606"/>
                  </a:lnTo>
                  <a:lnTo>
                    <a:pt x="11011" y="103321"/>
                  </a:lnTo>
                  <a:lnTo>
                    <a:pt x="431" y="104737"/>
                  </a:lnTo>
                  <a:lnTo>
                    <a:pt x="0" y="114300"/>
                  </a:lnTo>
                  <a:lnTo>
                    <a:pt x="5057" y="114300"/>
                  </a:lnTo>
                  <a:lnTo>
                    <a:pt x="10361" y="111478"/>
                  </a:lnTo>
                  <a:lnTo>
                    <a:pt x="17335" y="106099"/>
                  </a:lnTo>
                  <a:lnTo>
                    <a:pt x="26315" y="105037"/>
                  </a:lnTo>
                  <a:lnTo>
                    <a:pt x="73027" y="104775"/>
                  </a:lnTo>
                  <a:lnTo>
                    <a:pt x="120650" y="104775"/>
                  </a:lnTo>
                  <a:lnTo>
                    <a:pt x="168177" y="104775"/>
                  </a:lnTo>
                  <a:lnTo>
                    <a:pt x="171019" y="104775"/>
                  </a:lnTo>
                  <a:lnTo>
                    <a:pt x="171412" y="112976"/>
                  </a:lnTo>
                  <a:lnTo>
                    <a:pt x="172482" y="113417"/>
                  </a:lnTo>
                  <a:lnTo>
                    <a:pt x="180581" y="114266"/>
                  </a:lnTo>
                  <a:lnTo>
                    <a:pt x="180965" y="105166"/>
                  </a:lnTo>
                  <a:lnTo>
                    <a:pt x="186028" y="104891"/>
                  </a:lnTo>
                  <a:lnTo>
                    <a:pt x="187520" y="103794"/>
                  </a:lnTo>
                  <a:lnTo>
                    <a:pt x="1905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7" name="SMARTInkShape-1097"/>
          <p:cNvSpPr/>
          <p:nvPr>
            <p:custDataLst>
              <p:tags r:id="rId27"/>
            </p:custDataLst>
          </p:nvPr>
        </p:nvSpPr>
        <p:spPr>
          <a:xfrm>
            <a:off x="1257301" y="5734050"/>
            <a:ext cx="152400" cy="171451"/>
          </a:xfrm>
          <a:custGeom>
            <a:avLst/>
            <a:gdLst/>
            <a:ahLst/>
            <a:cxnLst/>
            <a:rect l="0" t="0" r="0" b="0"/>
            <a:pathLst>
              <a:path w="152400" h="171451">
                <a:moveTo>
                  <a:pt x="123824" y="0"/>
                </a:moveTo>
                <a:lnTo>
                  <a:pt x="123824" y="0"/>
                </a:lnTo>
                <a:lnTo>
                  <a:pt x="123824" y="14548"/>
                </a:lnTo>
                <a:lnTo>
                  <a:pt x="122766" y="16049"/>
                </a:lnTo>
                <a:lnTo>
                  <a:pt x="121002" y="17049"/>
                </a:lnTo>
                <a:lnTo>
                  <a:pt x="118767" y="17716"/>
                </a:lnTo>
                <a:lnTo>
                  <a:pt x="117278" y="19219"/>
                </a:lnTo>
                <a:lnTo>
                  <a:pt x="115623" y="23711"/>
                </a:lnTo>
                <a:lnTo>
                  <a:pt x="114691" y="32190"/>
                </a:lnTo>
                <a:lnTo>
                  <a:pt x="113502" y="34160"/>
                </a:lnTo>
                <a:lnTo>
                  <a:pt x="111651" y="35474"/>
                </a:lnTo>
                <a:lnTo>
                  <a:pt x="109359" y="36349"/>
                </a:lnTo>
                <a:lnTo>
                  <a:pt x="107830" y="37991"/>
                </a:lnTo>
                <a:lnTo>
                  <a:pt x="102556" y="48231"/>
                </a:lnTo>
                <a:lnTo>
                  <a:pt x="89665" y="63579"/>
                </a:lnTo>
                <a:lnTo>
                  <a:pt x="83680" y="76217"/>
                </a:lnTo>
                <a:lnTo>
                  <a:pt x="79524" y="82557"/>
                </a:lnTo>
                <a:lnTo>
                  <a:pt x="76126" y="92077"/>
                </a:lnTo>
                <a:lnTo>
                  <a:pt x="32800" y="139700"/>
                </a:lnTo>
                <a:lnTo>
                  <a:pt x="30452" y="146050"/>
                </a:lnTo>
                <a:lnTo>
                  <a:pt x="28768" y="148167"/>
                </a:lnTo>
                <a:lnTo>
                  <a:pt x="15481" y="156899"/>
                </a:lnTo>
                <a:lnTo>
                  <a:pt x="12172" y="162513"/>
                </a:lnTo>
                <a:lnTo>
                  <a:pt x="11289" y="165493"/>
                </a:lnTo>
                <a:lnTo>
                  <a:pt x="9643" y="167479"/>
                </a:lnTo>
                <a:lnTo>
                  <a:pt x="57" y="171430"/>
                </a:lnTo>
                <a:lnTo>
                  <a:pt x="4" y="171448"/>
                </a:lnTo>
                <a:lnTo>
                  <a:pt x="2" y="171449"/>
                </a:lnTo>
                <a:lnTo>
                  <a:pt x="0" y="171450"/>
                </a:lnTo>
                <a:lnTo>
                  <a:pt x="22665" y="171450"/>
                </a:lnTo>
                <a:lnTo>
                  <a:pt x="24635" y="170392"/>
                </a:lnTo>
                <a:lnTo>
                  <a:pt x="25948" y="168628"/>
                </a:lnTo>
                <a:lnTo>
                  <a:pt x="26823" y="166394"/>
                </a:lnTo>
                <a:lnTo>
                  <a:pt x="28465" y="164905"/>
                </a:lnTo>
                <a:lnTo>
                  <a:pt x="33112" y="163249"/>
                </a:lnTo>
                <a:lnTo>
                  <a:pt x="63523" y="160889"/>
                </a:lnTo>
                <a:lnTo>
                  <a:pt x="76204" y="154391"/>
                </a:lnTo>
                <a:lnTo>
                  <a:pt x="123628" y="152402"/>
                </a:lnTo>
                <a:lnTo>
                  <a:pt x="152399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2" name="SMARTInkShape-Group317"/>
          <p:cNvGrpSpPr/>
          <p:nvPr/>
        </p:nvGrpSpPr>
        <p:grpSpPr>
          <a:xfrm>
            <a:off x="1600235" y="5638800"/>
            <a:ext cx="733376" cy="209551"/>
            <a:chOff x="1600235" y="5638800"/>
            <a:chExt cx="733376" cy="209551"/>
          </a:xfrm>
        </p:grpSpPr>
        <p:sp>
          <p:nvSpPr>
            <p:cNvPr id="268" name="SMARTInkShape-1098"/>
            <p:cNvSpPr/>
            <p:nvPr>
              <p:custDataLst>
                <p:tags r:id="rId68"/>
              </p:custDataLst>
            </p:nvPr>
          </p:nvSpPr>
          <p:spPr>
            <a:xfrm>
              <a:off x="1857378" y="5638800"/>
              <a:ext cx="476233" cy="199619"/>
            </a:xfrm>
            <a:custGeom>
              <a:avLst/>
              <a:gdLst/>
              <a:ahLst/>
              <a:cxnLst/>
              <a:rect l="0" t="0" r="0" b="0"/>
              <a:pathLst>
                <a:path w="476233" h="199619">
                  <a:moveTo>
                    <a:pt x="133347" y="0"/>
                  </a:moveTo>
                  <a:lnTo>
                    <a:pt x="133347" y="0"/>
                  </a:lnTo>
                  <a:lnTo>
                    <a:pt x="87989" y="0"/>
                  </a:lnTo>
                  <a:lnTo>
                    <a:pt x="72902" y="0"/>
                  </a:lnTo>
                  <a:lnTo>
                    <a:pt x="70826" y="1058"/>
                  </a:lnTo>
                  <a:lnTo>
                    <a:pt x="69441" y="2822"/>
                  </a:lnTo>
                  <a:lnTo>
                    <a:pt x="68518" y="5056"/>
                  </a:lnTo>
                  <a:lnTo>
                    <a:pt x="66844" y="6545"/>
                  </a:lnTo>
                  <a:lnTo>
                    <a:pt x="62162" y="8201"/>
                  </a:lnTo>
                  <a:lnTo>
                    <a:pt x="53576" y="9133"/>
                  </a:lnTo>
                  <a:lnTo>
                    <a:pt x="51592" y="10321"/>
                  </a:lnTo>
                  <a:lnTo>
                    <a:pt x="50269" y="12173"/>
                  </a:lnTo>
                  <a:lnTo>
                    <a:pt x="49386" y="14465"/>
                  </a:lnTo>
                  <a:lnTo>
                    <a:pt x="47740" y="15994"/>
                  </a:lnTo>
                  <a:lnTo>
                    <a:pt x="43088" y="17692"/>
                  </a:lnTo>
                  <a:lnTo>
                    <a:pt x="41425" y="19202"/>
                  </a:lnTo>
                  <a:lnTo>
                    <a:pt x="39576" y="23704"/>
                  </a:lnTo>
                  <a:lnTo>
                    <a:pt x="38025" y="25328"/>
                  </a:lnTo>
                  <a:lnTo>
                    <a:pt x="33479" y="27132"/>
                  </a:lnTo>
                  <a:lnTo>
                    <a:pt x="31843" y="28671"/>
                  </a:lnTo>
                  <a:lnTo>
                    <a:pt x="30026" y="33203"/>
                  </a:lnTo>
                  <a:lnTo>
                    <a:pt x="28575" y="65189"/>
                  </a:lnTo>
                  <a:lnTo>
                    <a:pt x="29633" y="65684"/>
                  </a:lnTo>
                  <a:lnTo>
                    <a:pt x="33629" y="66235"/>
                  </a:lnTo>
                  <a:lnTo>
                    <a:pt x="38934" y="69301"/>
                  </a:lnTo>
                  <a:lnTo>
                    <a:pt x="47114" y="75796"/>
                  </a:lnTo>
                  <a:lnTo>
                    <a:pt x="94601" y="76200"/>
                  </a:lnTo>
                  <a:lnTo>
                    <a:pt x="95119" y="76200"/>
                  </a:lnTo>
                  <a:lnTo>
                    <a:pt x="87035" y="76200"/>
                  </a:lnTo>
                  <a:lnTo>
                    <a:pt x="78377" y="82745"/>
                  </a:lnTo>
                  <a:lnTo>
                    <a:pt x="69552" y="85901"/>
                  </a:lnTo>
                  <a:lnTo>
                    <a:pt x="60235" y="92010"/>
                  </a:lnTo>
                  <a:lnTo>
                    <a:pt x="53933" y="93809"/>
                  </a:lnTo>
                  <a:lnTo>
                    <a:pt x="51829" y="95348"/>
                  </a:lnTo>
                  <a:lnTo>
                    <a:pt x="50427" y="97432"/>
                  </a:lnTo>
                  <a:lnTo>
                    <a:pt x="47810" y="102570"/>
                  </a:lnTo>
                  <a:lnTo>
                    <a:pt x="25281" y="127038"/>
                  </a:lnTo>
                  <a:lnTo>
                    <a:pt x="18995" y="130545"/>
                  </a:lnTo>
                  <a:lnTo>
                    <a:pt x="15838" y="131480"/>
                  </a:lnTo>
                  <a:lnTo>
                    <a:pt x="13732" y="133162"/>
                  </a:lnTo>
                  <a:lnTo>
                    <a:pt x="3346" y="149487"/>
                  </a:lnTo>
                  <a:lnTo>
                    <a:pt x="438" y="160078"/>
                  </a:lnTo>
                  <a:lnTo>
                    <a:pt x="0" y="185509"/>
                  </a:lnTo>
                  <a:lnTo>
                    <a:pt x="1058" y="187172"/>
                  </a:lnTo>
                  <a:lnTo>
                    <a:pt x="2821" y="188282"/>
                  </a:lnTo>
                  <a:lnTo>
                    <a:pt x="10359" y="189843"/>
                  </a:lnTo>
                  <a:lnTo>
                    <a:pt x="50801" y="190497"/>
                  </a:lnTo>
                  <a:lnTo>
                    <a:pt x="95495" y="178741"/>
                  </a:lnTo>
                  <a:lnTo>
                    <a:pt x="139712" y="158619"/>
                  </a:lnTo>
                  <a:lnTo>
                    <a:pt x="171449" y="140036"/>
                  </a:lnTo>
                  <a:lnTo>
                    <a:pt x="215897" y="111516"/>
                  </a:lnTo>
                  <a:lnTo>
                    <a:pt x="247647" y="92479"/>
                  </a:lnTo>
                  <a:lnTo>
                    <a:pt x="294436" y="57326"/>
                  </a:lnTo>
                  <a:lnTo>
                    <a:pt x="320639" y="32815"/>
                  </a:lnTo>
                  <a:lnTo>
                    <a:pt x="327007" y="30460"/>
                  </a:lnTo>
                  <a:lnTo>
                    <a:pt x="329129" y="28773"/>
                  </a:lnTo>
                  <a:lnTo>
                    <a:pt x="333173" y="22402"/>
                  </a:lnTo>
                  <a:lnTo>
                    <a:pt x="341408" y="19491"/>
                  </a:lnTo>
                  <a:lnTo>
                    <a:pt x="342235" y="16424"/>
                  </a:lnTo>
                  <a:lnTo>
                    <a:pt x="342858" y="9929"/>
                  </a:lnTo>
                  <a:lnTo>
                    <a:pt x="342893" y="17762"/>
                  </a:lnTo>
                  <a:lnTo>
                    <a:pt x="334696" y="27138"/>
                  </a:lnTo>
                  <a:lnTo>
                    <a:pt x="333488" y="36649"/>
                  </a:lnTo>
                  <a:lnTo>
                    <a:pt x="326849" y="45419"/>
                  </a:lnTo>
                  <a:lnTo>
                    <a:pt x="323678" y="54262"/>
                  </a:lnTo>
                  <a:lnTo>
                    <a:pt x="317564" y="63585"/>
                  </a:lnTo>
                  <a:lnTo>
                    <a:pt x="315283" y="74108"/>
                  </a:lnTo>
                  <a:lnTo>
                    <a:pt x="313548" y="89103"/>
                  </a:lnTo>
                  <a:lnTo>
                    <a:pt x="307860" y="101778"/>
                  </a:lnTo>
                  <a:lnTo>
                    <a:pt x="302028" y="145507"/>
                  </a:lnTo>
                  <a:lnTo>
                    <a:pt x="296607" y="163738"/>
                  </a:lnTo>
                  <a:lnTo>
                    <a:pt x="295307" y="188583"/>
                  </a:lnTo>
                  <a:lnTo>
                    <a:pt x="294237" y="189222"/>
                  </a:lnTo>
                  <a:lnTo>
                    <a:pt x="290226" y="189932"/>
                  </a:lnTo>
                  <a:lnTo>
                    <a:pt x="288733" y="191179"/>
                  </a:lnTo>
                  <a:lnTo>
                    <a:pt x="285863" y="199618"/>
                  </a:lnTo>
                  <a:lnTo>
                    <a:pt x="285748" y="185557"/>
                  </a:lnTo>
                  <a:lnTo>
                    <a:pt x="294389" y="155296"/>
                  </a:lnTo>
                  <a:lnTo>
                    <a:pt x="296307" y="111211"/>
                  </a:lnTo>
                  <a:lnTo>
                    <a:pt x="302807" y="93072"/>
                  </a:lnTo>
                  <a:lnTo>
                    <a:pt x="304971" y="82640"/>
                  </a:lnTo>
                  <a:lnTo>
                    <a:pt x="312161" y="67320"/>
                  </a:lnTo>
                  <a:lnTo>
                    <a:pt x="322397" y="36287"/>
                  </a:lnTo>
                  <a:lnTo>
                    <a:pt x="323938" y="33716"/>
                  </a:lnTo>
                  <a:lnTo>
                    <a:pt x="326025" y="32002"/>
                  </a:lnTo>
                  <a:lnTo>
                    <a:pt x="328474" y="30860"/>
                  </a:lnTo>
                  <a:lnTo>
                    <a:pt x="330107" y="29040"/>
                  </a:lnTo>
                  <a:lnTo>
                    <a:pt x="335549" y="18515"/>
                  </a:lnTo>
                  <a:lnTo>
                    <a:pt x="341446" y="11300"/>
                  </a:lnTo>
                  <a:lnTo>
                    <a:pt x="345074" y="10314"/>
                  </a:lnTo>
                  <a:lnTo>
                    <a:pt x="347524" y="10051"/>
                  </a:lnTo>
                  <a:lnTo>
                    <a:pt x="349157" y="8818"/>
                  </a:lnTo>
                  <a:lnTo>
                    <a:pt x="350971" y="4624"/>
                  </a:lnTo>
                  <a:lnTo>
                    <a:pt x="352513" y="3083"/>
                  </a:lnTo>
                  <a:lnTo>
                    <a:pt x="360496" y="406"/>
                  </a:lnTo>
                  <a:lnTo>
                    <a:pt x="370021" y="8237"/>
                  </a:lnTo>
                  <a:lnTo>
                    <a:pt x="376099" y="9143"/>
                  </a:lnTo>
                  <a:lnTo>
                    <a:pt x="377732" y="10329"/>
                  </a:lnTo>
                  <a:lnTo>
                    <a:pt x="378820" y="12178"/>
                  </a:lnTo>
                  <a:lnTo>
                    <a:pt x="380567" y="17692"/>
                  </a:lnTo>
                  <a:lnTo>
                    <a:pt x="389160" y="27132"/>
                  </a:lnTo>
                  <a:lnTo>
                    <a:pt x="390118" y="33204"/>
                  </a:lnTo>
                  <a:lnTo>
                    <a:pt x="390512" y="60363"/>
                  </a:lnTo>
                  <a:lnTo>
                    <a:pt x="387695" y="66692"/>
                  </a:lnTo>
                  <a:lnTo>
                    <a:pt x="382320" y="74321"/>
                  </a:lnTo>
                  <a:lnTo>
                    <a:pt x="380200" y="83433"/>
                  </a:lnTo>
                  <a:lnTo>
                    <a:pt x="361964" y="104758"/>
                  </a:lnTo>
                  <a:lnTo>
                    <a:pt x="361958" y="104764"/>
                  </a:lnTo>
                  <a:lnTo>
                    <a:pt x="361950" y="99715"/>
                  </a:lnTo>
                  <a:lnTo>
                    <a:pt x="363008" y="98227"/>
                  </a:lnTo>
                  <a:lnTo>
                    <a:pt x="364771" y="97234"/>
                  </a:lnTo>
                  <a:lnTo>
                    <a:pt x="375205" y="95642"/>
                  </a:lnTo>
                  <a:lnTo>
                    <a:pt x="377135" y="94453"/>
                  </a:lnTo>
                  <a:lnTo>
                    <a:pt x="378423" y="92601"/>
                  </a:lnTo>
                  <a:lnTo>
                    <a:pt x="379281" y="90310"/>
                  </a:lnTo>
                  <a:lnTo>
                    <a:pt x="380911" y="88781"/>
                  </a:lnTo>
                  <a:lnTo>
                    <a:pt x="385545" y="87083"/>
                  </a:lnTo>
                  <a:lnTo>
                    <a:pt x="397143" y="84935"/>
                  </a:lnTo>
                  <a:lnTo>
                    <a:pt x="406477" y="79259"/>
                  </a:lnTo>
                  <a:lnTo>
                    <a:pt x="419113" y="76804"/>
                  </a:lnTo>
                  <a:lnTo>
                    <a:pt x="422283" y="76603"/>
                  </a:lnTo>
                  <a:lnTo>
                    <a:pt x="428627" y="79201"/>
                  </a:lnTo>
                  <a:lnTo>
                    <a:pt x="434974" y="82826"/>
                  </a:lnTo>
                  <a:lnTo>
                    <a:pt x="447672" y="85153"/>
                  </a:lnTo>
                  <a:lnTo>
                    <a:pt x="450847" y="85343"/>
                  </a:lnTo>
                  <a:lnTo>
                    <a:pt x="457197" y="88378"/>
                  </a:lnTo>
                  <a:lnTo>
                    <a:pt x="463547" y="92196"/>
                  </a:lnTo>
                  <a:lnTo>
                    <a:pt x="469897" y="93892"/>
                  </a:lnTo>
                  <a:lnTo>
                    <a:pt x="472014" y="95403"/>
                  </a:lnTo>
                  <a:lnTo>
                    <a:pt x="473425" y="97469"/>
                  </a:lnTo>
                  <a:lnTo>
                    <a:pt x="475411" y="105433"/>
                  </a:lnTo>
                  <a:lnTo>
                    <a:pt x="476232" y="128335"/>
                  </a:lnTo>
                  <a:lnTo>
                    <a:pt x="473418" y="133943"/>
                  </a:lnTo>
                  <a:lnTo>
                    <a:pt x="469698" y="139964"/>
                  </a:lnTo>
                  <a:lnTo>
                    <a:pt x="466545" y="149303"/>
                  </a:lnTo>
                  <a:lnTo>
                    <a:pt x="462057" y="155609"/>
                  </a:lnTo>
                  <a:lnTo>
                    <a:pt x="456535" y="159118"/>
                  </a:lnTo>
                  <a:lnTo>
                    <a:pt x="450553" y="161735"/>
                  </a:lnTo>
                  <a:lnTo>
                    <a:pt x="441235" y="168101"/>
                  </a:lnTo>
                  <a:lnTo>
                    <a:pt x="431771" y="171516"/>
                  </a:lnTo>
                  <a:lnTo>
                    <a:pt x="422264" y="177702"/>
                  </a:lnTo>
                  <a:lnTo>
                    <a:pt x="412745" y="180005"/>
                  </a:lnTo>
                  <a:lnTo>
                    <a:pt x="381438" y="180975"/>
                  </a:lnTo>
                  <a:lnTo>
                    <a:pt x="381128" y="175919"/>
                  </a:lnTo>
                  <a:lnTo>
                    <a:pt x="382143" y="174430"/>
                  </a:lnTo>
                  <a:lnTo>
                    <a:pt x="383877" y="173436"/>
                  </a:lnTo>
                  <a:lnTo>
                    <a:pt x="39052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1099"/>
            <p:cNvSpPr/>
            <p:nvPr>
              <p:custDataLst>
                <p:tags r:id="rId69"/>
              </p:custDataLst>
            </p:nvPr>
          </p:nvSpPr>
          <p:spPr>
            <a:xfrm>
              <a:off x="1609735" y="5743575"/>
              <a:ext cx="161916" cy="47626"/>
            </a:xfrm>
            <a:custGeom>
              <a:avLst/>
              <a:gdLst/>
              <a:ahLst/>
              <a:cxnLst/>
              <a:rect l="0" t="0" r="0" b="0"/>
              <a:pathLst>
                <a:path w="161916" h="47626">
                  <a:moveTo>
                    <a:pt x="9515" y="47625"/>
                  </a:moveTo>
                  <a:lnTo>
                    <a:pt x="9515" y="47625"/>
                  </a:lnTo>
                  <a:lnTo>
                    <a:pt x="1314" y="47625"/>
                  </a:lnTo>
                  <a:lnTo>
                    <a:pt x="873" y="46567"/>
                  </a:lnTo>
                  <a:lnTo>
                    <a:pt x="106" y="39424"/>
                  </a:lnTo>
                  <a:lnTo>
                    <a:pt x="0" y="46417"/>
                  </a:lnTo>
                  <a:lnTo>
                    <a:pt x="2817" y="47089"/>
                  </a:lnTo>
                  <a:lnTo>
                    <a:pt x="5049" y="47267"/>
                  </a:lnTo>
                  <a:lnTo>
                    <a:pt x="6538" y="46328"/>
                  </a:lnTo>
                  <a:lnTo>
                    <a:pt x="7530" y="44644"/>
                  </a:lnTo>
                  <a:lnTo>
                    <a:pt x="8192" y="42463"/>
                  </a:lnTo>
                  <a:lnTo>
                    <a:pt x="10750" y="41008"/>
                  </a:lnTo>
                  <a:lnTo>
                    <a:pt x="37698" y="38269"/>
                  </a:lnTo>
                  <a:lnTo>
                    <a:pt x="60459" y="37063"/>
                  </a:lnTo>
                  <a:lnTo>
                    <a:pt x="78414" y="30566"/>
                  </a:lnTo>
                  <a:lnTo>
                    <a:pt x="88820" y="28401"/>
                  </a:lnTo>
                  <a:lnTo>
                    <a:pt x="101687" y="22291"/>
                  </a:lnTo>
                  <a:lnTo>
                    <a:pt x="136802" y="11730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1100"/>
            <p:cNvSpPr/>
            <p:nvPr>
              <p:custDataLst>
                <p:tags r:id="rId70"/>
              </p:custDataLst>
            </p:nvPr>
          </p:nvSpPr>
          <p:spPr>
            <a:xfrm>
              <a:off x="1704975" y="5657850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9525" y="0"/>
                  </a:moveTo>
                  <a:lnTo>
                    <a:pt x="9525" y="0"/>
                  </a:lnTo>
                  <a:lnTo>
                    <a:pt x="19040" y="0"/>
                  </a:lnTo>
                  <a:lnTo>
                    <a:pt x="19050" y="36264"/>
                  </a:lnTo>
                  <a:lnTo>
                    <a:pt x="10849" y="54341"/>
                  </a:lnTo>
                  <a:lnTo>
                    <a:pt x="6718" y="97939"/>
                  </a:lnTo>
                  <a:lnTo>
                    <a:pt x="1327" y="116125"/>
                  </a:lnTo>
                  <a:lnTo>
                    <a:pt x="5" y="163318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1101"/>
            <p:cNvSpPr/>
            <p:nvPr>
              <p:custDataLst>
                <p:tags r:id="rId71"/>
              </p:custDataLst>
            </p:nvPr>
          </p:nvSpPr>
          <p:spPr>
            <a:xfrm>
              <a:off x="1600235" y="5638800"/>
              <a:ext cx="133316" cy="180938"/>
            </a:xfrm>
            <a:custGeom>
              <a:avLst/>
              <a:gdLst/>
              <a:ahLst/>
              <a:cxnLst/>
              <a:rect l="0" t="0" r="0" b="0"/>
              <a:pathLst>
                <a:path w="133316" h="180938">
                  <a:moveTo>
                    <a:pt x="133315" y="0"/>
                  </a:moveTo>
                  <a:lnTo>
                    <a:pt x="133315" y="0"/>
                  </a:lnTo>
                  <a:lnTo>
                    <a:pt x="128259" y="0"/>
                  </a:lnTo>
                  <a:lnTo>
                    <a:pt x="126769" y="1058"/>
                  </a:lnTo>
                  <a:lnTo>
                    <a:pt x="125776" y="2822"/>
                  </a:lnTo>
                  <a:lnTo>
                    <a:pt x="125114" y="5056"/>
                  </a:lnTo>
                  <a:lnTo>
                    <a:pt x="123614" y="6545"/>
                  </a:lnTo>
                  <a:lnTo>
                    <a:pt x="114167" y="10321"/>
                  </a:lnTo>
                  <a:lnTo>
                    <a:pt x="106945" y="15994"/>
                  </a:lnTo>
                  <a:lnTo>
                    <a:pt x="101134" y="17692"/>
                  </a:lnTo>
                  <a:lnTo>
                    <a:pt x="99161" y="19202"/>
                  </a:lnTo>
                  <a:lnTo>
                    <a:pt x="96969" y="23704"/>
                  </a:lnTo>
                  <a:lnTo>
                    <a:pt x="95326" y="25328"/>
                  </a:lnTo>
                  <a:lnTo>
                    <a:pt x="82112" y="33203"/>
                  </a:lnTo>
                  <a:lnTo>
                    <a:pt x="72870" y="41706"/>
                  </a:lnTo>
                  <a:lnTo>
                    <a:pt x="69409" y="47816"/>
                  </a:lnTo>
                  <a:lnTo>
                    <a:pt x="66812" y="54060"/>
                  </a:lnTo>
                  <a:lnTo>
                    <a:pt x="51560" y="74090"/>
                  </a:lnTo>
                  <a:lnTo>
                    <a:pt x="45552" y="93266"/>
                  </a:lnTo>
                  <a:lnTo>
                    <a:pt x="31183" y="114125"/>
                  </a:lnTo>
                  <a:lnTo>
                    <a:pt x="28656" y="120573"/>
                  </a:lnTo>
                  <a:lnTo>
                    <a:pt x="22342" y="130152"/>
                  </a:lnTo>
                  <a:lnTo>
                    <a:pt x="18943" y="139693"/>
                  </a:lnTo>
                  <a:lnTo>
                    <a:pt x="12761" y="149223"/>
                  </a:lnTo>
                  <a:lnTo>
                    <a:pt x="10459" y="158750"/>
                  </a:lnTo>
                  <a:lnTo>
                    <a:pt x="9618" y="169569"/>
                  </a:lnTo>
                  <a:lnTo>
                    <a:pt x="0" y="180937"/>
                  </a:lnTo>
                  <a:lnTo>
                    <a:pt x="949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5" name="SMARTInkShape-Group318"/>
          <p:cNvGrpSpPr/>
          <p:nvPr/>
        </p:nvGrpSpPr>
        <p:grpSpPr>
          <a:xfrm>
            <a:off x="2609850" y="5515011"/>
            <a:ext cx="1085851" cy="255647"/>
            <a:chOff x="2609850" y="5515011"/>
            <a:chExt cx="1085851" cy="255647"/>
          </a:xfrm>
        </p:grpSpPr>
        <p:sp>
          <p:nvSpPr>
            <p:cNvPr id="273" name="SMARTInkShape-1102"/>
            <p:cNvSpPr/>
            <p:nvPr>
              <p:custDataLst>
                <p:tags r:id="rId66"/>
              </p:custDataLst>
            </p:nvPr>
          </p:nvSpPr>
          <p:spPr>
            <a:xfrm>
              <a:off x="2867025" y="5515011"/>
              <a:ext cx="828676" cy="255647"/>
            </a:xfrm>
            <a:custGeom>
              <a:avLst/>
              <a:gdLst/>
              <a:ahLst/>
              <a:cxnLst/>
              <a:rect l="0" t="0" r="0" b="0"/>
              <a:pathLst>
                <a:path w="828676" h="255647">
                  <a:moveTo>
                    <a:pt x="0" y="190464"/>
                  </a:moveTo>
                  <a:lnTo>
                    <a:pt x="0" y="190464"/>
                  </a:lnTo>
                  <a:lnTo>
                    <a:pt x="27125" y="190464"/>
                  </a:lnTo>
                  <a:lnTo>
                    <a:pt x="35893" y="183919"/>
                  </a:lnTo>
                  <a:lnTo>
                    <a:pt x="44737" y="180763"/>
                  </a:lnTo>
                  <a:lnTo>
                    <a:pt x="54060" y="174654"/>
                  </a:lnTo>
                  <a:lnTo>
                    <a:pt x="63525" y="171316"/>
                  </a:lnTo>
                  <a:lnTo>
                    <a:pt x="85727" y="154994"/>
                  </a:lnTo>
                  <a:lnTo>
                    <a:pt x="92076" y="152474"/>
                  </a:lnTo>
                  <a:lnTo>
                    <a:pt x="139438" y="117415"/>
                  </a:lnTo>
                  <a:lnTo>
                    <a:pt x="184149" y="72989"/>
                  </a:lnTo>
                  <a:lnTo>
                    <a:pt x="200025" y="54292"/>
                  </a:lnTo>
                  <a:lnTo>
                    <a:pt x="206375" y="45277"/>
                  </a:lnTo>
                  <a:lnTo>
                    <a:pt x="214842" y="39143"/>
                  </a:lnTo>
                  <a:lnTo>
                    <a:pt x="227111" y="20814"/>
                  </a:lnTo>
                  <a:lnTo>
                    <a:pt x="228561" y="9928"/>
                  </a:lnTo>
                  <a:lnTo>
                    <a:pt x="228596" y="1327"/>
                  </a:lnTo>
                  <a:lnTo>
                    <a:pt x="227539" y="872"/>
                  </a:lnTo>
                  <a:lnTo>
                    <a:pt x="214411" y="0"/>
                  </a:lnTo>
                  <a:lnTo>
                    <a:pt x="208888" y="2802"/>
                  </a:lnTo>
                  <a:lnTo>
                    <a:pt x="186921" y="22631"/>
                  </a:lnTo>
                  <a:lnTo>
                    <a:pt x="183618" y="28735"/>
                  </a:lnTo>
                  <a:lnTo>
                    <a:pt x="181091" y="34976"/>
                  </a:lnTo>
                  <a:lnTo>
                    <a:pt x="164568" y="57119"/>
                  </a:lnTo>
                  <a:lnTo>
                    <a:pt x="162041" y="63466"/>
                  </a:lnTo>
                  <a:lnTo>
                    <a:pt x="155727" y="74048"/>
                  </a:lnTo>
                  <a:lnTo>
                    <a:pt x="152327" y="89060"/>
                  </a:lnTo>
                  <a:lnTo>
                    <a:pt x="135982" y="121629"/>
                  </a:lnTo>
                  <a:lnTo>
                    <a:pt x="124482" y="164067"/>
                  </a:lnTo>
                  <a:lnTo>
                    <a:pt x="123842" y="208734"/>
                  </a:lnTo>
                  <a:lnTo>
                    <a:pt x="123829" y="222060"/>
                  </a:lnTo>
                  <a:lnTo>
                    <a:pt x="126649" y="228495"/>
                  </a:lnTo>
                  <a:lnTo>
                    <a:pt x="137083" y="241250"/>
                  </a:lnTo>
                  <a:lnTo>
                    <a:pt x="143123" y="244786"/>
                  </a:lnTo>
                  <a:lnTo>
                    <a:pt x="149335" y="247416"/>
                  </a:lnTo>
                  <a:lnTo>
                    <a:pt x="155624" y="252112"/>
                  </a:lnTo>
                  <a:lnTo>
                    <a:pt x="158783" y="252730"/>
                  </a:lnTo>
                  <a:lnTo>
                    <a:pt x="161947" y="252082"/>
                  </a:lnTo>
                  <a:lnTo>
                    <a:pt x="168285" y="249600"/>
                  </a:lnTo>
                  <a:lnTo>
                    <a:pt x="177803" y="247144"/>
                  </a:lnTo>
                  <a:lnTo>
                    <a:pt x="220926" y="215822"/>
                  </a:lnTo>
                  <a:lnTo>
                    <a:pt x="225189" y="209495"/>
                  </a:lnTo>
                  <a:lnTo>
                    <a:pt x="228142" y="203156"/>
                  </a:lnTo>
                  <a:lnTo>
                    <a:pt x="234697" y="193636"/>
                  </a:lnTo>
                  <a:lnTo>
                    <a:pt x="237109" y="184113"/>
                  </a:lnTo>
                  <a:lnTo>
                    <a:pt x="238085" y="166915"/>
                  </a:lnTo>
                  <a:lnTo>
                    <a:pt x="235285" y="161301"/>
                  </a:lnTo>
                  <a:lnTo>
                    <a:pt x="233057" y="158322"/>
                  </a:lnTo>
                  <a:lnTo>
                    <a:pt x="227758" y="155012"/>
                  </a:lnTo>
                  <a:lnTo>
                    <a:pt x="215734" y="152887"/>
                  </a:lnTo>
                  <a:lnTo>
                    <a:pt x="191779" y="152410"/>
                  </a:lnTo>
                  <a:lnTo>
                    <a:pt x="182955" y="155206"/>
                  </a:lnTo>
                  <a:lnTo>
                    <a:pt x="141522" y="177875"/>
                  </a:lnTo>
                  <a:lnTo>
                    <a:pt x="111054" y="220891"/>
                  </a:lnTo>
                  <a:lnTo>
                    <a:pt x="110019" y="224507"/>
                  </a:lnTo>
                  <a:lnTo>
                    <a:pt x="110388" y="227976"/>
                  </a:lnTo>
                  <a:lnTo>
                    <a:pt x="113141" y="237914"/>
                  </a:lnTo>
                  <a:lnTo>
                    <a:pt x="113527" y="241148"/>
                  </a:lnTo>
                  <a:lnTo>
                    <a:pt x="114843" y="243303"/>
                  </a:lnTo>
                  <a:lnTo>
                    <a:pt x="116779" y="244740"/>
                  </a:lnTo>
                  <a:lnTo>
                    <a:pt x="121751" y="247395"/>
                  </a:lnTo>
                  <a:lnTo>
                    <a:pt x="127490" y="252102"/>
                  </a:lnTo>
                  <a:lnTo>
                    <a:pt x="136390" y="254901"/>
                  </a:lnTo>
                  <a:lnTo>
                    <a:pt x="141726" y="255646"/>
                  </a:lnTo>
                  <a:lnTo>
                    <a:pt x="150478" y="253653"/>
                  </a:lnTo>
                  <a:lnTo>
                    <a:pt x="154294" y="251640"/>
                  </a:lnTo>
                  <a:lnTo>
                    <a:pt x="195971" y="242912"/>
                  </a:lnTo>
                  <a:lnTo>
                    <a:pt x="239930" y="220199"/>
                  </a:lnTo>
                  <a:lnTo>
                    <a:pt x="287233" y="192138"/>
                  </a:lnTo>
                  <a:lnTo>
                    <a:pt x="329773" y="163609"/>
                  </a:lnTo>
                  <a:lnTo>
                    <a:pt x="376721" y="136775"/>
                  </a:lnTo>
                  <a:lnTo>
                    <a:pt x="393255" y="125990"/>
                  </a:lnTo>
                  <a:lnTo>
                    <a:pt x="405327" y="111976"/>
                  </a:lnTo>
                  <a:lnTo>
                    <a:pt x="414549" y="105825"/>
                  </a:lnTo>
                  <a:lnTo>
                    <a:pt x="418810" y="98828"/>
                  </a:lnTo>
                  <a:lnTo>
                    <a:pt x="423557" y="96820"/>
                  </a:lnTo>
                  <a:lnTo>
                    <a:pt x="425247" y="95227"/>
                  </a:lnTo>
                  <a:lnTo>
                    <a:pt x="428180" y="87154"/>
                  </a:lnTo>
                  <a:lnTo>
                    <a:pt x="428586" y="94019"/>
                  </a:lnTo>
                  <a:lnTo>
                    <a:pt x="422072" y="102582"/>
                  </a:lnTo>
                  <a:lnTo>
                    <a:pt x="419981" y="111390"/>
                  </a:lnTo>
                  <a:lnTo>
                    <a:pt x="419491" y="117573"/>
                  </a:lnTo>
                  <a:lnTo>
                    <a:pt x="416452" y="123848"/>
                  </a:lnTo>
                  <a:lnTo>
                    <a:pt x="412631" y="130165"/>
                  </a:lnTo>
                  <a:lnTo>
                    <a:pt x="409422" y="139672"/>
                  </a:lnTo>
                  <a:lnTo>
                    <a:pt x="383765" y="180351"/>
                  </a:lnTo>
                  <a:lnTo>
                    <a:pt x="381170" y="187027"/>
                  </a:lnTo>
                  <a:lnTo>
                    <a:pt x="374818" y="196737"/>
                  </a:lnTo>
                  <a:lnTo>
                    <a:pt x="371407" y="206316"/>
                  </a:lnTo>
                  <a:lnTo>
                    <a:pt x="365222" y="215857"/>
                  </a:lnTo>
                  <a:lnTo>
                    <a:pt x="362381" y="226682"/>
                  </a:lnTo>
                  <a:lnTo>
                    <a:pt x="361179" y="227309"/>
                  </a:lnTo>
                  <a:lnTo>
                    <a:pt x="357022" y="228006"/>
                  </a:lnTo>
                  <a:lnTo>
                    <a:pt x="355489" y="229250"/>
                  </a:lnTo>
                  <a:lnTo>
                    <a:pt x="352460" y="237968"/>
                  </a:lnTo>
                  <a:lnTo>
                    <a:pt x="366615" y="223896"/>
                  </a:lnTo>
                  <a:lnTo>
                    <a:pt x="369315" y="218375"/>
                  </a:lnTo>
                  <a:lnTo>
                    <a:pt x="370035" y="215422"/>
                  </a:lnTo>
                  <a:lnTo>
                    <a:pt x="376105" y="206208"/>
                  </a:lnTo>
                  <a:lnTo>
                    <a:pt x="412761" y="159105"/>
                  </a:lnTo>
                  <a:lnTo>
                    <a:pt x="426511" y="146091"/>
                  </a:lnTo>
                  <a:lnTo>
                    <a:pt x="456612" y="126616"/>
                  </a:lnTo>
                  <a:lnTo>
                    <a:pt x="468659" y="124037"/>
                  </a:lnTo>
                  <a:lnTo>
                    <a:pt x="490307" y="123794"/>
                  </a:lnTo>
                  <a:lnTo>
                    <a:pt x="491972" y="124850"/>
                  </a:lnTo>
                  <a:lnTo>
                    <a:pt x="493081" y="126613"/>
                  </a:lnTo>
                  <a:lnTo>
                    <a:pt x="495008" y="133490"/>
                  </a:lnTo>
                  <a:lnTo>
                    <a:pt x="495297" y="165103"/>
                  </a:lnTo>
                  <a:lnTo>
                    <a:pt x="492476" y="171431"/>
                  </a:lnTo>
                  <a:lnTo>
                    <a:pt x="488754" y="177771"/>
                  </a:lnTo>
                  <a:lnTo>
                    <a:pt x="486363" y="190465"/>
                  </a:lnTo>
                  <a:lnTo>
                    <a:pt x="485891" y="198108"/>
                  </a:lnTo>
                  <a:lnTo>
                    <a:pt x="493329" y="210102"/>
                  </a:lnTo>
                  <a:lnTo>
                    <a:pt x="494911" y="217274"/>
                  </a:lnTo>
                  <a:lnTo>
                    <a:pt x="496099" y="217862"/>
                  </a:lnTo>
                  <a:lnTo>
                    <a:pt x="517963" y="219025"/>
                  </a:lnTo>
                  <a:lnTo>
                    <a:pt x="524070" y="216211"/>
                  </a:lnTo>
                  <a:lnTo>
                    <a:pt x="530311" y="212491"/>
                  </a:lnTo>
                  <a:lnTo>
                    <a:pt x="539776" y="209338"/>
                  </a:lnTo>
                  <a:lnTo>
                    <a:pt x="565151" y="187158"/>
                  </a:lnTo>
                  <a:lnTo>
                    <a:pt x="603250" y="139779"/>
                  </a:lnTo>
                  <a:lnTo>
                    <a:pt x="606778" y="133366"/>
                  </a:lnTo>
                  <a:lnTo>
                    <a:pt x="609404" y="126987"/>
                  </a:lnTo>
                  <a:lnTo>
                    <a:pt x="619122" y="114269"/>
                  </a:lnTo>
                  <a:lnTo>
                    <a:pt x="619124" y="119322"/>
                  </a:lnTo>
                  <a:lnTo>
                    <a:pt x="618066" y="120811"/>
                  </a:lnTo>
                  <a:lnTo>
                    <a:pt x="616302" y="121803"/>
                  </a:lnTo>
                  <a:lnTo>
                    <a:pt x="614068" y="122465"/>
                  </a:lnTo>
                  <a:lnTo>
                    <a:pt x="612579" y="123965"/>
                  </a:lnTo>
                  <a:lnTo>
                    <a:pt x="607366" y="133976"/>
                  </a:lnTo>
                  <a:lnTo>
                    <a:pt x="603316" y="139957"/>
                  </a:lnTo>
                  <a:lnTo>
                    <a:pt x="599977" y="149276"/>
                  </a:lnTo>
                  <a:lnTo>
                    <a:pt x="593813" y="158740"/>
                  </a:lnTo>
                  <a:lnTo>
                    <a:pt x="591517" y="168246"/>
                  </a:lnTo>
                  <a:lnTo>
                    <a:pt x="590551" y="208025"/>
                  </a:lnTo>
                  <a:lnTo>
                    <a:pt x="591609" y="208522"/>
                  </a:lnTo>
                  <a:lnTo>
                    <a:pt x="612940" y="209475"/>
                  </a:lnTo>
                  <a:lnTo>
                    <a:pt x="619198" y="206675"/>
                  </a:lnTo>
                  <a:lnTo>
                    <a:pt x="666162" y="171392"/>
                  </a:lnTo>
                  <a:lnTo>
                    <a:pt x="682547" y="154477"/>
                  </a:lnTo>
                  <a:lnTo>
                    <a:pt x="702023" y="124377"/>
                  </a:lnTo>
                  <a:lnTo>
                    <a:pt x="702966" y="121006"/>
                  </a:lnTo>
                  <a:lnTo>
                    <a:pt x="704652" y="118758"/>
                  </a:lnTo>
                  <a:lnTo>
                    <a:pt x="711024" y="114537"/>
                  </a:lnTo>
                  <a:lnTo>
                    <a:pt x="723772" y="95369"/>
                  </a:lnTo>
                  <a:lnTo>
                    <a:pt x="718805" y="95260"/>
                  </a:lnTo>
                  <a:lnTo>
                    <a:pt x="717329" y="96303"/>
                  </a:lnTo>
                  <a:lnTo>
                    <a:pt x="716344" y="98056"/>
                  </a:lnTo>
                  <a:lnTo>
                    <a:pt x="715688" y="100284"/>
                  </a:lnTo>
                  <a:lnTo>
                    <a:pt x="714192" y="101769"/>
                  </a:lnTo>
                  <a:lnTo>
                    <a:pt x="709707" y="103419"/>
                  </a:lnTo>
                  <a:lnTo>
                    <a:pt x="708089" y="104917"/>
                  </a:lnTo>
                  <a:lnTo>
                    <a:pt x="706289" y="109404"/>
                  </a:lnTo>
                  <a:lnTo>
                    <a:pt x="702217" y="126807"/>
                  </a:lnTo>
                  <a:lnTo>
                    <a:pt x="697367" y="140912"/>
                  </a:lnTo>
                  <a:lnTo>
                    <a:pt x="695174" y="148332"/>
                  </a:lnTo>
                  <a:lnTo>
                    <a:pt x="687965" y="161720"/>
                  </a:lnTo>
                  <a:lnTo>
                    <a:pt x="685838" y="193636"/>
                  </a:lnTo>
                  <a:lnTo>
                    <a:pt x="688639" y="199988"/>
                  </a:lnTo>
                  <a:lnTo>
                    <a:pt x="699990" y="214013"/>
                  </a:lnTo>
                  <a:lnTo>
                    <a:pt x="705512" y="216805"/>
                  </a:lnTo>
                  <a:lnTo>
                    <a:pt x="708466" y="217550"/>
                  </a:lnTo>
                  <a:lnTo>
                    <a:pt x="711494" y="216988"/>
                  </a:lnTo>
                  <a:lnTo>
                    <a:pt x="723958" y="211304"/>
                  </a:lnTo>
                  <a:lnTo>
                    <a:pt x="736264" y="207222"/>
                  </a:lnTo>
                  <a:lnTo>
                    <a:pt x="778041" y="187155"/>
                  </a:lnTo>
                  <a:lnTo>
                    <a:pt x="809647" y="168574"/>
                  </a:lnTo>
                  <a:lnTo>
                    <a:pt x="828675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103"/>
            <p:cNvSpPr/>
            <p:nvPr>
              <p:custDataLst>
                <p:tags r:id="rId67"/>
              </p:custDataLst>
            </p:nvPr>
          </p:nvSpPr>
          <p:spPr>
            <a:xfrm>
              <a:off x="2609850" y="57245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7610" y="19050"/>
                  </a:lnTo>
                  <a:lnTo>
                    <a:pt x="26370" y="12505"/>
                  </a:lnTo>
                  <a:lnTo>
                    <a:pt x="35213" y="10408"/>
                  </a:lnTo>
                  <a:lnTo>
                    <a:pt x="79573" y="9532"/>
                  </a:lnTo>
                  <a:lnTo>
                    <a:pt x="98033" y="9525"/>
                  </a:lnTo>
                  <a:lnTo>
                    <a:pt x="104601" y="6703"/>
                  </a:lnTo>
                  <a:lnTo>
                    <a:pt x="111047" y="2980"/>
                  </a:lnTo>
                  <a:lnTo>
                    <a:pt x="123810" y="588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0" name="SMARTInkShape-Group319"/>
          <p:cNvGrpSpPr/>
          <p:nvPr/>
        </p:nvGrpSpPr>
        <p:grpSpPr>
          <a:xfrm>
            <a:off x="3695703" y="5410200"/>
            <a:ext cx="1771648" cy="361909"/>
            <a:chOff x="3695703" y="5410200"/>
            <a:chExt cx="1771648" cy="361909"/>
          </a:xfrm>
        </p:grpSpPr>
        <p:sp>
          <p:nvSpPr>
            <p:cNvPr id="276" name="SMARTInkShape-1104"/>
            <p:cNvSpPr/>
            <p:nvPr>
              <p:custDataLst>
                <p:tags r:id="rId62"/>
              </p:custDataLst>
            </p:nvPr>
          </p:nvSpPr>
          <p:spPr>
            <a:xfrm>
              <a:off x="5429250" y="5676900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19050" y="0"/>
                  </a:moveTo>
                  <a:lnTo>
                    <a:pt x="19050" y="0"/>
                  </a:lnTo>
                  <a:lnTo>
                    <a:pt x="33515" y="0"/>
                  </a:lnTo>
                  <a:lnTo>
                    <a:pt x="35044" y="1058"/>
                  </a:lnTo>
                  <a:lnTo>
                    <a:pt x="36063" y="2822"/>
                  </a:lnTo>
                  <a:lnTo>
                    <a:pt x="37832" y="9701"/>
                  </a:lnTo>
                  <a:lnTo>
                    <a:pt x="38100" y="42637"/>
                  </a:lnTo>
                  <a:lnTo>
                    <a:pt x="35278" y="48230"/>
                  </a:lnTo>
                  <a:lnTo>
                    <a:pt x="31555" y="54244"/>
                  </a:lnTo>
                  <a:lnTo>
                    <a:pt x="28399" y="63579"/>
                  </a:lnTo>
                  <a:lnTo>
                    <a:pt x="23911" y="69885"/>
                  </a:lnTo>
                  <a:lnTo>
                    <a:pt x="18388" y="73393"/>
                  </a:lnTo>
                  <a:lnTo>
                    <a:pt x="15434" y="74329"/>
                  </a:lnTo>
                  <a:lnTo>
                    <a:pt x="13464" y="76010"/>
                  </a:lnTo>
                  <a:lnTo>
                    <a:pt x="11276" y="80702"/>
                  </a:lnTo>
                  <a:lnTo>
                    <a:pt x="9634" y="82376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1105"/>
            <p:cNvSpPr/>
            <p:nvPr>
              <p:custDataLst>
                <p:tags r:id="rId63"/>
              </p:custDataLst>
            </p:nvPr>
          </p:nvSpPr>
          <p:spPr>
            <a:xfrm>
              <a:off x="5220092" y="5410200"/>
              <a:ext cx="152009" cy="104776"/>
            </a:xfrm>
            <a:custGeom>
              <a:avLst/>
              <a:gdLst/>
              <a:ahLst/>
              <a:cxnLst/>
              <a:rect l="0" t="0" r="0" b="0"/>
              <a:pathLst>
                <a:path w="152009" h="104776">
                  <a:moveTo>
                    <a:pt x="9133" y="104775"/>
                  </a:moveTo>
                  <a:lnTo>
                    <a:pt x="9133" y="104775"/>
                  </a:lnTo>
                  <a:lnTo>
                    <a:pt x="4077" y="104775"/>
                  </a:lnTo>
                  <a:lnTo>
                    <a:pt x="2588" y="103717"/>
                  </a:lnTo>
                  <a:lnTo>
                    <a:pt x="1594" y="101953"/>
                  </a:lnTo>
                  <a:lnTo>
                    <a:pt x="0" y="91518"/>
                  </a:lnTo>
                  <a:lnTo>
                    <a:pt x="928" y="89587"/>
                  </a:lnTo>
                  <a:lnTo>
                    <a:pt x="2605" y="88300"/>
                  </a:lnTo>
                  <a:lnTo>
                    <a:pt x="4781" y="87442"/>
                  </a:lnTo>
                  <a:lnTo>
                    <a:pt x="6232" y="85812"/>
                  </a:lnTo>
                  <a:lnTo>
                    <a:pt x="8751" y="77675"/>
                  </a:lnTo>
                  <a:lnTo>
                    <a:pt x="32812" y="52524"/>
                  </a:lnTo>
                  <a:lnTo>
                    <a:pt x="38354" y="49802"/>
                  </a:lnTo>
                  <a:lnTo>
                    <a:pt x="55592" y="42999"/>
                  </a:lnTo>
                  <a:lnTo>
                    <a:pt x="59156" y="40308"/>
                  </a:lnTo>
                  <a:lnTo>
                    <a:pt x="66288" y="31463"/>
                  </a:lnTo>
                  <a:lnTo>
                    <a:pt x="79808" y="23199"/>
                  </a:lnTo>
                  <a:lnTo>
                    <a:pt x="122804" y="7363"/>
                  </a:lnTo>
                  <a:lnTo>
                    <a:pt x="126188" y="4908"/>
                  </a:lnTo>
                  <a:lnTo>
                    <a:pt x="135594" y="2182"/>
                  </a:lnTo>
                  <a:lnTo>
                    <a:pt x="15200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1106"/>
            <p:cNvSpPr/>
            <p:nvPr>
              <p:custDataLst>
                <p:tags r:id="rId64"/>
              </p:custDataLst>
            </p:nvPr>
          </p:nvSpPr>
          <p:spPr>
            <a:xfrm>
              <a:off x="4848228" y="5543550"/>
              <a:ext cx="447673" cy="157778"/>
            </a:xfrm>
            <a:custGeom>
              <a:avLst/>
              <a:gdLst/>
              <a:ahLst/>
              <a:cxnLst/>
              <a:rect l="0" t="0" r="0" b="0"/>
              <a:pathLst>
                <a:path w="447673" h="157778">
                  <a:moveTo>
                    <a:pt x="19047" y="19050"/>
                  </a:moveTo>
                  <a:lnTo>
                    <a:pt x="19047" y="19050"/>
                  </a:lnTo>
                  <a:lnTo>
                    <a:pt x="19047" y="9641"/>
                  </a:lnTo>
                  <a:lnTo>
                    <a:pt x="28180" y="395"/>
                  </a:lnTo>
                  <a:lnTo>
                    <a:pt x="47503" y="0"/>
                  </a:lnTo>
                  <a:lnTo>
                    <a:pt x="31810" y="16868"/>
                  </a:lnTo>
                  <a:lnTo>
                    <a:pt x="28473" y="25693"/>
                  </a:lnTo>
                  <a:lnTo>
                    <a:pt x="22310" y="35012"/>
                  </a:lnTo>
                  <a:lnTo>
                    <a:pt x="18956" y="44476"/>
                  </a:lnTo>
                  <a:lnTo>
                    <a:pt x="12787" y="53982"/>
                  </a:lnTo>
                  <a:lnTo>
                    <a:pt x="10489" y="63502"/>
                  </a:lnTo>
                  <a:lnTo>
                    <a:pt x="8750" y="74084"/>
                  </a:lnTo>
                  <a:lnTo>
                    <a:pt x="1359" y="97101"/>
                  </a:lnTo>
                  <a:lnTo>
                    <a:pt x="2" y="142870"/>
                  </a:lnTo>
                  <a:lnTo>
                    <a:pt x="0" y="146047"/>
                  </a:lnTo>
                  <a:lnTo>
                    <a:pt x="1057" y="148165"/>
                  </a:lnTo>
                  <a:lnTo>
                    <a:pt x="2820" y="149577"/>
                  </a:lnTo>
                  <a:lnTo>
                    <a:pt x="8198" y="151842"/>
                  </a:lnTo>
                  <a:lnTo>
                    <a:pt x="8934" y="154975"/>
                  </a:lnTo>
                  <a:lnTo>
                    <a:pt x="9130" y="157291"/>
                  </a:lnTo>
                  <a:lnTo>
                    <a:pt x="10319" y="157777"/>
                  </a:lnTo>
                  <a:lnTo>
                    <a:pt x="22745" y="153317"/>
                  </a:lnTo>
                  <a:lnTo>
                    <a:pt x="31902" y="152672"/>
                  </a:lnTo>
                  <a:lnTo>
                    <a:pt x="33967" y="151523"/>
                  </a:lnTo>
                  <a:lnTo>
                    <a:pt x="35344" y="149698"/>
                  </a:lnTo>
                  <a:lnTo>
                    <a:pt x="37932" y="144849"/>
                  </a:lnTo>
                  <a:lnTo>
                    <a:pt x="53874" y="126086"/>
                  </a:lnTo>
                  <a:lnTo>
                    <a:pt x="56178" y="117204"/>
                  </a:lnTo>
                  <a:lnTo>
                    <a:pt x="57019" y="101564"/>
                  </a:lnTo>
                  <a:lnTo>
                    <a:pt x="56003" y="99459"/>
                  </a:lnTo>
                  <a:lnTo>
                    <a:pt x="54268" y="98057"/>
                  </a:lnTo>
                  <a:lnTo>
                    <a:pt x="52053" y="97121"/>
                  </a:lnTo>
                  <a:lnTo>
                    <a:pt x="50575" y="95440"/>
                  </a:lnTo>
                  <a:lnTo>
                    <a:pt x="48935" y="90748"/>
                  </a:lnTo>
                  <a:lnTo>
                    <a:pt x="48011" y="82157"/>
                  </a:lnTo>
                  <a:lnTo>
                    <a:pt x="46822" y="80171"/>
                  </a:lnTo>
                  <a:lnTo>
                    <a:pt x="44973" y="78848"/>
                  </a:lnTo>
                  <a:lnTo>
                    <a:pt x="39455" y="76723"/>
                  </a:lnTo>
                  <a:lnTo>
                    <a:pt x="28583" y="76200"/>
                  </a:lnTo>
                  <a:lnTo>
                    <a:pt x="33632" y="76200"/>
                  </a:lnTo>
                  <a:lnTo>
                    <a:pt x="35120" y="75142"/>
                  </a:lnTo>
                  <a:lnTo>
                    <a:pt x="36113" y="73378"/>
                  </a:lnTo>
                  <a:lnTo>
                    <a:pt x="36774" y="71144"/>
                  </a:lnTo>
                  <a:lnTo>
                    <a:pt x="38273" y="69655"/>
                  </a:lnTo>
                  <a:lnTo>
                    <a:pt x="42762" y="67999"/>
                  </a:lnTo>
                  <a:lnTo>
                    <a:pt x="69552" y="63904"/>
                  </a:lnTo>
                  <a:lnTo>
                    <a:pt x="94663" y="54921"/>
                  </a:lnTo>
                  <a:lnTo>
                    <a:pt x="98033" y="52489"/>
                  </a:lnTo>
                  <a:lnTo>
                    <a:pt x="107421" y="49787"/>
                  </a:lnTo>
                  <a:lnTo>
                    <a:pt x="124607" y="45443"/>
                  </a:lnTo>
                  <a:lnTo>
                    <a:pt x="140283" y="37453"/>
                  </a:lnTo>
                  <a:lnTo>
                    <a:pt x="148071" y="32520"/>
                  </a:lnTo>
                  <a:lnTo>
                    <a:pt x="158406" y="28685"/>
                  </a:lnTo>
                  <a:lnTo>
                    <a:pt x="180952" y="12168"/>
                  </a:lnTo>
                  <a:lnTo>
                    <a:pt x="200008" y="9526"/>
                  </a:lnTo>
                  <a:lnTo>
                    <a:pt x="200022" y="23715"/>
                  </a:lnTo>
                  <a:lnTo>
                    <a:pt x="197200" y="29237"/>
                  </a:lnTo>
                  <a:lnTo>
                    <a:pt x="193477" y="35218"/>
                  </a:lnTo>
                  <a:lnTo>
                    <a:pt x="191085" y="47683"/>
                  </a:lnTo>
                  <a:lnTo>
                    <a:pt x="190889" y="50839"/>
                  </a:lnTo>
                  <a:lnTo>
                    <a:pt x="187849" y="57167"/>
                  </a:lnTo>
                  <a:lnTo>
                    <a:pt x="185557" y="60336"/>
                  </a:lnTo>
                  <a:lnTo>
                    <a:pt x="182330" y="74910"/>
                  </a:lnTo>
                  <a:lnTo>
                    <a:pt x="180980" y="120627"/>
                  </a:lnTo>
                  <a:lnTo>
                    <a:pt x="180975" y="126990"/>
                  </a:lnTo>
                  <a:lnTo>
                    <a:pt x="182032" y="129110"/>
                  </a:lnTo>
                  <a:lnTo>
                    <a:pt x="183795" y="130523"/>
                  </a:lnTo>
                  <a:lnTo>
                    <a:pt x="189173" y="132792"/>
                  </a:lnTo>
                  <a:lnTo>
                    <a:pt x="212853" y="133336"/>
                  </a:lnTo>
                  <a:lnTo>
                    <a:pt x="219130" y="130521"/>
                  </a:lnTo>
                  <a:lnTo>
                    <a:pt x="222286" y="128289"/>
                  </a:lnTo>
                  <a:lnTo>
                    <a:pt x="241500" y="122590"/>
                  </a:lnTo>
                  <a:lnTo>
                    <a:pt x="287564" y="82628"/>
                  </a:lnTo>
                  <a:lnTo>
                    <a:pt x="301354" y="68807"/>
                  </a:lnTo>
                  <a:lnTo>
                    <a:pt x="321009" y="38689"/>
                  </a:lnTo>
                  <a:lnTo>
                    <a:pt x="321954" y="35318"/>
                  </a:lnTo>
                  <a:lnTo>
                    <a:pt x="323644" y="33070"/>
                  </a:lnTo>
                  <a:lnTo>
                    <a:pt x="330019" y="28849"/>
                  </a:lnTo>
                  <a:lnTo>
                    <a:pt x="331882" y="24111"/>
                  </a:lnTo>
                  <a:lnTo>
                    <a:pt x="333333" y="10049"/>
                  </a:lnTo>
                  <a:lnTo>
                    <a:pt x="333369" y="17771"/>
                  </a:lnTo>
                  <a:lnTo>
                    <a:pt x="326825" y="26401"/>
                  </a:lnTo>
                  <a:lnTo>
                    <a:pt x="325171" y="32195"/>
                  </a:lnTo>
                  <a:lnTo>
                    <a:pt x="323671" y="34164"/>
                  </a:lnTo>
                  <a:lnTo>
                    <a:pt x="319182" y="36350"/>
                  </a:lnTo>
                  <a:lnTo>
                    <a:pt x="317562" y="37992"/>
                  </a:lnTo>
                  <a:lnTo>
                    <a:pt x="315762" y="42638"/>
                  </a:lnTo>
                  <a:lnTo>
                    <a:pt x="313548" y="60790"/>
                  </a:lnTo>
                  <a:lnTo>
                    <a:pt x="306839" y="75665"/>
                  </a:lnTo>
                  <a:lnTo>
                    <a:pt x="305200" y="88794"/>
                  </a:lnTo>
                  <a:lnTo>
                    <a:pt x="306124" y="90946"/>
                  </a:lnTo>
                  <a:lnTo>
                    <a:pt x="307800" y="92380"/>
                  </a:lnTo>
                  <a:lnTo>
                    <a:pt x="309973" y="93337"/>
                  </a:lnTo>
                  <a:lnTo>
                    <a:pt x="311423" y="95033"/>
                  </a:lnTo>
                  <a:lnTo>
                    <a:pt x="313034" y="99740"/>
                  </a:lnTo>
                  <a:lnTo>
                    <a:pt x="314522" y="101418"/>
                  </a:lnTo>
                  <a:lnTo>
                    <a:pt x="322410" y="104333"/>
                  </a:lnTo>
                  <a:lnTo>
                    <a:pt x="328478" y="104644"/>
                  </a:lnTo>
                  <a:lnTo>
                    <a:pt x="334019" y="101895"/>
                  </a:lnTo>
                  <a:lnTo>
                    <a:pt x="340009" y="98203"/>
                  </a:lnTo>
                  <a:lnTo>
                    <a:pt x="365343" y="87905"/>
                  </a:lnTo>
                  <a:lnTo>
                    <a:pt x="390350" y="69439"/>
                  </a:lnTo>
                  <a:lnTo>
                    <a:pt x="393582" y="68518"/>
                  </a:lnTo>
                  <a:lnTo>
                    <a:pt x="399995" y="61849"/>
                  </a:lnTo>
                  <a:lnTo>
                    <a:pt x="412737" y="45379"/>
                  </a:lnTo>
                  <a:lnTo>
                    <a:pt x="419092" y="41335"/>
                  </a:lnTo>
                  <a:lnTo>
                    <a:pt x="425445" y="38480"/>
                  </a:lnTo>
                  <a:lnTo>
                    <a:pt x="431796" y="33682"/>
                  </a:lnTo>
                  <a:lnTo>
                    <a:pt x="435325" y="28023"/>
                  </a:lnTo>
                  <a:lnTo>
                    <a:pt x="436266" y="25031"/>
                  </a:lnTo>
                  <a:lnTo>
                    <a:pt x="437951" y="23039"/>
                  </a:lnTo>
                  <a:lnTo>
                    <a:pt x="447633" y="19064"/>
                  </a:lnTo>
                  <a:lnTo>
                    <a:pt x="447672" y="41440"/>
                  </a:lnTo>
                  <a:lnTo>
                    <a:pt x="444850" y="47698"/>
                  </a:lnTo>
                  <a:lnTo>
                    <a:pt x="441127" y="54008"/>
                  </a:lnTo>
                  <a:lnTo>
                    <a:pt x="438735" y="66682"/>
                  </a:lnTo>
                  <a:lnTo>
                    <a:pt x="438181" y="88900"/>
                  </a:lnTo>
                  <a:lnTo>
                    <a:pt x="435340" y="95250"/>
                  </a:lnTo>
                  <a:lnTo>
                    <a:pt x="431608" y="101600"/>
                  </a:lnTo>
                  <a:lnTo>
                    <a:pt x="428656" y="114135"/>
                  </a:lnTo>
                  <a:lnTo>
                    <a:pt x="433688" y="114252"/>
                  </a:lnTo>
                  <a:lnTo>
                    <a:pt x="435175" y="113209"/>
                  </a:lnTo>
                  <a:lnTo>
                    <a:pt x="436166" y="111456"/>
                  </a:lnTo>
                  <a:lnTo>
                    <a:pt x="43814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SMARTInkShape-1107"/>
            <p:cNvSpPr/>
            <p:nvPr>
              <p:custDataLst>
                <p:tags r:id="rId65"/>
              </p:custDataLst>
            </p:nvPr>
          </p:nvSpPr>
          <p:spPr>
            <a:xfrm>
              <a:off x="3695703" y="5534467"/>
              <a:ext cx="1066798" cy="237642"/>
            </a:xfrm>
            <a:custGeom>
              <a:avLst/>
              <a:gdLst/>
              <a:ahLst/>
              <a:cxnLst/>
              <a:rect l="0" t="0" r="0" b="0"/>
              <a:pathLst>
                <a:path w="1066798" h="237642">
                  <a:moveTo>
                    <a:pt x="76197" y="113858"/>
                  </a:moveTo>
                  <a:lnTo>
                    <a:pt x="76197" y="113858"/>
                  </a:lnTo>
                  <a:lnTo>
                    <a:pt x="76197" y="123383"/>
                  </a:lnTo>
                  <a:lnTo>
                    <a:pt x="84398" y="123383"/>
                  </a:lnTo>
                  <a:lnTo>
                    <a:pt x="76555" y="114250"/>
                  </a:lnTo>
                  <a:lnTo>
                    <a:pt x="76303" y="108918"/>
                  </a:lnTo>
                  <a:lnTo>
                    <a:pt x="75209" y="107389"/>
                  </a:lnTo>
                  <a:lnTo>
                    <a:pt x="73422" y="106370"/>
                  </a:lnTo>
                  <a:lnTo>
                    <a:pt x="68005" y="104736"/>
                  </a:lnTo>
                  <a:lnTo>
                    <a:pt x="58588" y="96167"/>
                  </a:lnTo>
                  <a:lnTo>
                    <a:pt x="52517" y="95211"/>
                  </a:lnTo>
                  <a:lnTo>
                    <a:pt x="34794" y="94843"/>
                  </a:lnTo>
                  <a:lnTo>
                    <a:pt x="32720" y="95890"/>
                  </a:lnTo>
                  <a:lnTo>
                    <a:pt x="31337" y="97646"/>
                  </a:lnTo>
                  <a:lnTo>
                    <a:pt x="30416" y="99876"/>
                  </a:lnTo>
                  <a:lnTo>
                    <a:pt x="28743" y="101361"/>
                  </a:lnTo>
                  <a:lnTo>
                    <a:pt x="24062" y="103012"/>
                  </a:lnTo>
                  <a:lnTo>
                    <a:pt x="22390" y="104511"/>
                  </a:lnTo>
                  <a:lnTo>
                    <a:pt x="11704" y="123579"/>
                  </a:lnTo>
                  <a:lnTo>
                    <a:pt x="10977" y="126689"/>
                  </a:lnTo>
                  <a:lnTo>
                    <a:pt x="2175" y="142450"/>
                  </a:lnTo>
                  <a:lnTo>
                    <a:pt x="14" y="189470"/>
                  </a:lnTo>
                  <a:lnTo>
                    <a:pt x="0" y="202642"/>
                  </a:lnTo>
                  <a:lnTo>
                    <a:pt x="8198" y="224942"/>
                  </a:lnTo>
                  <a:lnTo>
                    <a:pt x="17607" y="236077"/>
                  </a:lnTo>
                  <a:lnTo>
                    <a:pt x="21229" y="236969"/>
                  </a:lnTo>
                  <a:lnTo>
                    <a:pt x="49601" y="237641"/>
                  </a:lnTo>
                  <a:lnTo>
                    <a:pt x="56616" y="234842"/>
                  </a:lnTo>
                  <a:lnTo>
                    <a:pt x="98773" y="212173"/>
                  </a:lnTo>
                  <a:lnTo>
                    <a:pt x="142893" y="187229"/>
                  </a:lnTo>
                  <a:lnTo>
                    <a:pt x="187323" y="153643"/>
                  </a:lnTo>
                  <a:lnTo>
                    <a:pt x="230283" y="120334"/>
                  </a:lnTo>
                  <a:lnTo>
                    <a:pt x="276030" y="88106"/>
                  </a:lnTo>
                  <a:lnTo>
                    <a:pt x="285526" y="85655"/>
                  </a:lnTo>
                  <a:lnTo>
                    <a:pt x="294830" y="85297"/>
                  </a:lnTo>
                  <a:lnTo>
                    <a:pt x="295272" y="118396"/>
                  </a:lnTo>
                  <a:lnTo>
                    <a:pt x="292450" y="123989"/>
                  </a:lnTo>
                  <a:lnTo>
                    <a:pt x="288726" y="130002"/>
                  </a:lnTo>
                  <a:lnTo>
                    <a:pt x="286336" y="142487"/>
                  </a:lnTo>
                  <a:lnTo>
                    <a:pt x="285864" y="150087"/>
                  </a:lnTo>
                  <a:lnTo>
                    <a:pt x="293301" y="162072"/>
                  </a:lnTo>
                  <a:lnTo>
                    <a:pt x="293958" y="165051"/>
                  </a:lnTo>
                  <a:lnTo>
                    <a:pt x="295454" y="167037"/>
                  </a:lnTo>
                  <a:lnTo>
                    <a:pt x="303358" y="170485"/>
                  </a:lnTo>
                  <a:lnTo>
                    <a:pt x="324006" y="170994"/>
                  </a:lnTo>
                  <a:lnTo>
                    <a:pt x="332031" y="168180"/>
                  </a:lnTo>
                  <a:lnTo>
                    <a:pt x="339126" y="164460"/>
                  </a:lnTo>
                  <a:lnTo>
                    <a:pt x="345807" y="162806"/>
                  </a:lnTo>
                  <a:lnTo>
                    <a:pt x="348013" y="161307"/>
                  </a:lnTo>
                  <a:lnTo>
                    <a:pt x="349482" y="159249"/>
                  </a:lnTo>
                  <a:lnTo>
                    <a:pt x="350462" y="156818"/>
                  </a:lnTo>
                  <a:lnTo>
                    <a:pt x="383894" y="129694"/>
                  </a:lnTo>
                  <a:lnTo>
                    <a:pt x="387576" y="120544"/>
                  </a:lnTo>
                  <a:lnTo>
                    <a:pt x="390271" y="110480"/>
                  </a:lnTo>
                  <a:lnTo>
                    <a:pt x="397803" y="95394"/>
                  </a:lnTo>
                  <a:lnTo>
                    <a:pt x="400008" y="63068"/>
                  </a:lnTo>
                  <a:lnTo>
                    <a:pt x="397208" y="56713"/>
                  </a:lnTo>
                  <a:lnTo>
                    <a:pt x="385857" y="42684"/>
                  </a:lnTo>
                  <a:lnTo>
                    <a:pt x="377512" y="39892"/>
                  </a:lnTo>
                  <a:lnTo>
                    <a:pt x="349600" y="37789"/>
                  </a:lnTo>
                  <a:lnTo>
                    <a:pt x="343054" y="40538"/>
                  </a:lnTo>
                  <a:lnTo>
                    <a:pt x="339827" y="42753"/>
                  </a:lnTo>
                  <a:lnTo>
                    <a:pt x="316321" y="49423"/>
                  </a:lnTo>
                  <a:lnTo>
                    <a:pt x="274040" y="75816"/>
                  </a:lnTo>
                  <a:lnTo>
                    <a:pt x="263611" y="83192"/>
                  </a:lnTo>
                  <a:lnTo>
                    <a:pt x="242642" y="109803"/>
                  </a:lnTo>
                  <a:lnTo>
                    <a:pt x="230097" y="144250"/>
                  </a:lnTo>
                  <a:lnTo>
                    <a:pt x="229042" y="154730"/>
                  </a:lnTo>
                  <a:lnTo>
                    <a:pt x="231617" y="161304"/>
                  </a:lnTo>
                  <a:lnTo>
                    <a:pt x="235231" y="167754"/>
                  </a:lnTo>
                  <a:lnTo>
                    <a:pt x="236837" y="174148"/>
                  </a:lnTo>
                  <a:lnTo>
                    <a:pt x="238324" y="176276"/>
                  </a:lnTo>
                  <a:lnTo>
                    <a:pt x="240373" y="177695"/>
                  </a:lnTo>
                  <a:lnTo>
                    <a:pt x="245472" y="180330"/>
                  </a:lnTo>
                  <a:lnTo>
                    <a:pt x="254293" y="186705"/>
                  </a:lnTo>
                  <a:lnTo>
                    <a:pt x="263610" y="189064"/>
                  </a:lnTo>
                  <a:lnTo>
                    <a:pt x="269911" y="189616"/>
                  </a:lnTo>
                  <a:lnTo>
                    <a:pt x="312637" y="175857"/>
                  </a:lnTo>
                  <a:lnTo>
                    <a:pt x="330639" y="167388"/>
                  </a:lnTo>
                  <a:lnTo>
                    <a:pt x="340271" y="158463"/>
                  </a:lnTo>
                  <a:lnTo>
                    <a:pt x="349138" y="148499"/>
                  </a:lnTo>
                  <a:lnTo>
                    <a:pt x="393568" y="110716"/>
                  </a:lnTo>
                  <a:lnTo>
                    <a:pt x="414856" y="88460"/>
                  </a:lnTo>
                  <a:lnTo>
                    <a:pt x="417212" y="82109"/>
                  </a:lnTo>
                  <a:lnTo>
                    <a:pt x="418899" y="79992"/>
                  </a:lnTo>
                  <a:lnTo>
                    <a:pt x="425271" y="75954"/>
                  </a:lnTo>
                  <a:lnTo>
                    <a:pt x="428491" y="66674"/>
                  </a:lnTo>
                  <a:lnTo>
                    <a:pt x="428583" y="71420"/>
                  </a:lnTo>
                  <a:lnTo>
                    <a:pt x="427538" y="72866"/>
                  </a:lnTo>
                  <a:lnTo>
                    <a:pt x="420418" y="75377"/>
                  </a:lnTo>
                  <a:lnTo>
                    <a:pt x="419684" y="78411"/>
                  </a:lnTo>
                  <a:lnTo>
                    <a:pt x="419488" y="80702"/>
                  </a:lnTo>
                  <a:lnTo>
                    <a:pt x="418300" y="82229"/>
                  </a:lnTo>
                  <a:lnTo>
                    <a:pt x="414157" y="83925"/>
                  </a:lnTo>
                  <a:lnTo>
                    <a:pt x="412628" y="85436"/>
                  </a:lnTo>
                  <a:lnTo>
                    <a:pt x="410930" y="89937"/>
                  </a:lnTo>
                  <a:lnTo>
                    <a:pt x="409691" y="102581"/>
                  </a:lnTo>
                  <a:lnTo>
                    <a:pt x="403049" y="111592"/>
                  </a:lnTo>
                  <a:lnTo>
                    <a:pt x="400936" y="120477"/>
                  </a:lnTo>
                  <a:lnTo>
                    <a:pt x="400047" y="164775"/>
                  </a:lnTo>
                  <a:lnTo>
                    <a:pt x="401105" y="166852"/>
                  </a:lnTo>
                  <a:lnTo>
                    <a:pt x="402870" y="168237"/>
                  </a:lnTo>
                  <a:lnTo>
                    <a:pt x="408248" y="170461"/>
                  </a:lnTo>
                  <a:lnTo>
                    <a:pt x="416915" y="177446"/>
                  </a:lnTo>
                  <a:lnTo>
                    <a:pt x="425741" y="179618"/>
                  </a:lnTo>
                  <a:lnTo>
                    <a:pt x="431928" y="180127"/>
                  </a:lnTo>
                  <a:lnTo>
                    <a:pt x="438205" y="177530"/>
                  </a:lnTo>
                  <a:lnTo>
                    <a:pt x="444523" y="173907"/>
                  </a:lnTo>
                  <a:lnTo>
                    <a:pt x="482773" y="160325"/>
                  </a:lnTo>
                  <a:lnTo>
                    <a:pt x="528017" y="126735"/>
                  </a:lnTo>
                  <a:lnTo>
                    <a:pt x="545326" y="116027"/>
                  </a:lnTo>
                  <a:lnTo>
                    <a:pt x="564015" y="96805"/>
                  </a:lnTo>
                  <a:lnTo>
                    <a:pt x="574521" y="88287"/>
                  </a:lnTo>
                  <a:lnTo>
                    <a:pt x="592712" y="68394"/>
                  </a:lnTo>
                  <a:lnTo>
                    <a:pt x="621866" y="44134"/>
                  </a:lnTo>
                  <a:lnTo>
                    <a:pt x="625634" y="37714"/>
                  </a:lnTo>
                  <a:lnTo>
                    <a:pt x="628366" y="31333"/>
                  </a:lnTo>
                  <a:lnTo>
                    <a:pt x="634796" y="21790"/>
                  </a:lnTo>
                  <a:lnTo>
                    <a:pt x="638133" y="9248"/>
                  </a:lnTo>
                  <a:lnTo>
                    <a:pt x="638169" y="17298"/>
                  </a:lnTo>
                  <a:lnTo>
                    <a:pt x="631626" y="25954"/>
                  </a:lnTo>
                  <a:lnTo>
                    <a:pt x="616940" y="68484"/>
                  </a:lnTo>
                  <a:lnTo>
                    <a:pt x="611772" y="83127"/>
                  </a:lnTo>
                  <a:lnTo>
                    <a:pt x="607419" y="96992"/>
                  </a:lnTo>
                  <a:lnTo>
                    <a:pt x="603337" y="108478"/>
                  </a:lnTo>
                  <a:lnTo>
                    <a:pt x="599981" y="125788"/>
                  </a:lnTo>
                  <a:lnTo>
                    <a:pt x="592724" y="141654"/>
                  </a:lnTo>
                  <a:lnTo>
                    <a:pt x="589775" y="158205"/>
                  </a:lnTo>
                  <a:lnTo>
                    <a:pt x="583065" y="170988"/>
                  </a:lnTo>
                  <a:lnTo>
                    <a:pt x="581033" y="189617"/>
                  </a:lnTo>
                  <a:lnTo>
                    <a:pt x="581022" y="158176"/>
                  </a:lnTo>
                  <a:lnTo>
                    <a:pt x="583844" y="151899"/>
                  </a:lnTo>
                  <a:lnTo>
                    <a:pt x="587568" y="145582"/>
                  </a:lnTo>
                  <a:lnTo>
                    <a:pt x="590154" y="134787"/>
                  </a:lnTo>
                  <a:lnTo>
                    <a:pt x="590513" y="116671"/>
                  </a:lnTo>
                  <a:lnTo>
                    <a:pt x="598081" y="103868"/>
                  </a:lnTo>
                  <a:lnTo>
                    <a:pt x="600069" y="94822"/>
                  </a:lnTo>
                  <a:lnTo>
                    <a:pt x="600072" y="103941"/>
                  </a:lnTo>
                  <a:lnTo>
                    <a:pt x="617682" y="121940"/>
                  </a:lnTo>
                  <a:lnTo>
                    <a:pt x="623752" y="122955"/>
                  </a:lnTo>
                  <a:lnTo>
                    <a:pt x="641475" y="123345"/>
                  </a:lnTo>
                  <a:lnTo>
                    <a:pt x="647754" y="120544"/>
                  </a:lnTo>
                  <a:lnTo>
                    <a:pt x="654072" y="116830"/>
                  </a:lnTo>
                  <a:lnTo>
                    <a:pt x="663579" y="113680"/>
                  </a:lnTo>
                  <a:lnTo>
                    <a:pt x="673099" y="107573"/>
                  </a:lnTo>
                  <a:lnTo>
                    <a:pt x="698693" y="97013"/>
                  </a:lnTo>
                  <a:lnTo>
                    <a:pt x="742931" y="59525"/>
                  </a:lnTo>
                  <a:lnTo>
                    <a:pt x="749290" y="56902"/>
                  </a:lnTo>
                  <a:lnTo>
                    <a:pt x="755644" y="52208"/>
                  </a:lnTo>
                  <a:lnTo>
                    <a:pt x="759174" y="46594"/>
                  </a:lnTo>
                  <a:lnTo>
                    <a:pt x="761983" y="37704"/>
                  </a:lnTo>
                  <a:lnTo>
                    <a:pt x="761993" y="42728"/>
                  </a:lnTo>
                  <a:lnTo>
                    <a:pt x="760936" y="44213"/>
                  </a:lnTo>
                  <a:lnTo>
                    <a:pt x="759173" y="45203"/>
                  </a:lnTo>
                  <a:lnTo>
                    <a:pt x="756939" y="45863"/>
                  </a:lnTo>
                  <a:lnTo>
                    <a:pt x="755450" y="47361"/>
                  </a:lnTo>
                  <a:lnTo>
                    <a:pt x="750238" y="57370"/>
                  </a:lnTo>
                  <a:lnTo>
                    <a:pt x="746187" y="63353"/>
                  </a:lnTo>
                  <a:lnTo>
                    <a:pt x="742849" y="72670"/>
                  </a:lnTo>
                  <a:lnTo>
                    <a:pt x="727842" y="98186"/>
                  </a:lnTo>
                  <a:lnTo>
                    <a:pt x="724007" y="109803"/>
                  </a:lnTo>
                  <a:lnTo>
                    <a:pt x="717698" y="119947"/>
                  </a:lnTo>
                  <a:lnTo>
                    <a:pt x="715358" y="129656"/>
                  </a:lnTo>
                  <a:lnTo>
                    <a:pt x="714383" y="159601"/>
                  </a:lnTo>
                  <a:lnTo>
                    <a:pt x="719432" y="165982"/>
                  </a:lnTo>
                  <a:lnTo>
                    <a:pt x="724735" y="168774"/>
                  </a:lnTo>
                  <a:lnTo>
                    <a:pt x="743020" y="170812"/>
                  </a:lnTo>
                  <a:lnTo>
                    <a:pt x="746171" y="170877"/>
                  </a:lnTo>
                  <a:lnTo>
                    <a:pt x="760718" y="165913"/>
                  </a:lnTo>
                  <a:lnTo>
                    <a:pt x="806889" y="139208"/>
                  </a:lnTo>
                  <a:lnTo>
                    <a:pt x="854475" y="102481"/>
                  </a:lnTo>
                  <a:lnTo>
                    <a:pt x="893899" y="58428"/>
                  </a:lnTo>
                  <a:lnTo>
                    <a:pt x="929134" y="21868"/>
                  </a:lnTo>
                  <a:lnTo>
                    <a:pt x="931530" y="15470"/>
                  </a:lnTo>
                  <a:lnTo>
                    <a:pt x="933227" y="13341"/>
                  </a:lnTo>
                  <a:lnTo>
                    <a:pt x="939614" y="9286"/>
                  </a:lnTo>
                  <a:lnTo>
                    <a:pt x="942841" y="0"/>
                  </a:lnTo>
                  <a:lnTo>
                    <a:pt x="951161" y="7798"/>
                  </a:lnTo>
                  <a:lnTo>
                    <a:pt x="950549" y="9284"/>
                  </a:lnTo>
                  <a:lnTo>
                    <a:pt x="944179" y="17171"/>
                  </a:lnTo>
                  <a:lnTo>
                    <a:pt x="941984" y="43413"/>
                  </a:lnTo>
                  <a:lnTo>
                    <a:pt x="935447" y="56590"/>
                  </a:lnTo>
                  <a:lnTo>
                    <a:pt x="932652" y="72567"/>
                  </a:lnTo>
                  <a:lnTo>
                    <a:pt x="925960" y="85280"/>
                  </a:lnTo>
                  <a:lnTo>
                    <a:pt x="922888" y="120208"/>
                  </a:lnTo>
                  <a:lnTo>
                    <a:pt x="916388" y="132908"/>
                  </a:lnTo>
                  <a:lnTo>
                    <a:pt x="914400" y="142419"/>
                  </a:lnTo>
                  <a:lnTo>
                    <a:pt x="922598" y="142432"/>
                  </a:lnTo>
                  <a:lnTo>
                    <a:pt x="923039" y="141374"/>
                  </a:lnTo>
                  <a:lnTo>
                    <a:pt x="924973" y="116740"/>
                  </a:lnTo>
                  <a:lnTo>
                    <a:pt x="932122" y="106176"/>
                  </a:lnTo>
                  <a:lnTo>
                    <a:pt x="933185" y="97093"/>
                  </a:lnTo>
                  <a:lnTo>
                    <a:pt x="933437" y="80749"/>
                  </a:lnTo>
                  <a:lnTo>
                    <a:pt x="934498" y="79086"/>
                  </a:lnTo>
                  <a:lnTo>
                    <a:pt x="936264" y="77976"/>
                  </a:lnTo>
                  <a:lnTo>
                    <a:pt x="938500" y="77237"/>
                  </a:lnTo>
                  <a:lnTo>
                    <a:pt x="939991" y="75685"/>
                  </a:lnTo>
                  <a:lnTo>
                    <a:pt x="942962" y="66271"/>
                  </a:lnTo>
                  <a:lnTo>
                    <a:pt x="942972" y="89937"/>
                  </a:lnTo>
                  <a:lnTo>
                    <a:pt x="944030" y="91561"/>
                  </a:lnTo>
                  <a:lnTo>
                    <a:pt x="945794" y="92643"/>
                  </a:lnTo>
                  <a:lnTo>
                    <a:pt x="948029" y="93365"/>
                  </a:lnTo>
                  <a:lnTo>
                    <a:pt x="949518" y="94904"/>
                  </a:lnTo>
                  <a:lnTo>
                    <a:pt x="951173" y="99436"/>
                  </a:lnTo>
                  <a:lnTo>
                    <a:pt x="952673" y="101068"/>
                  </a:lnTo>
                  <a:lnTo>
                    <a:pt x="960582" y="103903"/>
                  </a:lnTo>
                  <a:lnTo>
                    <a:pt x="984678" y="104330"/>
                  </a:lnTo>
                  <a:lnTo>
                    <a:pt x="990788" y="101510"/>
                  </a:lnTo>
                  <a:lnTo>
                    <a:pt x="997032" y="97786"/>
                  </a:lnTo>
                  <a:lnTo>
                    <a:pt x="1006497" y="94632"/>
                  </a:lnTo>
                  <a:lnTo>
                    <a:pt x="1052256" y="52198"/>
                  </a:lnTo>
                  <a:lnTo>
                    <a:pt x="1055043" y="46590"/>
                  </a:lnTo>
                  <a:lnTo>
                    <a:pt x="1055786" y="43612"/>
                  </a:lnTo>
                  <a:lnTo>
                    <a:pt x="1057339" y="41628"/>
                  </a:lnTo>
                  <a:lnTo>
                    <a:pt x="1061888" y="39422"/>
                  </a:lnTo>
                  <a:lnTo>
                    <a:pt x="1063524" y="37775"/>
                  </a:lnTo>
                  <a:lnTo>
                    <a:pt x="1066366" y="29612"/>
                  </a:lnTo>
                  <a:lnTo>
                    <a:pt x="1066797" y="18646"/>
                  </a:lnTo>
                  <a:lnTo>
                    <a:pt x="1058596" y="18611"/>
                  </a:lnTo>
                  <a:lnTo>
                    <a:pt x="1052608" y="23665"/>
                  </a:lnTo>
                  <a:lnTo>
                    <a:pt x="1049908" y="28970"/>
                  </a:lnTo>
                  <a:lnTo>
                    <a:pt x="1049187" y="31866"/>
                  </a:lnTo>
                  <a:lnTo>
                    <a:pt x="1047649" y="33797"/>
                  </a:lnTo>
                  <a:lnTo>
                    <a:pt x="1043117" y="35942"/>
                  </a:lnTo>
                  <a:lnTo>
                    <a:pt x="1041485" y="37573"/>
                  </a:lnTo>
                  <a:lnTo>
                    <a:pt x="1030874" y="56889"/>
                  </a:lnTo>
                  <a:lnTo>
                    <a:pt x="1030148" y="60004"/>
                  </a:lnTo>
                  <a:lnTo>
                    <a:pt x="1021349" y="75775"/>
                  </a:lnTo>
                  <a:lnTo>
                    <a:pt x="1018400" y="91635"/>
                  </a:lnTo>
                  <a:lnTo>
                    <a:pt x="1011690" y="104333"/>
                  </a:lnTo>
                  <a:lnTo>
                    <a:pt x="1009766" y="126558"/>
                  </a:lnTo>
                  <a:lnTo>
                    <a:pt x="1010785" y="128675"/>
                  </a:lnTo>
                  <a:lnTo>
                    <a:pt x="1012522" y="130086"/>
                  </a:lnTo>
                  <a:lnTo>
                    <a:pt x="1014739" y="131027"/>
                  </a:lnTo>
                  <a:lnTo>
                    <a:pt x="1016217" y="132712"/>
                  </a:lnTo>
                  <a:lnTo>
                    <a:pt x="1018783" y="140944"/>
                  </a:lnTo>
                  <a:lnTo>
                    <a:pt x="1021821" y="141771"/>
                  </a:lnTo>
                  <a:lnTo>
                    <a:pt x="1050036" y="142422"/>
                  </a:lnTo>
                  <a:lnTo>
                    <a:pt x="1056878" y="139606"/>
                  </a:lnTo>
                  <a:lnTo>
                    <a:pt x="1066797" y="132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7" name="SMARTInkShape-Group320"/>
          <p:cNvGrpSpPr/>
          <p:nvPr/>
        </p:nvGrpSpPr>
        <p:grpSpPr>
          <a:xfrm>
            <a:off x="5686866" y="5391161"/>
            <a:ext cx="2304610" cy="438099"/>
            <a:chOff x="5686866" y="5391161"/>
            <a:chExt cx="2304610" cy="438099"/>
          </a:xfrm>
        </p:grpSpPr>
        <p:sp>
          <p:nvSpPr>
            <p:cNvPr id="281" name="SMARTInkShape-1108"/>
            <p:cNvSpPr/>
            <p:nvPr>
              <p:custDataLst>
                <p:tags r:id="rId56"/>
              </p:custDataLst>
            </p:nvPr>
          </p:nvSpPr>
          <p:spPr>
            <a:xfrm>
              <a:off x="7858129" y="5391161"/>
              <a:ext cx="133347" cy="188997"/>
            </a:xfrm>
            <a:custGeom>
              <a:avLst/>
              <a:gdLst/>
              <a:ahLst/>
              <a:cxnLst/>
              <a:rect l="0" t="0" r="0" b="0"/>
              <a:pathLst>
                <a:path w="133347" h="188997">
                  <a:moveTo>
                    <a:pt x="66671" y="38089"/>
                  </a:moveTo>
                  <a:lnTo>
                    <a:pt x="66671" y="38089"/>
                  </a:lnTo>
                  <a:lnTo>
                    <a:pt x="66671" y="43145"/>
                  </a:lnTo>
                  <a:lnTo>
                    <a:pt x="67729" y="43577"/>
                  </a:lnTo>
                  <a:lnTo>
                    <a:pt x="71727" y="41233"/>
                  </a:lnTo>
                  <a:lnTo>
                    <a:pt x="73216" y="41244"/>
                  </a:lnTo>
                  <a:lnTo>
                    <a:pt x="74209" y="42309"/>
                  </a:lnTo>
                  <a:lnTo>
                    <a:pt x="76080" y="47304"/>
                  </a:lnTo>
                  <a:lnTo>
                    <a:pt x="85604" y="47612"/>
                  </a:lnTo>
                  <a:lnTo>
                    <a:pt x="93912" y="39413"/>
                  </a:lnTo>
                  <a:lnTo>
                    <a:pt x="95129" y="30004"/>
                  </a:lnTo>
                  <a:lnTo>
                    <a:pt x="95245" y="10965"/>
                  </a:lnTo>
                  <a:lnTo>
                    <a:pt x="87046" y="1440"/>
                  </a:lnTo>
                  <a:lnTo>
                    <a:pt x="83488" y="634"/>
                  </a:lnTo>
                  <a:lnTo>
                    <a:pt x="63065" y="0"/>
                  </a:lnTo>
                  <a:lnTo>
                    <a:pt x="56955" y="2816"/>
                  </a:lnTo>
                  <a:lnTo>
                    <a:pt x="53843" y="5049"/>
                  </a:lnTo>
                  <a:lnTo>
                    <a:pt x="50386" y="10352"/>
                  </a:lnTo>
                  <a:lnTo>
                    <a:pt x="47792" y="16236"/>
                  </a:lnTo>
                  <a:lnTo>
                    <a:pt x="21816" y="47621"/>
                  </a:lnTo>
                  <a:lnTo>
                    <a:pt x="19219" y="53967"/>
                  </a:lnTo>
                  <a:lnTo>
                    <a:pt x="3966" y="79561"/>
                  </a:lnTo>
                  <a:lnTo>
                    <a:pt x="780" y="94651"/>
                  </a:lnTo>
                  <a:lnTo>
                    <a:pt x="0" y="128310"/>
                  </a:lnTo>
                  <a:lnTo>
                    <a:pt x="1057" y="129986"/>
                  </a:lnTo>
                  <a:lnTo>
                    <a:pt x="2820" y="131103"/>
                  </a:lnTo>
                  <a:lnTo>
                    <a:pt x="10357" y="132677"/>
                  </a:lnTo>
                  <a:lnTo>
                    <a:pt x="22386" y="133208"/>
                  </a:lnTo>
                  <a:lnTo>
                    <a:pt x="28645" y="130459"/>
                  </a:lnTo>
                  <a:lnTo>
                    <a:pt x="34954" y="126767"/>
                  </a:lnTo>
                  <a:lnTo>
                    <a:pt x="44456" y="123630"/>
                  </a:lnTo>
                  <a:lnTo>
                    <a:pt x="76196" y="98003"/>
                  </a:lnTo>
                  <a:lnTo>
                    <a:pt x="79371" y="97082"/>
                  </a:lnTo>
                  <a:lnTo>
                    <a:pt x="81488" y="95408"/>
                  </a:lnTo>
                  <a:lnTo>
                    <a:pt x="85525" y="89058"/>
                  </a:lnTo>
                  <a:lnTo>
                    <a:pt x="94805" y="85845"/>
                  </a:lnTo>
                  <a:lnTo>
                    <a:pt x="95243" y="117514"/>
                  </a:lnTo>
                  <a:lnTo>
                    <a:pt x="92422" y="123836"/>
                  </a:lnTo>
                  <a:lnTo>
                    <a:pt x="90189" y="127004"/>
                  </a:lnTo>
                  <a:lnTo>
                    <a:pt x="87045" y="141575"/>
                  </a:lnTo>
                  <a:lnTo>
                    <a:pt x="85755" y="174498"/>
                  </a:lnTo>
                  <a:lnTo>
                    <a:pt x="86802" y="176653"/>
                  </a:lnTo>
                  <a:lnTo>
                    <a:pt x="88559" y="178090"/>
                  </a:lnTo>
                  <a:lnTo>
                    <a:pt x="90788" y="179048"/>
                  </a:lnTo>
                  <a:lnTo>
                    <a:pt x="92274" y="180745"/>
                  </a:lnTo>
                  <a:lnTo>
                    <a:pt x="93925" y="185452"/>
                  </a:lnTo>
                  <a:lnTo>
                    <a:pt x="95424" y="187131"/>
                  </a:lnTo>
                  <a:lnTo>
                    <a:pt x="99912" y="188996"/>
                  </a:lnTo>
                  <a:lnTo>
                    <a:pt x="113444" y="184990"/>
                  </a:lnTo>
                  <a:lnTo>
                    <a:pt x="133346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1109"/>
            <p:cNvSpPr/>
            <p:nvPr>
              <p:custDataLst>
                <p:tags r:id="rId57"/>
              </p:custDataLst>
            </p:nvPr>
          </p:nvSpPr>
          <p:spPr>
            <a:xfrm>
              <a:off x="7600961" y="5419725"/>
              <a:ext cx="238115" cy="161876"/>
            </a:xfrm>
            <a:custGeom>
              <a:avLst/>
              <a:gdLst/>
              <a:ahLst/>
              <a:cxnLst/>
              <a:rect l="0" t="0" r="0" b="0"/>
              <a:pathLst>
                <a:path w="238115" h="161876">
                  <a:moveTo>
                    <a:pt x="28564" y="0"/>
                  </a:moveTo>
                  <a:lnTo>
                    <a:pt x="28564" y="0"/>
                  </a:lnTo>
                  <a:lnTo>
                    <a:pt x="28564" y="31798"/>
                  </a:lnTo>
                  <a:lnTo>
                    <a:pt x="25742" y="38122"/>
                  </a:lnTo>
                  <a:lnTo>
                    <a:pt x="22019" y="44460"/>
                  </a:lnTo>
                  <a:lnTo>
                    <a:pt x="19922" y="55037"/>
                  </a:lnTo>
                  <a:lnTo>
                    <a:pt x="19062" y="99418"/>
                  </a:lnTo>
                  <a:lnTo>
                    <a:pt x="17987" y="116711"/>
                  </a:lnTo>
                  <a:lnTo>
                    <a:pt x="10839" y="136006"/>
                  </a:lnTo>
                  <a:lnTo>
                    <a:pt x="8718" y="149122"/>
                  </a:lnTo>
                  <a:lnTo>
                    <a:pt x="24" y="161875"/>
                  </a:lnTo>
                  <a:lnTo>
                    <a:pt x="0" y="156854"/>
                  </a:lnTo>
                  <a:lnTo>
                    <a:pt x="1055" y="155369"/>
                  </a:lnTo>
                  <a:lnTo>
                    <a:pt x="2816" y="154380"/>
                  </a:lnTo>
                  <a:lnTo>
                    <a:pt x="5049" y="153720"/>
                  </a:lnTo>
                  <a:lnTo>
                    <a:pt x="6537" y="151163"/>
                  </a:lnTo>
                  <a:lnTo>
                    <a:pt x="17001" y="106877"/>
                  </a:lnTo>
                  <a:lnTo>
                    <a:pt x="20018" y="72911"/>
                  </a:lnTo>
                  <a:lnTo>
                    <a:pt x="27675" y="57615"/>
                  </a:lnTo>
                  <a:lnTo>
                    <a:pt x="28561" y="47664"/>
                  </a:lnTo>
                  <a:lnTo>
                    <a:pt x="28564" y="74449"/>
                  </a:lnTo>
                  <a:lnTo>
                    <a:pt x="35109" y="83459"/>
                  </a:lnTo>
                  <a:lnTo>
                    <a:pt x="37696" y="93488"/>
                  </a:lnTo>
                  <a:lnTo>
                    <a:pt x="38885" y="94076"/>
                  </a:lnTo>
                  <a:lnTo>
                    <a:pt x="43029" y="94728"/>
                  </a:lnTo>
                  <a:lnTo>
                    <a:pt x="44558" y="95960"/>
                  </a:lnTo>
                  <a:lnTo>
                    <a:pt x="46255" y="100152"/>
                  </a:lnTo>
                  <a:lnTo>
                    <a:pt x="47767" y="100635"/>
                  </a:lnTo>
                  <a:lnTo>
                    <a:pt x="49832" y="99898"/>
                  </a:lnTo>
                  <a:lnTo>
                    <a:pt x="54949" y="97315"/>
                  </a:lnTo>
                  <a:lnTo>
                    <a:pt x="64912" y="95522"/>
                  </a:lnTo>
                  <a:lnTo>
                    <a:pt x="79768" y="82017"/>
                  </a:lnTo>
                  <a:lnTo>
                    <a:pt x="83072" y="75963"/>
                  </a:lnTo>
                  <a:lnTo>
                    <a:pt x="83952" y="72867"/>
                  </a:lnTo>
                  <a:lnTo>
                    <a:pt x="85598" y="70803"/>
                  </a:lnTo>
                  <a:lnTo>
                    <a:pt x="108058" y="53579"/>
                  </a:lnTo>
                  <a:lnTo>
                    <a:pt x="111519" y="47449"/>
                  </a:lnTo>
                  <a:lnTo>
                    <a:pt x="113925" y="38272"/>
                  </a:lnTo>
                  <a:lnTo>
                    <a:pt x="114126" y="33591"/>
                  </a:lnTo>
                  <a:lnTo>
                    <a:pt x="115239" y="31919"/>
                  </a:lnTo>
                  <a:lnTo>
                    <a:pt x="117038" y="30804"/>
                  </a:lnTo>
                  <a:lnTo>
                    <a:pt x="123697" y="28614"/>
                  </a:lnTo>
                  <a:lnTo>
                    <a:pt x="123780" y="33643"/>
                  </a:lnTo>
                  <a:lnTo>
                    <a:pt x="120976" y="38941"/>
                  </a:lnTo>
                  <a:lnTo>
                    <a:pt x="115610" y="45909"/>
                  </a:lnTo>
                  <a:lnTo>
                    <a:pt x="114305" y="88427"/>
                  </a:lnTo>
                  <a:lnTo>
                    <a:pt x="114289" y="133297"/>
                  </a:lnTo>
                  <a:lnTo>
                    <a:pt x="114289" y="150515"/>
                  </a:lnTo>
                  <a:lnTo>
                    <a:pt x="115347" y="151143"/>
                  </a:lnTo>
                  <a:lnTo>
                    <a:pt x="133586" y="152327"/>
                  </a:lnTo>
                  <a:lnTo>
                    <a:pt x="136679" y="152352"/>
                  </a:lnTo>
                  <a:lnTo>
                    <a:pt x="151145" y="147329"/>
                  </a:lnTo>
                  <a:lnTo>
                    <a:pt x="197282" y="115544"/>
                  </a:lnTo>
                  <a:lnTo>
                    <a:pt x="23811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1110"/>
            <p:cNvSpPr/>
            <p:nvPr>
              <p:custDataLst>
                <p:tags r:id="rId58"/>
              </p:custDataLst>
            </p:nvPr>
          </p:nvSpPr>
          <p:spPr>
            <a:xfrm>
              <a:off x="6519170" y="5400675"/>
              <a:ext cx="891281" cy="205140"/>
            </a:xfrm>
            <a:custGeom>
              <a:avLst/>
              <a:gdLst/>
              <a:ahLst/>
              <a:cxnLst/>
              <a:rect l="0" t="0" r="0" b="0"/>
              <a:pathLst>
                <a:path w="891281" h="205140">
                  <a:moveTo>
                    <a:pt x="119755" y="95250"/>
                  </a:moveTo>
                  <a:lnTo>
                    <a:pt x="119755" y="95250"/>
                  </a:lnTo>
                  <a:lnTo>
                    <a:pt x="127955" y="95250"/>
                  </a:lnTo>
                  <a:lnTo>
                    <a:pt x="128397" y="94192"/>
                  </a:lnTo>
                  <a:lnTo>
                    <a:pt x="129280" y="77524"/>
                  </a:lnTo>
                  <a:lnTo>
                    <a:pt x="128222" y="77083"/>
                  </a:lnTo>
                  <a:lnTo>
                    <a:pt x="124224" y="76592"/>
                  </a:lnTo>
                  <a:lnTo>
                    <a:pt x="122735" y="75404"/>
                  </a:lnTo>
                  <a:lnTo>
                    <a:pt x="120148" y="68033"/>
                  </a:lnTo>
                  <a:lnTo>
                    <a:pt x="117107" y="67279"/>
                  </a:lnTo>
                  <a:lnTo>
                    <a:pt x="106532" y="66794"/>
                  </a:lnTo>
                  <a:lnTo>
                    <a:pt x="104589" y="65696"/>
                  </a:lnTo>
                  <a:lnTo>
                    <a:pt x="103295" y="63905"/>
                  </a:lnTo>
                  <a:lnTo>
                    <a:pt x="102431" y="61654"/>
                  </a:lnTo>
                  <a:lnTo>
                    <a:pt x="100798" y="60153"/>
                  </a:lnTo>
                  <a:lnTo>
                    <a:pt x="92656" y="57545"/>
                  </a:lnTo>
                  <a:lnTo>
                    <a:pt x="81013" y="64741"/>
                  </a:lnTo>
                  <a:lnTo>
                    <a:pt x="59393" y="66562"/>
                  </a:lnTo>
                  <a:lnTo>
                    <a:pt x="57288" y="67658"/>
                  </a:lnTo>
                  <a:lnTo>
                    <a:pt x="55885" y="69447"/>
                  </a:lnTo>
                  <a:lnTo>
                    <a:pt x="53268" y="74257"/>
                  </a:lnTo>
                  <a:lnTo>
                    <a:pt x="38001" y="92184"/>
                  </a:lnTo>
                  <a:lnTo>
                    <a:pt x="31992" y="104796"/>
                  </a:lnTo>
                  <a:lnTo>
                    <a:pt x="11686" y="135202"/>
                  </a:lnTo>
                  <a:lnTo>
                    <a:pt x="8225" y="145109"/>
                  </a:lnTo>
                  <a:lnTo>
                    <a:pt x="4505" y="177515"/>
                  </a:lnTo>
                  <a:lnTo>
                    <a:pt x="447" y="184024"/>
                  </a:lnTo>
                  <a:lnTo>
                    <a:pt x="0" y="187240"/>
                  </a:lnTo>
                  <a:lnTo>
                    <a:pt x="5272" y="205139"/>
                  </a:lnTo>
                  <a:lnTo>
                    <a:pt x="5374" y="203003"/>
                  </a:lnTo>
                  <a:lnTo>
                    <a:pt x="6459" y="202011"/>
                  </a:lnTo>
                  <a:lnTo>
                    <a:pt x="10488" y="200908"/>
                  </a:lnTo>
                  <a:lnTo>
                    <a:pt x="18705" y="200287"/>
                  </a:lnTo>
                  <a:lnTo>
                    <a:pt x="24750" y="197319"/>
                  </a:lnTo>
                  <a:lnTo>
                    <a:pt x="46744" y="177641"/>
                  </a:lnTo>
                  <a:lnTo>
                    <a:pt x="50264" y="171380"/>
                  </a:lnTo>
                  <a:lnTo>
                    <a:pt x="57581" y="153679"/>
                  </a:lnTo>
                  <a:lnTo>
                    <a:pt x="75422" y="130566"/>
                  </a:lnTo>
                  <a:lnTo>
                    <a:pt x="86970" y="117552"/>
                  </a:lnTo>
                  <a:lnTo>
                    <a:pt x="93171" y="104791"/>
                  </a:lnTo>
                  <a:lnTo>
                    <a:pt x="99217" y="97135"/>
                  </a:lnTo>
                  <a:lnTo>
                    <a:pt x="100574" y="87214"/>
                  </a:lnTo>
                  <a:lnTo>
                    <a:pt x="100702" y="99952"/>
                  </a:lnTo>
                  <a:lnTo>
                    <a:pt x="97881" y="105454"/>
                  </a:lnTo>
                  <a:lnTo>
                    <a:pt x="94158" y="111427"/>
                  </a:lnTo>
                  <a:lnTo>
                    <a:pt x="82295" y="151817"/>
                  </a:lnTo>
                  <a:lnTo>
                    <a:pt x="81781" y="164985"/>
                  </a:lnTo>
                  <a:lnTo>
                    <a:pt x="78889" y="171398"/>
                  </a:lnTo>
                  <a:lnTo>
                    <a:pt x="76636" y="174591"/>
                  </a:lnTo>
                  <a:lnTo>
                    <a:pt x="76193" y="177777"/>
                  </a:lnTo>
                  <a:lnTo>
                    <a:pt x="81380" y="194998"/>
                  </a:lnTo>
                  <a:lnTo>
                    <a:pt x="82529" y="196673"/>
                  </a:lnTo>
                  <a:lnTo>
                    <a:pt x="84355" y="197791"/>
                  </a:lnTo>
                  <a:lnTo>
                    <a:pt x="91980" y="199363"/>
                  </a:lnTo>
                  <a:lnTo>
                    <a:pt x="94888" y="199584"/>
                  </a:lnTo>
                  <a:lnTo>
                    <a:pt x="100942" y="197007"/>
                  </a:lnTo>
                  <a:lnTo>
                    <a:pt x="117670" y="184811"/>
                  </a:lnTo>
                  <a:lnTo>
                    <a:pt x="136825" y="178910"/>
                  </a:lnTo>
                  <a:lnTo>
                    <a:pt x="179316" y="145794"/>
                  </a:lnTo>
                  <a:lnTo>
                    <a:pt x="197999" y="125969"/>
                  </a:lnTo>
                  <a:lnTo>
                    <a:pt x="242797" y="86369"/>
                  </a:lnTo>
                  <a:lnTo>
                    <a:pt x="267891" y="60350"/>
                  </a:lnTo>
                  <a:lnTo>
                    <a:pt x="270892" y="50807"/>
                  </a:lnTo>
                  <a:lnTo>
                    <a:pt x="272105" y="33601"/>
                  </a:lnTo>
                  <a:lnTo>
                    <a:pt x="271064" y="31926"/>
                  </a:lnTo>
                  <a:lnTo>
                    <a:pt x="269311" y="30809"/>
                  </a:lnTo>
                  <a:lnTo>
                    <a:pt x="263950" y="29016"/>
                  </a:lnTo>
                  <a:lnTo>
                    <a:pt x="249488" y="28614"/>
                  </a:lnTo>
                  <a:lnTo>
                    <a:pt x="243384" y="31414"/>
                  </a:lnTo>
                  <a:lnTo>
                    <a:pt x="237142" y="35128"/>
                  </a:lnTo>
                  <a:lnTo>
                    <a:pt x="227679" y="38278"/>
                  </a:lnTo>
                  <a:lnTo>
                    <a:pt x="183255" y="79386"/>
                  </a:lnTo>
                  <a:lnTo>
                    <a:pt x="179727" y="85730"/>
                  </a:lnTo>
                  <a:lnTo>
                    <a:pt x="177101" y="92077"/>
                  </a:lnTo>
                  <a:lnTo>
                    <a:pt x="170730" y="101600"/>
                  </a:lnTo>
                  <a:lnTo>
                    <a:pt x="158825" y="138817"/>
                  </a:lnTo>
                  <a:lnTo>
                    <a:pt x="158287" y="145657"/>
                  </a:lnTo>
                  <a:lnTo>
                    <a:pt x="160869" y="152225"/>
                  </a:lnTo>
                  <a:lnTo>
                    <a:pt x="164486" y="158672"/>
                  </a:lnTo>
                  <a:lnTo>
                    <a:pt x="166094" y="165066"/>
                  </a:lnTo>
                  <a:lnTo>
                    <a:pt x="167581" y="167194"/>
                  </a:lnTo>
                  <a:lnTo>
                    <a:pt x="169631" y="168613"/>
                  </a:lnTo>
                  <a:lnTo>
                    <a:pt x="197938" y="179485"/>
                  </a:lnTo>
                  <a:lnTo>
                    <a:pt x="231333" y="180844"/>
                  </a:lnTo>
                  <a:lnTo>
                    <a:pt x="240958" y="178095"/>
                  </a:lnTo>
                  <a:lnTo>
                    <a:pt x="287110" y="158581"/>
                  </a:lnTo>
                  <a:lnTo>
                    <a:pt x="334250" y="139685"/>
                  </a:lnTo>
                  <a:lnTo>
                    <a:pt x="381833" y="120648"/>
                  </a:lnTo>
                  <a:lnTo>
                    <a:pt x="427646" y="89782"/>
                  </a:lnTo>
                  <a:lnTo>
                    <a:pt x="469353" y="69549"/>
                  </a:lnTo>
                  <a:lnTo>
                    <a:pt x="473470" y="68591"/>
                  </a:lnTo>
                  <a:lnTo>
                    <a:pt x="476215" y="66894"/>
                  </a:lnTo>
                  <a:lnTo>
                    <a:pt x="478045" y="64704"/>
                  </a:lnTo>
                  <a:lnTo>
                    <a:pt x="479264" y="62187"/>
                  </a:lnTo>
                  <a:lnTo>
                    <a:pt x="481137" y="60508"/>
                  </a:lnTo>
                  <a:lnTo>
                    <a:pt x="486039" y="58643"/>
                  </a:lnTo>
                  <a:lnTo>
                    <a:pt x="500227" y="57189"/>
                  </a:lnTo>
                  <a:lnTo>
                    <a:pt x="500598" y="62218"/>
                  </a:lnTo>
                  <a:lnTo>
                    <a:pt x="497863" y="67516"/>
                  </a:lnTo>
                  <a:lnTo>
                    <a:pt x="494178" y="73399"/>
                  </a:lnTo>
                  <a:lnTo>
                    <a:pt x="491045" y="82660"/>
                  </a:lnTo>
                  <a:lnTo>
                    <a:pt x="484943" y="92108"/>
                  </a:lnTo>
                  <a:lnTo>
                    <a:pt x="481606" y="101610"/>
                  </a:lnTo>
                  <a:lnTo>
                    <a:pt x="475443" y="111128"/>
                  </a:lnTo>
                  <a:lnTo>
                    <a:pt x="472089" y="120651"/>
                  </a:lnTo>
                  <a:lnTo>
                    <a:pt x="446371" y="152400"/>
                  </a:lnTo>
                  <a:lnTo>
                    <a:pt x="445449" y="155575"/>
                  </a:lnTo>
                  <a:lnTo>
                    <a:pt x="443776" y="157692"/>
                  </a:lnTo>
                  <a:lnTo>
                    <a:pt x="437423" y="161729"/>
                  </a:lnTo>
                  <a:lnTo>
                    <a:pt x="434520" y="169961"/>
                  </a:lnTo>
                  <a:lnTo>
                    <a:pt x="431454" y="167966"/>
                  </a:lnTo>
                  <a:lnTo>
                    <a:pt x="425918" y="163119"/>
                  </a:lnTo>
                  <a:lnTo>
                    <a:pt x="424959" y="157223"/>
                  </a:lnTo>
                  <a:lnTo>
                    <a:pt x="423766" y="155614"/>
                  </a:lnTo>
                  <a:lnTo>
                    <a:pt x="419618" y="153828"/>
                  </a:lnTo>
                  <a:lnTo>
                    <a:pt x="418089" y="152294"/>
                  </a:lnTo>
                  <a:lnTo>
                    <a:pt x="407670" y="125619"/>
                  </a:lnTo>
                  <a:lnTo>
                    <a:pt x="405409" y="118272"/>
                  </a:lnTo>
                  <a:lnTo>
                    <a:pt x="389087" y="95297"/>
                  </a:lnTo>
                  <a:lnTo>
                    <a:pt x="376856" y="61210"/>
                  </a:lnTo>
                  <a:lnTo>
                    <a:pt x="369585" y="47800"/>
                  </a:lnTo>
                  <a:lnTo>
                    <a:pt x="367442" y="30068"/>
                  </a:lnTo>
                  <a:lnTo>
                    <a:pt x="372472" y="23961"/>
                  </a:lnTo>
                  <a:lnTo>
                    <a:pt x="377771" y="21233"/>
                  </a:lnTo>
                  <a:lnTo>
                    <a:pt x="391003" y="19178"/>
                  </a:lnTo>
                  <a:lnTo>
                    <a:pt x="410205" y="18017"/>
                  </a:lnTo>
                  <a:lnTo>
                    <a:pt x="440368" y="10410"/>
                  </a:lnTo>
                  <a:lnTo>
                    <a:pt x="474570" y="8544"/>
                  </a:lnTo>
                  <a:lnTo>
                    <a:pt x="488998" y="3001"/>
                  </a:lnTo>
                  <a:lnTo>
                    <a:pt x="530907" y="176"/>
                  </a:lnTo>
                  <a:lnTo>
                    <a:pt x="573872" y="10"/>
                  </a:lnTo>
                  <a:lnTo>
                    <a:pt x="617177" y="0"/>
                  </a:lnTo>
                  <a:lnTo>
                    <a:pt x="646640" y="0"/>
                  </a:lnTo>
                  <a:lnTo>
                    <a:pt x="653081" y="2822"/>
                  </a:lnTo>
                  <a:lnTo>
                    <a:pt x="659472" y="6545"/>
                  </a:lnTo>
                  <a:lnTo>
                    <a:pt x="665839" y="8201"/>
                  </a:lnTo>
                  <a:lnTo>
                    <a:pt x="667962" y="9701"/>
                  </a:lnTo>
                  <a:lnTo>
                    <a:pt x="669376" y="11759"/>
                  </a:lnTo>
                  <a:lnTo>
                    <a:pt x="670319" y="14189"/>
                  </a:lnTo>
                  <a:lnTo>
                    <a:pt x="672006" y="15810"/>
                  </a:lnTo>
                  <a:lnTo>
                    <a:pt x="676703" y="17609"/>
                  </a:lnTo>
                  <a:lnTo>
                    <a:pt x="678378" y="19148"/>
                  </a:lnTo>
                  <a:lnTo>
                    <a:pt x="681599" y="28146"/>
                  </a:lnTo>
                  <a:lnTo>
                    <a:pt x="681730" y="38064"/>
                  </a:lnTo>
                  <a:lnTo>
                    <a:pt x="672239" y="38100"/>
                  </a:lnTo>
                  <a:lnTo>
                    <a:pt x="672215" y="33044"/>
                  </a:lnTo>
                  <a:lnTo>
                    <a:pt x="671153" y="31555"/>
                  </a:lnTo>
                  <a:lnTo>
                    <a:pt x="669387" y="30561"/>
                  </a:lnTo>
                  <a:lnTo>
                    <a:pt x="664005" y="28967"/>
                  </a:lnTo>
                  <a:lnTo>
                    <a:pt x="654595" y="20408"/>
                  </a:lnTo>
                  <a:lnTo>
                    <a:pt x="645080" y="19169"/>
                  </a:lnTo>
                  <a:lnTo>
                    <a:pt x="626031" y="19050"/>
                  </a:lnTo>
                  <a:lnTo>
                    <a:pt x="617263" y="25595"/>
                  </a:lnTo>
                  <a:lnTo>
                    <a:pt x="608418" y="28751"/>
                  </a:lnTo>
                  <a:lnTo>
                    <a:pt x="602227" y="33239"/>
                  </a:lnTo>
                  <a:lnTo>
                    <a:pt x="598771" y="38762"/>
                  </a:lnTo>
                  <a:lnTo>
                    <a:pt x="596176" y="44743"/>
                  </a:lnTo>
                  <a:lnTo>
                    <a:pt x="579601" y="66692"/>
                  </a:lnTo>
                  <a:lnTo>
                    <a:pt x="577072" y="73032"/>
                  </a:lnTo>
                  <a:lnTo>
                    <a:pt x="570758" y="82552"/>
                  </a:lnTo>
                  <a:lnTo>
                    <a:pt x="568416" y="93134"/>
                  </a:lnTo>
                  <a:lnTo>
                    <a:pt x="567435" y="140001"/>
                  </a:lnTo>
                  <a:lnTo>
                    <a:pt x="567431" y="147363"/>
                  </a:lnTo>
                  <a:lnTo>
                    <a:pt x="570252" y="152984"/>
                  </a:lnTo>
                  <a:lnTo>
                    <a:pt x="575630" y="160159"/>
                  </a:lnTo>
                  <a:lnTo>
                    <a:pt x="579188" y="161140"/>
                  </a:lnTo>
                  <a:lnTo>
                    <a:pt x="616944" y="161911"/>
                  </a:lnTo>
                  <a:lnTo>
                    <a:pt x="624009" y="159097"/>
                  </a:lnTo>
                  <a:lnTo>
                    <a:pt x="630677" y="155377"/>
                  </a:lnTo>
                  <a:lnTo>
                    <a:pt x="643580" y="152988"/>
                  </a:lnTo>
                  <a:lnTo>
                    <a:pt x="646772" y="152792"/>
                  </a:lnTo>
                  <a:lnTo>
                    <a:pt x="653140" y="149751"/>
                  </a:lnTo>
                  <a:lnTo>
                    <a:pt x="659499" y="145931"/>
                  </a:lnTo>
                  <a:lnTo>
                    <a:pt x="672204" y="143479"/>
                  </a:lnTo>
                  <a:lnTo>
                    <a:pt x="690814" y="142878"/>
                  </a:lnTo>
                  <a:lnTo>
                    <a:pt x="691255" y="180537"/>
                  </a:lnTo>
                  <a:lnTo>
                    <a:pt x="713645" y="180964"/>
                  </a:lnTo>
                  <a:lnTo>
                    <a:pt x="715707" y="179910"/>
                  </a:lnTo>
                  <a:lnTo>
                    <a:pt x="717081" y="178148"/>
                  </a:lnTo>
                  <a:lnTo>
                    <a:pt x="717997" y="175915"/>
                  </a:lnTo>
                  <a:lnTo>
                    <a:pt x="750815" y="152327"/>
                  </a:lnTo>
                  <a:lnTo>
                    <a:pt x="789599" y="125938"/>
                  </a:lnTo>
                  <a:lnTo>
                    <a:pt x="824548" y="83076"/>
                  </a:lnTo>
                  <a:lnTo>
                    <a:pt x="843650" y="57754"/>
                  </a:lnTo>
                  <a:lnTo>
                    <a:pt x="848945" y="51068"/>
                  </a:lnTo>
                  <a:lnTo>
                    <a:pt x="851297" y="44569"/>
                  </a:lnTo>
                  <a:lnTo>
                    <a:pt x="852984" y="42413"/>
                  </a:lnTo>
                  <a:lnTo>
                    <a:pt x="859354" y="38320"/>
                  </a:lnTo>
                  <a:lnTo>
                    <a:pt x="862264" y="30068"/>
                  </a:lnTo>
                  <a:lnTo>
                    <a:pt x="862574" y="23961"/>
                  </a:lnTo>
                  <a:lnTo>
                    <a:pt x="861559" y="22324"/>
                  </a:lnTo>
                  <a:lnTo>
                    <a:pt x="859825" y="21233"/>
                  </a:lnTo>
                  <a:lnTo>
                    <a:pt x="852996" y="19338"/>
                  </a:lnTo>
                  <a:lnTo>
                    <a:pt x="826056" y="19050"/>
                  </a:lnTo>
                  <a:lnTo>
                    <a:pt x="819979" y="24106"/>
                  </a:lnTo>
                  <a:lnTo>
                    <a:pt x="817257" y="29411"/>
                  </a:lnTo>
                  <a:lnTo>
                    <a:pt x="815510" y="36383"/>
                  </a:lnTo>
                  <a:lnTo>
                    <a:pt x="808619" y="45365"/>
                  </a:lnTo>
                  <a:lnTo>
                    <a:pt x="806463" y="54246"/>
                  </a:lnTo>
                  <a:lnTo>
                    <a:pt x="805959" y="60446"/>
                  </a:lnTo>
                  <a:lnTo>
                    <a:pt x="802913" y="66729"/>
                  </a:lnTo>
                  <a:lnTo>
                    <a:pt x="799089" y="73049"/>
                  </a:lnTo>
                  <a:lnTo>
                    <a:pt x="796635" y="85730"/>
                  </a:lnTo>
                  <a:lnTo>
                    <a:pt x="796149" y="98426"/>
                  </a:lnTo>
                  <a:lnTo>
                    <a:pt x="798905" y="104775"/>
                  </a:lnTo>
                  <a:lnTo>
                    <a:pt x="802599" y="111125"/>
                  </a:lnTo>
                  <a:lnTo>
                    <a:pt x="804971" y="123825"/>
                  </a:lnTo>
                  <a:lnTo>
                    <a:pt x="805167" y="127000"/>
                  </a:lnTo>
                  <a:lnTo>
                    <a:pt x="808204" y="133350"/>
                  </a:lnTo>
                  <a:lnTo>
                    <a:pt x="812024" y="139700"/>
                  </a:lnTo>
                  <a:lnTo>
                    <a:pt x="815233" y="149225"/>
                  </a:lnTo>
                  <a:lnTo>
                    <a:pt x="828218" y="165100"/>
                  </a:lnTo>
                  <a:lnTo>
                    <a:pt x="834325" y="168628"/>
                  </a:lnTo>
                  <a:lnTo>
                    <a:pt x="846535" y="170614"/>
                  </a:lnTo>
                  <a:lnTo>
                    <a:pt x="89128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1111"/>
            <p:cNvSpPr/>
            <p:nvPr>
              <p:custDataLst>
                <p:tags r:id="rId59"/>
              </p:custDataLst>
            </p:nvPr>
          </p:nvSpPr>
          <p:spPr>
            <a:xfrm>
              <a:off x="6296025" y="5477317"/>
              <a:ext cx="180972" cy="351943"/>
            </a:xfrm>
            <a:custGeom>
              <a:avLst/>
              <a:gdLst/>
              <a:ahLst/>
              <a:cxnLst/>
              <a:rect l="0" t="0" r="0" b="0"/>
              <a:pathLst>
                <a:path w="180972" h="351943">
                  <a:moveTo>
                    <a:pt x="66675" y="47183"/>
                  </a:moveTo>
                  <a:lnTo>
                    <a:pt x="66675" y="47183"/>
                  </a:lnTo>
                  <a:lnTo>
                    <a:pt x="48020" y="28528"/>
                  </a:lnTo>
                  <a:lnTo>
                    <a:pt x="47625" y="74592"/>
                  </a:lnTo>
                  <a:lnTo>
                    <a:pt x="47625" y="87172"/>
                  </a:lnTo>
                  <a:lnTo>
                    <a:pt x="44803" y="94236"/>
                  </a:lnTo>
                  <a:lnTo>
                    <a:pt x="42569" y="97602"/>
                  </a:lnTo>
                  <a:lnTo>
                    <a:pt x="39424" y="112452"/>
                  </a:lnTo>
                  <a:lnTo>
                    <a:pt x="38178" y="155236"/>
                  </a:lnTo>
                  <a:lnTo>
                    <a:pt x="35283" y="202411"/>
                  </a:lnTo>
                  <a:lnTo>
                    <a:pt x="26342" y="246620"/>
                  </a:lnTo>
                  <a:lnTo>
                    <a:pt x="21210" y="266083"/>
                  </a:lnTo>
                  <a:lnTo>
                    <a:pt x="18276" y="296926"/>
                  </a:lnTo>
                  <a:lnTo>
                    <a:pt x="963" y="341346"/>
                  </a:lnTo>
                  <a:lnTo>
                    <a:pt x="3" y="351942"/>
                  </a:lnTo>
                  <a:lnTo>
                    <a:pt x="0" y="306926"/>
                  </a:lnTo>
                  <a:lnTo>
                    <a:pt x="8642" y="263048"/>
                  </a:lnTo>
                  <a:lnTo>
                    <a:pt x="10321" y="244023"/>
                  </a:lnTo>
                  <a:lnTo>
                    <a:pt x="17692" y="207225"/>
                  </a:lnTo>
                  <a:lnTo>
                    <a:pt x="18931" y="165050"/>
                  </a:lnTo>
                  <a:lnTo>
                    <a:pt x="27241" y="118391"/>
                  </a:lnTo>
                  <a:lnTo>
                    <a:pt x="33236" y="98386"/>
                  </a:lnTo>
                  <a:lnTo>
                    <a:pt x="60030" y="56136"/>
                  </a:lnTo>
                  <a:lnTo>
                    <a:pt x="82734" y="32487"/>
                  </a:lnTo>
                  <a:lnTo>
                    <a:pt x="111224" y="13420"/>
                  </a:lnTo>
                  <a:lnTo>
                    <a:pt x="131175" y="7117"/>
                  </a:lnTo>
                  <a:lnTo>
                    <a:pt x="138733" y="2917"/>
                  </a:lnTo>
                  <a:lnTo>
                    <a:pt x="152209" y="222"/>
                  </a:lnTo>
                  <a:lnTo>
                    <a:pt x="155447" y="0"/>
                  </a:lnTo>
                  <a:lnTo>
                    <a:pt x="161869" y="2577"/>
                  </a:lnTo>
                  <a:lnTo>
                    <a:pt x="168250" y="6191"/>
                  </a:lnTo>
                  <a:lnTo>
                    <a:pt x="174614" y="7798"/>
                  </a:lnTo>
                  <a:lnTo>
                    <a:pt x="176735" y="9284"/>
                  </a:lnTo>
                  <a:lnTo>
                    <a:pt x="178148" y="11334"/>
                  </a:lnTo>
                  <a:lnTo>
                    <a:pt x="180137" y="19276"/>
                  </a:lnTo>
                  <a:lnTo>
                    <a:pt x="180971" y="59886"/>
                  </a:lnTo>
                  <a:lnTo>
                    <a:pt x="178151" y="66234"/>
                  </a:lnTo>
                  <a:lnTo>
                    <a:pt x="142853" y="113683"/>
                  </a:lnTo>
                  <a:lnTo>
                    <a:pt x="126997" y="128652"/>
                  </a:lnTo>
                  <a:lnTo>
                    <a:pt x="120648" y="131016"/>
                  </a:lnTo>
                  <a:lnTo>
                    <a:pt x="107950" y="133592"/>
                  </a:lnTo>
                  <a:lnTo>
                    <a:pt x="97131" y="141060"/>
                  </a:lnTo>
                  <a:lnTo>
                    <a:pt x="95446" y="140459"/>
                  </a:lnTo>
                  <a:lnTo>
                    <a:pt x="87214" y="134112"/>
                  </a:lnTo>
                  <a:lnTo>
                    <a:pt x="86387" y="130621"/>
                  </a:lnTo>
                  <a:lnTo>
                    <a:pt x="86166" y="128209"/>
                  </a:lnTo>
                  <a:lnTo>
                    <a:pt x="88743" y="122706"/>
                  </a:lnTo>
                  <a:lnTo>
                    <a:pt x="95250" y="113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1112"/>
            <p:cNvSpPr/>
            <p:nvPr>
              <p:custDataLst>
                <p:tags r:id="rId60"/>
              </p:custDataLst>
            </p:nvPr>
          </p:nvSpPr>
          <p:spPr>
            <a:xfrm>
              <a:off x="5686866" y="5486450"/>
              <a:ext cx="637735" cy="170025"/>
            </a:xfrm>
            <a:custGeom>
              <a:avLst/>
              <a:gdLst/>
              <a:ahLst/>
              <a:cxnLst/>
              <a:rect l="0" t="0" r="0" b="0"/>
              <a:pathLst>
                <a:path w="637735" h="170025">
                  <a:moveTo>
                    <a:pt x="56709" y="57100"/>
                  </a:moveTo>
                  <a:lnTo>
                    <a:pt x="56709" y="57100"/>
                  </a:lnTo>
                  <a:lnTo>
                    <a:pt x="56709" y="79490"/>
                  </a:lnTo>
                  <a:lnTo>
                    <a:pt x="55651" y="81552"/>
                  </a:lnTo>
                  <a:lnTo>
                    <a:pt x="53887" y="82926"/>
                  </a:lnTo>
                  <a:lnTo>
                    <a:pt x="51653" y="83843"/>
                  </a:lnTo>
                  <a:lnTo>
                    <a:pt x="50164" y="85512"/>
                  </a:lnTo>
                  <a:lnTo>
                    <a:pt x="48508" y="90188"/>
                  </a:lnTo>
                  <a:lnTo>
                    <a:pt x="47187" y="136478"/>
                  </a:lnTo>
                  <a:lnTo>
                    <a:pt x="47184" y="150469"/>
                  </a:lnTo>
                  <a:lnTo>
                    <a:pt x="52240" y="156849"/>
                  </a:lnTo>
                  <a:lnTo>
                    <a:pt x="57545" y="159641"/>
                  </a:lnTo>
                  <a:lnTo>
                    <a:pt x="68293" y="161679"/>
                  </a:lnTo>
                  <a:lnTo>
                    <a:pt x="70782" y="161744"/>
                  </a:lnTo>
                  <a:lnTo>
                    <a:pt x="76369" y="158995"/>
                  </a:lnTo>
                  <a:lnTo>
                    <a:pt x="82380" y="155303"/>
                  </a:lnTo>
                  <a:lnTo>
                    <a:pt x="91715" y="152166"/>
                  </a:lnTo>
                  <a:lnTo>
                    <a:pt x="107520" y="139208"/>
                  </a:lnTo>
                  <a:lnTo>
                    <a:pt x="111042" y="133104"/>
                  </a:lnTo>
                  <a:lnTo>
                    <a:pt x="113665" y="126863"/>
                  </a:lnTo>
                  <a:lnTo>
                    <a:pt x="120034" y="117399"/>
                  </a:lnTo>
                  <a:lnTo>
                    <a:pt x="131939" y="80207"/>
                  </a:lnTo>
                  <a:lnTo>
                    <a:pt x="132781" y="63566"/>
                  </a:lnTo>
                  <a:lnTo>
                    <a:pt x="130030" y="57152"/>
                  </a:lnTo>
                  <a:lnTo>
                    <a:pt x="126337" y="50773"/>
                  </a:lnTo>
                  <a:lnTo>
                    <a:pt x="124697" y="44410"/>
                  </a:lnTo>
                  <a:lnTo>
                    <a:pt x="123201" y="42290"/>
                  </a:lnTo>
                  <a:lnTo>
                    <a:pt x="121144" y="40877"/>
                  </a:lnTo>
                  <a:lnTo>
                    <a:pt x="116039" y="38248"/>
                  </a:lnTo>
                  <a:lnTo>
                    <a:pt x="107214" y="31877"/>
                  </a:lnTo>
                  <a:lnTo>
                    <a:pt x="101028" y="30014"/>
                  </a:lnTo>
                  <a:lnTo>
                    <a:pt x="97897" y="30576"/>
                  </a:lnTo>
                  <a:lnTo>
                    <a:pt x="85267" y="36261"/>
                  </a:lnTo>
                  <a:lnTo>
                    <a:pt x="62861" y="38873"/>
                  </a:lnTo>
                  <a:lnTo>
                    <a:pt x="51241" y="45584"/>
                  </a:lnTo>
                  <a:lnTo>
                    <a:pt x="15444" y="79339"/>
                  </a:lnTo>
                  <a:lnTo>
                    <a:pt x="11911" y="85681"/>
                  </a:lnTo>
                  <a:lnTo>
                    <a:pt x="9282" y="92028"/>
                  </a:lnTo>
                  <a:lnTo>
                    <a:pt x="2911" y="101551"/>
                  </a:lnTo>
                  <a:lnTo>
                    <a:pt x="552" y="111075"/>
                  </a:lnTo>
                  <a:lnTo>
                    <a:pt x="0" y="117425"/>
                  </a:lnTo>
                  <a:lnTo>
                    <a:pt x="2577" y="123775"/>
                  </a:lnTo>
                  <a:lnTo>
                    <a:pt x="13760" y="137799"/>
                  </a:lnTo>
                  <a:lnTo>
                    <a:pt x="19277" y="140591"/>
                  </a:lnTo>
                  <a:lnTo>
                    <a:pt x="36497" y="142384"/>
                  </a:lnTo>
                  <a:lnTo>
                    <a:pt x="45257" y="139807"/>
                  </a:lnTo>
                  <a:lnTo>
                    <a:pt x="88755" y="117307"/>
                  </a:lnTo>
                  <a:lnTo>
                    <a:pt x="132926" y="92371"/>
                  </a:lnTo>
                  <a:lnTo>
                    <a:pt x="178550" y="59675"/>
                  </a:lnTo>
                  <a:lnTo>
                    <a:pt x="215638" y="30737"/>
                  </a:lnTo>
                  <a:lnTo>
                    <a:pt x="252559" y="4270"/>
                  </a:lnTo>
                  <a:lnTo>
                    <a:pt x="262788" y="1229"/>
                  </a:lnTo>
                  <a:lnTo>
                    <a:pt x="280271" y="0"/>
                  </a:lnTo>
                  <a:lnTo>
                    <a:pt x="281951" y="1041"/>
                  </a:lnTo>
                  <a:lnTo>
                    <a:pt x="283069" y="2794"/>
                  </a:lnTo>
                  <a:lnTo>
                    <a:pt x="284645" y="10318"/>
                  </a:lnTo>
                  <a:lnTo>
                    <a:pt x="285304" y="55120"/>
                  </a:lnTo>
                  <a:lnTo>
                    <a:pt x="284249" y="63628"/>
                  </a:lnTo>
                  <a:lnTo>
                    <a:pt x="269499" y="107812"/>
                  </a:lnTo>
                  <a:lnTo>
                    <a:pt x="263627" y="140648"/>
                  </a:lnTo>
                  <a:lnTo>
                    <a:pt x="259797" y="148208"/>
                  </a:lnTo>
                  <a:lnTo>
                    <a:pt x="258096" y="155095"/>
                  </a:lnTo>
                  <a:lnTo>
                    <a:pt x="256584" y="157355"/>
                  </a:lnTo>
                  <a:lnTo>
                    <a:pt x="254517" y="158862"/>
                  </a:lnTo>
                  <a:lnTo>
                    <a:pt x="248653" y="161280"/>
                  </a:lnTo>
                  <a:lnTo>
                    <a:pt x="247851" y="164433"/>
                  </a:lnTo>
                  <a:lnTo>
                    <a:pt x="247336" y="170024"/>
                  </a:lnTo>
                  <a:lnTo>
                    <a:pt x="244443" y="167966"/>
                  </a:lnTo>
                  <a:lnTo>
                    <a:pt x="242190" y="165936"/>
                  </a:lnTo>
                  <a:lnTo>
                    <a:pt x="241747" y="164582"/>
                  </a:lnTo>
                  <a:lnTo>
                    <a:pt x="242510" y="163680"/>
                  </a:lnTo>
                  <a:lnTo>
                    <a:pt x="244075" y="163078"/>
                  </a:lnTo>
                  <a:lnTo>
                    <a:pt x="245120" y="161619"/>
                  </a:lnTo>
                  <a:lnTo>
                    <a:pt x="246590" y="154508"/>
                  </a:lnTo>
                  <a:lnTo>
                    <a:pt x="248083" y="144640"/>
                  </a:lnTo>
                  <a:lnTo>
                    <a:pt x="254759" y="129840"/>
                  </a:lnTo>
                  <a:lnTo>
                    <a:pt x="285330" y="83491"/>
                  </a:lnTo>
                  <a:lnTo>
                    <a:pt x="304361" y="57744"/>
                  </a:lnTo>
                  <a:lnTo>
                    <a:pt x="326584" y="34912"/>
                  </a:lnTo>
                  <a:lnTo>
                    <a:pt x="332934" y="31364"/>
                  </a:lnTo>
                  <a:lnTo>
                    <a:pt x="339284" y="28728"/>
                  </a:lnTo>
                  <a:lnTo>
                    <a:pt x="348809" y="22353"/>
                  </a:lnTo>
                  <a:lnTo>
                    <a:pt x="355159" y="20490"/>
                  </a:lnTo>
                  <a:lnTo>
                    <a:pt x="357276" y="21051"/>
                  </a:lnTo>
                  <a:lnTo>
                    <a:pt x="358687" y="22485"/>
                  </a:lnTo>
                  <a:lnTo>
                    <a:pt x="361344" y="28172"/>
                  </a:lnTo>
                  <a:lnTo>
                    <a:pt x="366517" y="33477"/>
                  </a:lnTo>
                  <a:lnTo>
                    <a:pt x="369026" y="38840"/>
                  </a:lnTo>
                  <a:lnTo>
                    <a:pt x="370917" y="55264"/>
                  </a:lnTo>
                  <a:lnTo>
                    <a:pt x="363480" y="67220"/>
                  </a:lnTo>
                  <a:lnTo>
                    <a:pt x="361514" y="114251"/>
                  </a:lnTo>
                  <a:lnTo>
                    <a:pt x="361509" y="121894"/>
                  </a:lnTo>
                  <a:lnTo>
                    <a:pt x="362568" y="122521"/>
                  </a:lnTo>
                  <a:lnTo>
                    <a:pt x="375698" y="123727"/>
                  </a:lnTo>
                  <a:lnTo>
                    <a:pt x="384175" y="123761"/>
                  </a:lnTo>
                  <a:lnTo>
                    <a:pt x="390280" y="120946"/>
                  </a:lnTo>
                  <a:lnTo>
                    <a:pt x="437709" y="76143"/>
                  </a:lnTo>
                  <a:lnTo>
                    <a:pt x="481101" y="31700"/>
                  </a:lnTo>
                  <a:lnTo>
                    <a:pt x="486021" y="19196"/>
                  </a:lnTo>
                  <a:lnTo>
                    <a:pt x="494738" y="9606"/>
                  </a:lnTo>
                  <a:lnTo>
                    <a:pt x="489766" y="14570"/>
                  </a:lnTo>
                  <a:lnTo>
                    <a:pt x="487304" y="19854"/>
                  </a:lnTo>
                  <a:lnTo>
                    <a:pt x="485723" y="26812"/>
                  </a:lnTo>
                  <a:lnTo>
                    <a:pt x="480393" y="33074"/>
                  </a:lnTo>
                  <a:lnTo>
                    <a:pt x="477846" y="41483"/>
                  </a:lnTo>
                  <a:lnTo>
                    <a:pt x="475656" y="51218"/>
                  </a:lnTo>
                  <a:lnTo>
                    <a:pt x="468449" y="66090"/>
                  </a:lnTo>
                  <a:lnTo>
                    <a:pt x="466309" y="110807"/>
                  </a:lnTo>
                  <a:lnTo>
                    <a:pt x="466287" y="126915"/>
                  </a:lnTo>
                  <a:lnTo>
                    <a:pt x="467344" y="129043"/>
                  </a:lnTo>
                  <a:lnTo>
                    <a:pt x="469107" y="130462"/>
                  </a:lnTo>
                  <a:lnTo>
                    <a:pt x="473889" y="133097"/>
                  </a:lnTo>
                  <a:lnTo>
                    <a:pt x="483618" y="141335"/>
                  </a:lnTo>
                  <a:lnTo>
                    <a:pt x="485249" y="140774"/>
                  </a:lnTo>
                  <a:lnTo>
                    <a:pt x="492599" y="135984"/>
                  </a:lnTo>
                  <a:lnTo>
                    <a:pt x="501480" y="133038"/>
                  </a:lnTo>
                  <a:lnTo>
                    <a:pt x="536137" y="101511"/>
                  </a:lnTo>
                  <a:lnTo>
                    <a:pt x="557301" y="70680"/>
                  </a:lnTo>
                  <a:lnTo>
                    <a:pt x="569570" y="36233"/>
                  </a:lnTo>
                  <a:lnTo>
                    <a:pt x="571056" y="9643"/>
                  </a:lnTo>
                  <a:lnTo>
                    <a:pt x="562858" y="9489"/>
                  </a:lnTo>
                  <a:lnTo>
                    <a:pt x="562417" y="10544"/>
                  </a:lnTo>
                  <a:lnTo>
                    <a:pt x="561926" y="14536"/>
                  </a:lnTo>
                  <a:lnTo>
                    <a:pt x="558885" y="19838"/>
                  </a:lnTo>
                  <a:lnTo>
                    <a:pt x="555065" y="25722"/>
                  </a:lnTo>
                  <a:lnTo>
                    <a:pt x="552915" y="34985"/>
                  </a:lnTo>
                  <a:lnTo>
                    <a:pt x="552411" y="41273"/>
                  </a:lnTo>
                  <a:lnTo>
                    <a:pt x="549366" y="47597"/>
                  </a:lnTo>
                  <a:lnTo>
                    <a:pt x="545543" y="53935"/>
                  </a:lnTo>
                  <a:lnTo>
                    <a:pt x="533387" y="92926"/>
                  </a:lnTo>
                  <a:lnTo>
                    <a:pt x="533086" y="99583"/>
                  </a:lnTo>
                  <a:lnTo>
                    <a:pt x="535838" y="105261"/>
                  </a:lnTo>
                  <a:lnTo>
                    <a:pt x="550569" y="122296"/>
                  </a:lnTo>
                  <a:lnTo>
                    <a:pt x="556639" y="123337"/>
                  </a:lnTo>
                  <a:lnTo>
                    <a:pt x="565140" y="123645"/>
                  </a:lnTo>
                  <a:lnTo>
                    <a:pt x="571251" y="120895"/>
                  </a:lnTo>
                  <a:lnTo>
                    <a:pt x="577495" y="117203"/>
                  </a:lnTo>
                  <a:lnTo>
                    <a:pt x="603012" y="106905"/>
                  </a:lnTo>
                  <a:lnTo>
                    <a:pt x="615687" y="99139"/>
                  </a:lnTo>
                  <a:lnTo>
                    <a:pt x="637734" y="95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1113"/>
            <p:cNvSpPr/>
            <p:nvPr>
              <p:custDataLst>
                <p:tags r:id="rId61"/>
              </p:custDataLst>
            </p:nvPr>
          </p:nvSpPr>
          <p:spPr>
            <a:xfrm>
              <a:off x="5715000" y="5516299"/>
              <a:ext cx="19051" cy="8202"/>
            </a:xfrm>
            <a:custGeom>
              <a:avLst/>
              <a:gdLst/>
              <a:ahLst/>
              <a:cxnLst/>
              <a:rect l="0" t="0" r="0" b="0"/>
              <a:pathLst>
                <a:path w="19051" h="8202">
                  <a:moveTo>
                    <a:pt x="0" y="8201"/>
                  </a:moveTo>
                  <a:lnTo>
                    <a:pt x="0" y="8201"/>
                  </a:lnTo>
                  <a:lnTo>
                    <a:pt x="0" y="3145"/>
                  </a:lnTo>
                  <a:lnTo>
                    <a:pt x="1058" y="1656"/>
                  </a:lnTo>
                  <a:lnTo>
                    <a:pt x="2822" y="662"/>
                  </a:lnTo>
                  <a:lnTo>
                    <a:pt x="5056" y="0"/>
                  </a:lnTo>
                  <a:lnTo>
                    <a:pt x="6545" y="617"/>
                  </a:lnTo>
                  <a:lnTo>
                    <a:pt x="7539" y="2087"/>
                  </a:lnTo>
                  <a:lnTo>
                    <a:pt x="8201" y="4125"/>
                  </a:lnTo>
                  <a:lnTo>
                    <a:pt x="9701" y="5484"/>
                  </a:lnTo>
                  <a:lnTo>
                    <a:pt x="190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4" name="SMARTInkShape-Group321"/>
          <p:cNvGrpSpPr/>
          <p:nvPr/>
        </p:nvGrpSpPr>
        <p:grpSpPr>
          <a:xfrm>
            <a:off x="8210982" y="5153059"/>
            <a:ext cx="2176639" cy="571453"/>
            <a:chOff x="8210982" y="5153059"/>
            <a:chExt cx="2176639" cy="571453"/>
          </a:xfrm>
        </p:grpSpPr>
        <p:sp>
          <p:nvSpPr>
            <p:cNvPr id="288" name="SMARTInkShape-1114"/>
            <p:cNvSpPr/>
            <p:nvPr>
              <p:custDataLst>
                <p:tags r:id="rId50"/>
              </p:custDataLst>
            </p:nvPr>
          </p:nvSpPr>
          <p:spPr>
            <a:xfrm>
              <a:off x="9915656" y="5200688"/>
              <a:ext cx="471965" cy="276140"/>
            </a:xfrm>
            <a:custGeom>
              <a:avLst/>
              <a:gdLst/>
              <a:ahLst/>
              <a:cxnLst/>
              <a:rect l="0" t="0" r="0" b="0"/>
              <a:pathLst>
                <a:path w="471965" h="276140">
                  <a:moveTo>
                    <a:pt x="47494" y="180937"/>
                  </a:moveTo>
                  <a:lnTo>
                    <a:pt x="47494" y="180937"/>
                  </a:lnTo>
                  <a:lnTo>
                    <a:pt x="31247" y="165749"/>
                  </a:lnTo>
                  <a:lnTo>
                    <a:pt x="18845" y="159828"/>
                  </a:lnTo>
                  <a:lnTo>
                    <a:pt x="0" y="142964"/>
                  </a:lnTo>
                  <a:lnTo>
                    <a:pt x="45940" y="142837"/>
                  </a:lnTo>
                  <a:lnTo>
                    <a:pt x="88864" y="133136"/>
                  </a:lnTo>
                  <a:lnTo>
                    <a:pt x="134482" y="118201"/>
                  </a:lnTo>
                  <a:lnTo>
                    <a:pt x="181011" y="109724"/>
                  </a:lnTo>
                  <a:lnTo>
                    <a:pt x="225669" y="95033"/>
                  </a:lnTo>
                  <a:lnTo>
                    <a:pt x="266395" y="79313"/>
                  </a:lnTo>
                  <a:lnTo>
                    <a:pt x="312213" y="62137"/>
                  </a:lnTo>
                  <a:lnTo>
                    <a:pt x="332565" y="50235"/>
                  </a:lnTo>
                  <a:lnTo>
                    <a:pt x="339292" y="47706"/>
                  </a:lnTo>
                  <a:lnTo>
                    <a:pt x="352288" y="38067"/>
                  </a:lnTo>
                  <a:lnTo>
                    <a:pt x="352290" y="38065"/>
                  </a:lnTo>
                  <a:lnTo>
                    <a:pt x="347236" y="38062"/>
                  </a:lnTo>
                  <a:lnTo>
                    <a:pt x="345748" y="39121"/>
                  </a:lnTo>
                  <a:lnTo>
                    <a:pt x="344756" y="40884"/>
                  </a:lnTo>
                  <a:lnTo>
                    <a:pt x="344092" y="43118"/>
                  </a:lnTo>
                  <a:lnTo>
                    <a:pt x="342592" y="44607"/>
                  </a:lnTo>
                  <a:lnTo>
                    <a:pt x="332581" y="49821"/>
                  </a:lnTo>
                  <a:lnTo>
                    <a:pt x="329626" y="52251"/>
                  </a:lnTo>
                  <a:lnTo>
                    <a:pt x="326345" y="57774"/>
                  </a:lnTo>
                  <a:lnTo>
                    <a:pt x="323828" y="63755"/>
                  </a:lnTo>
                  <a:lnTo>
                    <a:pt x="317518" y="73074"/>
                  </a:lnTo>
                  <a:lnTo>
                    <a:pt x="314120" y="82538"/>
                  </a:lnTo>
                  <a:lnTo>
                    <a:pt x="279244" y="127158"/>
                  </a:lnTo>
                  <a:lnTo>
                    <a:pt x="247519" y="173594"/>
                  </a:lnTo>
                  <a:lnTo>
                    <a:pt x="242227" y="185082"/>
                  </a:lnTo>
                  <a:lnTo>
                    <a:pt x="236007" y="206882"/>
                  </a:lnTo>
                  <a:lnTo>
                    <a:pt x="231820" y="215752"/>
                  </a:lnTo>
                  <a:lnTo>
                    <a:pt x="228404" y="231587"/>
                  </a:lnTo>
                  <a:lnTo>
                    <a:pt x="221124" y="246955"/>
                  </a:lnTo>
                  <a:lnTo>
                    <a:pt x="218855" y="253669"/>
                  </a:lnTo>
                  <a:lnTo>
                    <a:pt x="199940" y="276139"/>
                  </a:lnTo>
                  <a:lnTo>
                    <a:pt x="199909" y="271116"/>
                  </a:lnTo>
                  <a:lnTo>
                    <a:pt x="202723" y="265819"/>
                  </a:lnTo>
                  <a:lnTo>
                    <a:pt x="206442" y="259937"/>
                  </a:lnTo>
                  <a:lnTo>
                    <a:pt x="209596" y="250676"/>
                  </a:lnTo>
                  <a:lnTo>
                    <a:pt x="215704" y="240171"/>
                  </a:lnTo>
                  <a:lnTo>
                    <a:pt x="227019" y="193471"/>
                  </a:lnTo>
                  <a:lnTo>
                    <a:pt x="243573" y="149177"/>
                  </a:lnTo>
                  <a:lnTo>
                    <a:pt x="255566" y="103443"/>
                  </a:lnTo>
                  <a:lnTo>
                    <a:pt x="257810" y="82687"/>
                  </a:lnTo>
                  <a:lnTo>
                    <a:pt x="264526" y="64477"/>
                  </a:lnTo>
                  <a:lnTo>
                    <a:pt x="267360" y="42207"/>
                  </a:lnTo>
                  <a:lnTo>
                    <a:pt x="274735" y="30546"/>
                  </a:lnTo>
                  <a:lnTo>
                    <a:pt x="289232" y="15456"/>
                  </a:lnTo>
                  <a:lnTo>
                    <a:pt x="295339" y="12140"/>
                  </a:lnTo>
                  <a:lnTo>
                    <a:pt x="336031" y="400"/>
                  </a:lnTo>
                  <a:lnTo>
                    <a:pt x="360491" y="0"/>
                  </a:lnTo>
                  <a:lnTo>
                    <a:pt x="364108" y="1046"/>
                  </a:lnTo>
                  <a:lnTo>
                    <a:pt x="366522" y="2801"/>
                  </a:lnTo>
                  <a:lnTo>
                    <a:pt x="368128" y="5030"/>
                  </a:lnTo>
                  <a:lnTo>
                    <a:pt x="375558" y="7506"/>
                  </a:lnTo>
                  <a:lnTo>
                    <a:pt x="387464" y="9096"/>
                  </a:lnTo>
                  <a:lnTo>
                    <a:pt x="397420" y="17014"/>
                  </a:lnTo>
                  <a:lnTo>
                    <a:pt x="405410" y="25710"/>
                  </a:lnTo>
                  <a:lnTo>
                    <a:pt x="407652" y="31867"/>
                  </a:lnTo>
                  <a:lnTo>
                    <a:pt x="409308" y="33932"/>
                  </a:lnTo>
                  <a:lnTo>
                    <a:pt x="415636" y="37897"/>
                  </a:lnTo>
                  <a:lnTo>
                    <a:pt x="417488" y="42575"/>
                  </a:lnTo>
                  <a:lnTo>
                    <a:pt x="418529" y="51158"/>
                  </a:lnTo>
                  <a:lnTo>
                    <a:pt x="415951" y="57288"/>
                  </a:lnTo>
                  <a:lnTo>
                    <a:pt x="412336" y="63540"/>
                  </a:lnTo>
                  <a:lnTo>
                    <a:pt x="409242" y="73010"/>
                  </a:lnTo>
                  <a:lnTo>
                    <a:pt x="387086" y="98388"/>
                  </a:lnTo>
                  <a:lnTo>
                    <a:pt x="380810" y="101915"/>
                  </a:lnTo>
                  <a:lnTo>
                    <a:pt x="377654" y="102856"/>
                  </a:lnTo>
                  <a:lnTo>
                    <a:pt x="375551" y="104541"/>
                  </a:lnTo>
                  <a:lnTo>
                    <a:pt x="371532" y="110912"/>
                  </a:lnTo>
                  <a:lnTo>
                    <a:pt x="352120" y="121605"/>
                  </a:lnTo>
                  <a:lnTo>
                    <a:pt x="333259" y="123787"/>
                  </a:lnTo>
                  <a:lnTo>
                    <a:pt x="341446" y="115586"/>
                  </a:lnTo>
                  <a:lnTo>
                    <a:pt x="347435" y="114654"/>
                  </a:lnTo>
                  <a:lnTo>
                    <a:pt x="393573" y="114262"/>
                  </a:lnTo>
                  <a:lnTo>
                    <a:pt x="403094" y="114262"/>
                  </a:lnTo>
                  <a:lnTo>
                    <a:pt x="409444" y="117084"/>
                  </a:lnTo>
                  <a:lnTo>
                    <a:pt x="426377" y="129450"/>
                  </a:lnTo>
                  <a:lnTo>
                    <a:pt x="445557" y="135371"/>
                  </a:lnTo>
                  <a:lnTo>
                    <a:pt x="459851" y="146419"/>
                  </a:lnTo>
                  <a:lnTo>
                    <a:pt x="463598" y="152543"/>
                  </a:lnTo>
                  <a:lnTo>
                    <a:pt x="467257" y="168261"/>
                  </a:lnTo>
                  <a:lnTo>
                    <a:pt x="471475" y="174598"/>
                  </a:lnTo>
                  <a:lnTo>
                    <a:pt x="471964" y="177769"/>
                  </a:lnTo>
                  <a:lnTo>
                    <a:pt x="471232" y="180942"/>
                  </a:lnTo>
                  <a:lnTo>
                    <a:pt x="468656" y="187289"/>
                  </a:lnTo>
                  <a:lnTo>
                    <a:pt x="465717" y="206337"/>
                  </a:lnTo>
                  <a:lnTo>
                    <a:pt x="453360" y="222212"/>
                  </a:lnTo>
                  <a:lnTo>
                    <a:pt x="426596" y="241262"/>
                  </a:lnTo>
                  <a:lnTo>
                    <a:pt x="416715" y="244790"/>
                  </a:lnTo>
                  <a:lnTo>
                    <a:pt x="406326" y="247416"/>
                  </a:lnTo>
                  <a:lnTo>
                    <a:pt x="393467" y="253787"/>
                  </a:lnTo>
                  <a:lnTo>
                    <a:pt x="346053" y="265692"/>
                  </a:lnTo>
                  <a:lnTo>
                    <a:pt x="298436" y="266637"/>
                  </a:lnTo>
                  <a:lnTo>
                    <a:pt x="274398" y="266659"/>
                  </a:lnTo>
                  <a:lnTo>
                    <a:pt x="267226" y="263839"/>
                  </a:lnTo>
                  <a:lnTo>
                    <a:pt x="260511" y="260115"/>
                  </a:lnTo>
                  <a:lnTo>
                    <a:pt x="249438" y="257529"/>
                  </a:lnTo>
                  <a:lnTo>
                    <a:pt x="238437" y="248015"/>
                  </a:lnTo>
                  <a:lnTo>
                    <a:pt x="243182" y="247731"/>
                  </a:lnTo>
                  <a:lnTo>
                    <a:pt x="244627" y="246633"/>
                  </a:lnTo>
                  <a:lnTo>
                    <a:pt x="246235" y="242591"/>
                  </a:lnTo>
                  <a:lnTo>
                    <a:pt x="247721" y="241090"/>
                  </a:lnTo>
                  <a:lnTo>
                    <a:pt x="252195" y="239421"/>
                  </a:lnTo>
                  <a:lnTo>
                    <a:pt x="253811" y="237918"/>
                  </a:lnTo>
                  <a:lnTo>
                    <a:pt x="257044" y="2285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1115"/>
            <p:cNvSpPr/>
            <p:nvPr>
              <p:custDataLst>
                <p:tags r:id="rId51"/>
              </p:custDataLst>
            </p:nvPr>
          </p:nvSpPr>
          <p:spPr>
            <a:xfrm>
              <a:off x="9991725" y="5210306"/>
              <a:ext cx="47625" cy="228339"/>
            </a:xfrm>
            <a:custGeom>
              <a:avLst/>
              <a:gdLst/>
              <a:ahLst/>
              <a:cxnLst/>
              <a:rect l="0" t="0" r="0" b="0"/>
              <a:pathLst>
                <a:path w="47625" h="228339">
                  <a:moveTo>
                    <a:pt x="0" y="66544"/>
                  </a:moveTo>
                  <a:lnTo>
                    <a:pt x="0" y="66544"/>
                  </a:lnTo>
                  <a:lnTo>
                    <a:pt x="7606" y="57882"/>
                  </a:lnTo>
                  <a:lnTo>
                    <a:pt x="35300" y="19071"/>
                  </a:lnTo>
                  <a:lnTo>
                    <a:pt x="37548" y="11306"/>
                  </a:lnTo>
                  <a:lnTo>
                    <a:pt x="47504" y="0"/>
                  </a:lnTo>
                  <a:lnTo>
                    <a:pt x="47624" y="23468"/>
                  </a:lnTo>
                  <a:lnTo>
                    <a:pt x="44801" y="29055"/>
                  </a:lnTo>
                  <a:lnTo>
                    <a:pt x="42568" y="32026"/>
                  </a:lnTo>
                  <a:lnTo>
                    <a:pt x="40087" y="40972"/>
                  </a:lnTo>
                  <a:lnTo>
                    <a:pt x="37923" y="50945"/>
                  </a:lnTo>
                  <a:lnTo>
                    <a:pt x="31815" y="63569"/>
                  </a:lnTo>
                  <a:lnTo>
                    <a:pt x="20017" y="110885"/>
                  </a:lnTo>
                  <a:lnTo>
                    <a:pt x="18278" y="127777"/>
                  </a:lnTo>
                  <a:lnTo>
                    <a:pt x="10433" y="158503"/>
                  </a:lnTo>
                  <a:lnTo>
                    <a:pt x="9535" y="202939"/>
                  </a:lnTo>
                  <a:lnTo>
                    <a:pt x="9525" y="228338"/>
                  </a:lnTo>
                  <a:lnTo>
                    <a:pt x="9525" y="223374"/>
                  </a:lnTo>
                  <a:lnTo>
                    <a:pt x="6701" y="218090"/>
                  </a:lnTo>
                  <a:lnTo>
                    <a:pt x="0" y="2094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116"/>
            <p:cNvSpPr/>
            <p:nvPr>
              <p:custDataLst>
                <p:tags r:id="rId52"/>
              </p:custDataLst>
            </p:nvPr>
          </p:nvSpPr>
          <p:spPr>
            <a:xfrm>
              <a:off x="9886962" y="5153059"/>
              <a:ext cx="190489" cy="314242"/>
            </a:xfrm>
            <a:custGeom>
              <a:avLst/>
              <a:gdLst/>
              <a:ahLst/>
              <a:cxnLst/>
              <a:rect l="0" t="0" r="0" b="0"/>
              <a:pathLst>
                <a:path w="190489" h="314242">
                  <a:moveTo>
                    <a:pt x="190488" y="9491"/>
                  </a:moveTo>
                  <a:lnTo>
                    <a:pt x="190488" y="9491"/>
                  </a:lnTo>
                  <a:lnTo>
                    <a:pt x="190488" y="4435"/>
                  </a:lnTo>
                  <a:lnTo>
                    <a:pt x="189430" y="2946"/>
                  </a:lnTo>
                  <a:lnTo>
                    <a:pt x="187664" y="1952"/>
                  </a:lnTo>
                  <a:lnTo>
                    <a:pt x="181078" y="0"/>
                  </a:lnTo>
                  <a:lnTo>
                    <a:pt x="172774" y="8170"/>
                  </a:lnTo>
                  <a:lnTo>
                    <a:pt x="166777" y="9100"/>
                  </a:lnTo>
                  <a:lnTo>
                    <a:pt x="165156" y="10289"/>
                  </a:lnTo>
                  <a:lnTo>
                    <a:pt x="163355" y="14431"/>
                  </a:lnTo>
                  <a:lnTo>
                    <a:pt x="162340" y="22714"/>
                  </a:lnTo>
                  <a:lnTo>
                    <a:pt x="161140" y="24656"/>
                  </a:lnTo>
                  <a:lnTo>
                    <a:pt x="159281" y="25952"/>
                  </a:lnTo>
                  <a:lnTo>
                    <a:pt x="154393" y="28448"/>
                  </a:lnTo>
                  <a:lnTo>
                    <a:pt x="130117" y="50886"/>
                  </a:lnTo>
                  <a:lnTo>
                    <a:pt x="126615" y="59991"/>
                  </a:lnTo>
                  <a:lnTo>
                    <a:pt x="124000" y="70036"/>
                  </a:lnTo>
                  <a:lnTo>
                    <a:pt x="101766" y="105405"/>
                  </a:lnTo>
                  <a:lnTo>
                    <a:pt x="73395" y="141029"/>
                  </a:lnTo>
                  <a:lnTo>
                    <a:pt x="59453" y="187350"/>
                  </a:lnTo>
                  <a:lnTo>
                    <a:pt x="41188" y="231049"/>
                  </a:lnTo>
                  <a:lnTo>
                    <a:pt x="15860" y="274312"/>
                  </a:lnTo>
                  <a:lnTo>
                    <a:pt x="7526" y="294576"/>
                  </a:lnTo>
                  <a:lnTo>
                    <a:pt x="3339" y="301295"/>
                  </a:lnTo>
                  <a:lnTo>
                    <a:pt x="0" y="314241"/>
                  </a:lnTo>
                  <a:lnTo>
                    <a:pt x="5047" y="309220"/>
                  </a:lnTo>
                  <a:lnTo>
                    <a:pt x="7529" y="303923"/>
                  </a:lnTo>
                  <a:lnTo>
                    <a:pt x="8190" y="301029"/>
                  </a:lnTo>
                  <a:lnTo>
                    <a:pt x="19038" y="285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1117"/>
            <p:cNvSpPr/>
            <p:nvPr>
              <p:custDataLst>
                <p:tags r:id="rId53"/>
              </p:custDataLst>
            </p:nvPr>
          </p:nvSpPr>
          <p:spPr>
            <a:xfrm>
              <a:off x="9477504" y="5267718"/>
              <a:ext cx="276082" cy="426743"/>
            </a:xfrm>
            <a:custGeom>
              <a:avLst/>
              <a:gdLst/>
              <a:ahLst/>
              <a:cxnLst/>
              <a:rect l="0" t="0" r="0" b="0"/>
              <a:pathLst>
                <a:path w="276082" h="426743">
                  <a:moveTo>
                    <a:pt x="57021" y="75807"/>
                  </a:moveTo>
                  <a:lnTo>
                    <a:pt x="57021" y="75807"/>
                  </a:lnTo>
                  <a:lnTo>
                    <a:pt x="57021" y="84008"/>
                  </a:lnTo>
                  <a:lnTo>
                    <a:pt x="48820" y="93416"/>
                  </a:lnTo>
                  <a:lnTo>
                    <a:pt x="47887" y="99487"/>
                  </a:lnTo>
                  <a:lnTo>
                    <a:pt x="47611" y="107988"/>
                  </a:lnTo>
                  <a:lnTo>
                    <a:pt x="44725" y="114099"/>
                  </a:lnTo>
                  <a:lnTo>
                    <a:pt x="40973" y="120343"/>
                  </a:lnTo>
                  <a:lnTo>
                    <a:pt x="37801" y="129807"/>
                  </a:lnTo>
                  <a:lnTo>
                    <a:pt x="31689" y="139314"/>
                  </a:lnTo>
                  <a:lnTo>
                    <a:pt x="28349" y="148834"/>
                  </a:lnTo>
                  <a:lnTo>
                    <a:pt x="22184" y="158357"/>
                  </a:lnTo>
                  <a:lnTo>
                    <a:pt x="19888" y="167882"/>
                  </a:lnTo>
                  <a:lnTo>
                    <a:pt x="18922" y="180568"/>
                  </a:lnTo>
                  <a:lnTo>
                    <a:pt x="33112" y="166392"/>
                  </a:lnTo>
                  <a:lnTo>
                    <a:pt x="35811" y="160870"/>
                  </a:lnTo>
                  <a:lnTo>
                    <a:pt x="38745" y="145570"/>
                  </a:lnTo>
                  <a:lnTo>
                    <a:pt x="44433" y="135048"/>
                  </a:lnTo>
                  <a:lnTo>
                    <a:pt x="47377" y="101598"/>
                  </a:lnTo>
                  <a:lnTo>
                    <a:pt x="37788" y="70362"/>
                  </a:lnTo>
                  <a:lnTo>
                    <a:pt x="30605" y="56936"/>
                  </a:lnTo>
                  <a:lnTo>
                    <a:pt x="29885" y="53701"/>
                  </a:lnTo>
                  <a:lnTo>
                    <a:pt x="23816" y="44092"/>
                  </a:lnTo>
                  <a:lnTo>
                    <a:pt x="18274" y="40545"/>
                  </a:lnTo>
                  <a:lnTo>
                    <a:pt x="15315" y="39600"/>
                  </a:lnTo>
                  <a:lnTo>
                    <a:pt x="13342" y="37910"/>
                  </a:lnTo>
                  <a:lnTo>
                    <a:pt x="11149" y="33211"/>
                  </a:lnTo>
                  <a:lnTo>
                    <a:pt x="9507" y="31535"/>
                  </a:lnTo>
                  <a:lnTo>
                    <a:pt x="0" y="28221"/>
                  </a:lnTo>
                  <a:lnTo>
                    <a:pt x="4965" y="23137"/>
                  </a:lnTo>
                  <a:lnTo>
                    <a:pt x="10249" y="20648"/>
                  </a:lnTo>
                  <a:lnTo>
                    <a:pt x="47087" y="18673"/>
                  </a:lnTo>
                  <a:lnTo>
                    <a:pt x="89127" y="18657"/>
                  </a:lnTo>
                  <a:lnTo>
                    <a:pt x="125844" y="17599"/>
                  </a:lnTo>
                  <a:lnTo>
                    <a:pt x="144737" y="11118"/>
                  </a:lnTo>
                  <a:lnTo>
                    <a:pt x="187078" y="9210"/>
                  </a:lnTo>
                  <a:lnTo>
                    <a:pt x="202918" y="8096"/>
                  </a:lnTo>
                  <a:lnTo>
                    <a:pt x="221683" y="934"/>
                  </a:lnTo>
                  <a:lnTo>
                    <a:pt x="231517" y="0"/>
                  </a:lnTo>
                  <a:lnTo>
                    <a:pt x="233677" y="927"/>
                  </a:lnTo>
                  <a:lnTo>
                    <a:pt x="235116" y="2604"/>
                  </a:lnTo>
                  <a:lnTo>
                    <a:pt x="236077" y="4780"/>
                  </a:lnTo>
                  <a:lnTo>
                    <a:pt x="237775" y="6231"/>
                  </a:lnTo>
                  <a:lnTo>
                    <a:pt x="246029" y="8750"/>
                  </a:lnTo>
                  <a:lnTo>
                    <a:pt x="246857" y="11785"/>
                  </a:lnTo>
                  <a:lnTo>
                    <a:pt x="247483" y="23311"/>
                  </a:lnTo>
                  <a:lnTo>
                    <a:pt x="244682" y="28840"/>
                  </a:lnTo>
                  <a:lnTo>
                    <a:pt x="240967" y="34824"/>
                  </a:lnTo>
                  <a:lnTo>
                    <a:pt x="230651" y="60153"/>
                  </a:lnTo>
                  <a:lnTo>
                    <a:pt x="203045" y="106793"/>
                  </a:lnTo>
                  <a:lnTo>
                    <a:pt x="177670" y="149235"/>
                  </a:lnTo>
                  <a:lnTo>
                    <a:pt x="163913" y="179799"/>
                  </a:lnTo>
                  <a:lnTo>
                    <a:pt x="144731" y="203868"/>
                  </a:lnTo>
                  <a:lnTo>
                    <a:pt x="123870" y="246793"/>
                  </a:lnTo>
                  <a:lnTo>
                    <a:pt x="101481" y="291680"/>
                  </a:lnTo>
                  <a:lnTo>
                    <a:pt x="92303" y="301572"/>
                  </a:lnTo>
                  <a:lnTo>
                    <a:pt x="82226" y="310556"/>
                  </a:lnTo>
                  <a:lnTo>
                    <a:pt x="53963" y="353441"/>
                  </a:lnTo>
                  <a:lnTo>
                    <a:pt x="50369" y="363594"/>
                  </a:lnTo>
                  <a:lnTo>
                    <a:pt x="47715" y="374105"/>
                  </a:lnTo>
                  <a:lnTo>
                    <a:pt x="37387" y="389475"/>
                  </a:lnTo>
                  <a:lnTo>
                    <a:pt x="23077" y="405921"/>
                  </a:lnTo>
                  <a:lnTo>
                    <a:pt x="20768" y="412319"/>
                  </a:lnTo>
                  <a:lnTo>
                    <a:pt x="19094" y="414448"/>
                  </a:lnTo>
                  <a:lnTo>
                    <a:pt x="12741" y="418503"/>
                  </a:lnTo>
                  <a:lnTo>
                    <a:pt x="10882" y="423203"/>
                  </a:lnTo>
                  <a:lnTo>
                    <a:pt x="9328" y="424879"/>
                  </a:lnTo>
                  <a:lnTo>
                    <a:pt x="4779" y="426742"/>
                  </a:lnTo>
                  <a:lnTo>
                    <a:pt x="3143" y="426181"/>
                  </a:lnTo>
                  <a:lnTo>
                    <a:pt x="2053" y="424747"/>
                  </a:lnTo>
                  <a:lnTo>
                    <a:pt x="841" y="420333"/>
                  </a:lnTo>
                  <a:lnTo>
                    <a:pt x="302" y="414844"/>
                  </a:lnTo>
                  <a:lnTo>
                    <a:pt x="1217" y="412957"/>
                  </a:lnTo>
                  <a:lnTo>
                    <a:pt x="2885" y="411698"/>
                  </a:lnTo>
                  <a:lnTo>
                    <a:pt x="5055" y="410859"/>
                  </a:lnTo>
                  <a:lnTo>
                    <a:pt x="6502" y="408183"/>
                  </a:lnTo>
                  <a:lnTo>
                    <a:pt x="14341" y="372646"/>
                  </a:lnTo>
                  <a:lnTo>
                    <a:pt x="33840" y="337297"/>
                  </a:lnTo>
                  <a:lnTo>
                    <a:pt x="45212" y="292504"/>
                  </a:lnTo>
                  <a:lnTo>
                    <a:pt x="63451" y="252618"/>
                  </a:lnTo>
                  <a:lnTo>
                    <a:pt x="82428" y="205813"/>
                  </a:lnTo>
                  <a:lnTo>
                    <a:pt x="101471" y="159318"/>
                  </a:lnTo>
                  <a:lnTo>
                    <a:pt x="126871" y="112651"/>
                  </a:lnTo>
                  <a:lnTo>
                    <a:pt x="145921" y="83650"/>
                  </a:lnTo>
                  <a:lnTo>
                    <a:pt x="183630" y="53621"/>
                  </a:lnTo>
                  <a:lnTo>
                    <a:pt x="193019" y="50071"/>
                  </a:lnTo>
                  <a:lnTo>
                    <a:pt x="231526" y="47280"/>
                  </a:lnTo>
                  <a:lnTo>
                    <a:pt x="237943" y="50076"/>
                  </a:lnTo>
                  <a:lnTo>
                    <a:pt x="253864" y="62423"/>
                  </a:lnTo>
                  <a:lnTo>
                    <a:pt x="266570" y="68342"/>
                  </a:lnTo>
                  <a:lnTo>
                    <a:pt x="269745" y="70831"/>
                  </a:lnTo>
                  <a:lnTo>
                    <a:pt x="273274" y="76418"/>
                  </a:lnTo>
                  <a:lnTo>
                    <a:pt x="275539" y="88628"/>
                  </a:lnTo>
                  <a:lnTo>
                    <a:pt x="276081" y="117085"/>
                  </a:lnTo>
                  <a:lnTo>
                    <a:pt x="275029" y="119200"/>
                  </a:lnTo>
                  <a:lnTo>
                    <a:pt x="273267" y="120612"/>
                  </a:lnTo>
                  <a:lnTo>
                    <a:pt x="268489" y="123236"/>
                  </a:lnTo>
                  <a:lnTo>
                    <a:pt x="250587" y="138511"/>
                  </a:lnTo>
                  <a:lnTo>
                    <a:pt x="239863" y="141959"/>
                  </a:lnTo>
                  <a:lnTo>
                    <a:pt x="201382" y="142482"/>
                  </a:lnTo>
                  <a:lnTo>
                    <a:pt x="200886" y="141424"/>
                  </a:lnTo>
                  <a:lnTo>
                    <a:pt x="199908" y="124873"/>
                  </a:lnTo>
                  <a:lnTo>
                    <a:pt x="200962" y="124392"/>
                  </a:lnTo>
                  <a:lnTo>
                    <a:pt x="204955" y="123859"/>
                  </a:lnTo>
                  <a:lnTo>
                    <a:pt x="210259" y="120800"/>
                  </a:lnTo>
                  <a:lnTo>
                    <a:pt x="216144" y="116970"/>
                  </a:lnTo>
                  <a:lnTo>
                    <a:pt x="225405" y="113757"/>
                  </a:lnTo>
                  <a:lnTo>
                    <a:pt x="236129" y="105826"/>
                  </a:lnTo>
                  <a:lnTo>
                    <a:pt x="257046" y="1043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1118"/>
            <p:cNvSpPr/>
            <p:nvPr>
              <p:custDataLst>
                <p:tags r:id="rId54"/>
              </p:custDataLst>
            </p:nvPr>
          </p:nvSpPr>
          <p:spPr>
            <a:xfrm>
              <a:off x="8763127" y="5324906"/>
              <a:ext cx="752348" cy="180507"/>
            </a:xfrm>
            <a:custGeom>
              <a:avLst/>
              <a:gdLst/>
              <a:ahLst/>
              <a:cxnLst/>
              <a:rect l="0" t="0" r="0" b="0"/>
              <a:pathLst>
                <a:path w="752348" h="180507">
                  <a:moveTo>
                    <a:pt x="57023" y="94819"/>
                  </a:moveTo>
                  <a:lnTo>
                    <a:pt x="57023" y="94819"/>
                  </a:lnTo>
                  <a:lnTo>
                    <a:pt x="62080" y="94819"/>
                  </a:lnTo>
                  <a:lnTo>
                    <a:pt x="67384" y="91997"/>
                  </a:lnTo>
                  <a:lnTo>
                    <a:pt x="74358" y="86618"/>
                  </a:lnTo>
                  <a:lnTo>
                    <a:pt x="84124" y="85410"/>
                  </a:lnTo>
                  <a:lnTo>
                    <a:pt x="103287" y="85294"/>
                  </a:lnTo>
                  <a:lnTo>
                    <a:pt x="112729" y="77093"/>
                  </a:lnTo>
                  <a:lnTo>
                    <a:pt x="118802" y="76161"/>
                  </a:lnTo>
                  <a:lnTo>
                    <a:pt x="120434" y="74973"/>
                  </a:lnTo>
                  <a:lnTo>
                    <a:pt x="121522" y="73121"/>
                  </a:lnTo>
                  <a:lnTo>
                    <a:pt x="122248" y="70829"/>
                  </a:lnTo>
                  <a:lnTo>
                    <a:pt x="123790" y="69300"/>
                  </a:lnTo>
                  <a:lnTo>
                    <a:pt x="128325" y="67602"/>
                  </a:lnTo>
                  <a:lnTo>
                    <a:pt x="129958" y="66092"/>
                  </a:lnTo>
                  <a:lnTo>
                    <a:pt x="131772" y="61590"/>
                  </a:lnTo>
                  <a:lnTo>
                    <a:pt x="133220" y="39038"/>
                  </a:lnTo>
                  <a:lnTo>
                    <a:pt x="125022" y="29588"/>
                  </a:lnTo>
                  <a:lnTo>
                    <a:pt x="115612" y="28270"/>
                  </a:lnTo>
                  <a:lnTo>
                    <a:pt x="101042" y="28155"/>
                  </a:lnTo>
                  <a:lnTo>
                    <a:pt x="99069" y="29209"/>
                  </a:lnTo>
                  <a:lnTo>
                    <a:pt x="97753" y="30971"/>
                  </a:lnTo>
                  <a:lnTo>
                    <a:pt x="96876" y="33204"/>
                  </a:lnTo>
                  <a:lnTo>
                    <a:pt x="95234" y="34692"/>
                  </a:lnTo>
                  <a:lnTo>
                    <a:pt x="84993" y="39903"/>
                  </a:lnTo>
                  <a:lnTo>
                    <a:pt x="60174" y="62097"/>
                  </a:lnTo>
                  <a:lnTo>
                    <a:pt x="53838" y="64401"/>
                  </a:lnTo>
                  <a:lnTo>
                    <a:pt x="51724" y="67132"/>
                  </a:lnTo>
                  <a:lnTo>
                    <a:pt x="45511" y="83901"/>
                  </a:lnTo>
                  <a:lnTo>
                    <a:pt x="21694" y="113833"/>
                  </a:lnTo>
                  <a:lnTo>
                    <a:pt x="19096" y="120203"/>
                  </a:lnTo>
                  <a:lnTo>
                    <a:pt x="12743" y="129739"/>
                  </a:lnTo>
                  <a:lnTo>
                    <a:pt x="9330" y="139267"/>
                  </a:lnTo>
                  <a:lnTo>
                    <a:pt x="3145" y="148794"/>
                  </a:lnTo>
                  <a:lnTo>
                    <a:pt x="304" y="159613"/>
                  </a:lnTo>
                  <a:lnTo>
                    <a:pt x="0" y="165993"/>
                  </a:lnTo>
                  <a:lnTo>
                    <a:pt x="1016" y="167669"/>
                  </a:lnTo>
                  <a:lnTo>
                    <a:pt x="2751" y="168785"/>
                  </a:lnTo>
                  <a:lnTo>
                    <a:pt x="8084" y="170578"/>
                  </a:lnTo>
                  <a:lnTo>
                    <a:pt x="17484" y="170980"/>
                  </a:lnTo>
                  <a:lnTo>
                    <a:pt x="26243" y="164466"/>
                  </a:lnTo>
                  <a:lnTo>
                    <a:pt x="35086" y="161316"/>
                  </a:lnTo>
                  <a:lnTo>
                    <a:pt x="44407" y="155209"/>
                  </a:lnTo>
                  <a:lnTo>
                    <a:pt x="53874" y="151871"/>
                  </a:lnTo>
                  <a:lnTo>
                    <a:pt x="76074" y="135549"/>
                  </a:lnTo>
                  <a:lnTo>
                    <a:pt x="82423" y="133029"/>
                  </a:lnTo>
                  <a:lnTo>
                    <a:pt x="88773" y="128382"/>
                  </a:lnTo>
                  <a:lnTo>
                    <a:pt x="92301" y="122789"/>
                  </a:lnTo>
                  <a:lnTo>
                    <a:pt x="94927" y="116775"/>
                  </a:lnTo>
                  <a:lnTo>
                    <a:pt x="99622" y="110575"/>
                  </a:lnTo>
                  <a:lnTo>
                    <a:pt x="105236" y="107113"/>
                  </a:lnTo>
                  <a:lnTo>
                    <a:pt x="108216" y="106190"/>
                  </a:lnTo>
                  <a:lnTo>
                    <a:pt x="110200" y="104516"/>
                  </a:lnTo>
                  <a:lnTo>
                    <a:pt x="123674" y="85319"/>
                  </a:lnTo>
                  <a:lnTo>
                    <a:pt x="123688" y="85305"/>
                  </a:lnTo>
                  <a:lnTo>
                    <a:pt x="115496" y="93496"/>
                  </a:lnTo>
                  <a:lnTo>
                    <a:pt x="113375" y="102162"/>
                  </a:lnTo>
                  <a:lnTo>
                    <a:pt x="97288" y="124000"/>
                  </a:lnTo>
                  <a:lnTo>
                    <a:pt x="94149" y="148818"/>
                  </a:lnTo>
                  <a:lnTo>
                    <a:pt x="86934" y="159615"/>
                  </a:lnTo>
                  <a:lnTo>
                    <a:pt x="85715" y="169530"/>
                  </a:lnTo>
                  <a:lnTo>
                    <a:pt x="85608" y="179089"/>
                  </a:lnTo>
                  <a:lnTo>
                    <a:pt x="86664" y="179574"/>
                  </a:lnTo>
                  <a:lnTo>
                    <a:pt x="99789" y="180506"/>
                  </a:lnTo>
                  <a:lnTo>
                    <a:pt x="105311" y="177705"/>
                  </a:lnTo>
                  <a:lnTo>
                    <a:pt x="111292" y="173991"/>
                  </a:lnTo>
                  <a:lnTo>
                    <a:pt x="120611" y="170841"/>
                  </a:lnTo>
                  <a:lnTo>
                    <a:pt x="130074" y="164734"/>
                  </a:lnTo>
                  <a:lnTo>
                    <a:pt x="139580" y="161396"/>
                  </a:lnTo>
                  <a:lnTo>
                    <a:pt x="145926" y="156864"/>
                  </a:lnTo>
                  <a:lnTo>
                    <a:pt x="149452" y="151322"/>
                  </a:lnTo>
                  <a:lnTo>
                    <a:pt x="150393" y="148363"/>
                  </a:lnTo>
                  <a:lnTo>
                    <a:pt x="152078" y="146389"/>
                  </a:lnTo>
                  <a:lnTo>
                    <a:pt x="160309" y="142964"/>
                  </a:lnTo>
                  <a:lnTo>
                    <a:pt x="171285" y="142445"/>
                  </a:lnTo>
                  <a:lnTo>
                    <a:pt x="171320" y="150645"/>
                  </a:lnTo>
                  <a:lnTo>
                    <a:pt x="163122" y="160054"/>
                  </a:lnTo>
                  <a:lnTo>
                    <a:pt x="161808" y="170892"/>
                  </a:lnTo>
                  <a:lnTo>
                    <a:pt x="188622" y="171019"/>
                  </a:lnTo>
                  <a:lnTo>
                    <a:pt x="209603" y="154544"/>
                  </a:lnTo>
                  <a:lnTo>
                    <a:pt x="215853" y="152056"/>
                  </a:lnTo>
                  <a:lnTo>
                    <a:pt x="247524" y="126162"/>
                  </a:lnTo>
                  <a:lnTo>
                    <a:pt x="250699" y="125240"/>
                  </a:lnTo>
                  <a:lnTo>
                    <a:pt x="252815" y="123566"/>
                  </a:lnTo>
                  <a:lnTo>
                    <a:pt x="284145" y="86780"/>
                  </a:lnTo>
                  <a:lnTo>
                    <a:pt x="285616" y="75854"/>
                  </a:lnTo>
                  <a:lnTo>
                    <a:pt x="285623" y="75772"/>
                  </a:lnTo>
                  <a:lnTo>
                    <a:pt x="285623" y="99367"/>
                  </a:lnTo>
                  <a:lnTo>
                    <a:pt x="284565" y="101026"/>
                  </a:lnTo>
                  <a:lnTo>
                    <a:pt x="282801" y="102132"/>
                  </a:lnTo>
                  <a:lnTo>
                    <a:pt x="280566" y="102869"/>
                  </a:lnTo>
                  <a:lnTo>
                    <a:pt x="279077" y="104420"/>
                  </a:lnTo>
                  <a:lnTo>
                    <a:pt x="277422" y="108963"/>
                  </a:lnTo>
                  <a:lnTo>
                    <a:pt x="276132" y="127930"/>
                  </a:lnTo>
                  <a:lnTo>
                    <a:pt x="277179" y="129594"/>
                  </a:lnTo>
                  <a:lnTo>
                    <a:pt x="278935" y="130702"/>
                  </a:lnTo>
                  <a:lnTo>
                    <a:pt x="285232" y="132789"/>
                  </a:lnTo>
                  <a:lnTo>
                    <a:pt x="298846" y="132908"/>
                  </a:lnTo>
                  <a:lnTo>
                    <a:pt x="304906" y="130092"/>
                  </a:lnTo>
                  <a:lnTo>
                    <a:pt x="351006" y="91629"/>
                  </a:lnTo>
                  <a:lnTo>
                    <a:pt x="374132" y="72592"/>
                  </a:lnTo>
                  <a:lnTo>
                    <a:pt x="412619" y="25085"/>
                  </a:lnTo>
                  <a:lnTo>
                    <a:pt x="418972" y="21493"/>
                  </a:lnTo>
                  <a:lnTo>
                    <a:pt x="422147" y="20535"/>
                  </a:lnTo>
                  <a:lnTo>
                    <a:pt x="424265" y="18838"/>
                  </a:lnTo>
                  <a:lnTo>
                    <a:pt x="427941" y="10587"/>
                  </a:lnTo>
                  <a:lnTo>
                    <a:pt x="428483" y="0"/>
                  </a:lnTo>
                  <a:lnTo>
                    <a:pt x="428494" y="4753"/>
                  </a:lnTo>
                  <a:lnTo>
                    <a:pt x="427437" y="6200"/>
                  </a:lnTo>
                  <a:lnTo>
                    <a:pt x="423441" y="7808"/>
                  </a:lnTo>
                  <a:lnTo>
                    <a:pt x="421952" y="9295"/>
                  </a:lnTo>
                  <a:lnTo>
                    <a:pt x="420297" y="13770"/>
                  </a:lnTo>
                  <a:lnTo>
                    <a:pt x="418797" y="15386"/>
                  </a:lnTo>
                  <a:lnTo>
                    <a:pt x="414307" y="17182"/>
                  </a:lnTo>
                  <a:lnTo>
                    <a:pt x="412688" y="18719"/>
                  </a:lnTo>
                  <a:lnTo>
                    <a:pt x="402099" y="37861"/>
                  </a:lnTo>
                  <a:lnTo>
                    <a:pt x="389627" y="81860"/>
                  </a:lnTo>
                  <a:lnTo>
                    <a:pt x="382916" y="94767"/>
                  </a:lnTo>
                  <a:lnTo>
                    <a:pt x="380908" y="118367"/>
                  </a:lnTo>
                  <a:lnTo>
                    <a:pt x="381955" y="120042"/>
                  </a:lnTo>
                  <a:lnTo>
                    <a:pt x="383711" y="121160"/>
                  </a:lnTo>
                  <a:lnTo>
                    <a:pt x="391239" y="122732"/>
                  </a:lnTo>
                  <a:lnTo>
                    <a:pt x="403265" y="123263"/>
                  </a:lnTo>
                  <a:lnTo>
                    <a:pt x="409522" y="120514"/>
                  </a:lnTo>
                  <a:lnTo>
                    <a:pt x="415831" y="116822"/>
                  </a:lnTo>
                  <a:lnTo>
                    <a:pt x="425332" y="113685"/>
                  </a:lnTo>
                  <a:lnTo>
                    <a:pt x="434850" y="107582"/>
                  </a:lnTo>
                  <a:lnTo>
                    <a:pt x="460444" y="97024"/>
                  </a:lnTo>
                  <a:lnTo>
                    <a:pt x="507863" y="53541"/>
                  </a:lnTo>
                  <a:lnTo>
                    <a:pt x="511396" y="47193"/>
                  </a:lnTo>
                  <a:lnTo>
                    <a:pt x="512339" y="44018"/>
                  </a:lnTo>
                  <a:lnTo>
                    <a:pt x="514025" y="41902"/>
                  </a:lnTo>
                  <a:lnTo>
                    <a:pt x="520396" y="37865"/>
                  </a:lnTo>
                  <a:lnTo>
                    <a:pt x="523710" y="28275"/>
                  </a:lnTo>
                  <a:lnTo>
                    <a:pt x="523736" y="33239"/>
                  </a:lnTo>
                  <a:lnTo>
                    <a:pt x="522682" y="34716"/>
                  </a:lnTo>
                  <a:lnTo>
                    <a:pt x="518689" y="36357"/>
                  </a:lnTo>
                  <a:lnTo>
                    <a:pt x="517200" y="37853"/>
                  </a:lnTo>
                  <a:lnTo>
                    <a:pt x="514614" y="45754"/>
                  </a:lnTo>
                  <a:lnTo>
                    <a:pt x="514338" y="51824"/>
                  </a:lnTo>
                  <a:lnTo>
                    <a:pt x="511452" y="57366"/>
                  </a:lnTo>
                  <a:lnTo>
                    <a:pt x="507700" y="63356"/>
                  </a:lnTo>
                  <a:lnTo>
                    <a:pt x="505291" y="75826"/>
                  </a:lnTo>
                  <a:lnTo>
                    <a:pt x="504708" y="107520"/>
                  </a:lnTo>
                  <a:lnTo>
                    <a:pt x="505764" y="109636"/>
                  </a:lnTo>
                  <a:lnTo>
                    <a:pt x="507525" y="111047"/>
                  </a:lnTo>
                  <a:lnTo>
                    <a:pt x="509757" y="111988"/>
                  </a:lnTo>
                  <a:lnTo>
                    <a:pt x="511246" y="113673"/>
                  </a:lnTo>
                  <a:lnTo>
                    <a:pt x="512900" y="118368"/>
                  </a:lnTo>
                  <a:lnTo>
                    <a:pt x="514399" y="120044"/>
                  </a:lnTo>
                  <a:lnTo>
                    <a:pt x="518889" y="121905"/>
                  </a:lnTo>
                  <a:lnTo>
                    <a:pt x="536579" y="123263"/>
                  </a:lnTo>
                  <a:lnTo>
                    <a:pt x="542856" y="120514"/>
                  </a:lnTo>
                  <a:lnTo>
                    <a:pt x="549174" y="116822"/>
                  </a:lnTo>
                  <a:lnTo>
                    <a:pt x="558680" y="113685"/>
                  </a:lnTo>
                  <a:lnTo>
                    <a:pt x="569258" y="107582"/>
                  </a:lnTo>
                  <a:lnTo>
                    <a:pt x="584269" y="104245"/>
                  </a:lnTo>
                  <a:lnTo>
                    <a:pt x="620732" y="81991"/>
                  </a:lnTo>
                  <a:lnTo>
                    <a:pt x="650710" y="53541"/>
                  </a:lnTo>
                  <a:lnTo>
                    <a:pt x="654259" y="47193"/>
                  </a:lnTo>
                  <a:lnTo>
                    <a:pt x="656894" y="40844"/>
                  </a:lnTo>
                  <a:lnTo>
                    <a:pt x="663270" y="31319"/>
                  </a:lnTo>
                  <a:lnTo>
                    <a:pt x="666180" y="20500"/>
                  </a:lnTo>
                  <a:lnTo>
                    <a:pt x="665271" y="19873"/>
                  </a:lnTo>
                  <a:lnTo>
                    <a:pt x="661436" y="19177"/>
                  </a:lnTo>
                  <a:lnTo>
                    <a:pt x="659990" y="17932"/>
                  </a:lnTo>
                  <a:lnTo>
                    <a:pt x="658382" y="13727"/>
                  </a:lnTo>
                  <a:lnTo>
                    <a:pt x="656896" y="12183"/>
                  </a:lnTo>
                  <a:lnTo>
                    <a:pt x="652422" y="10466"/>
                  </a:lnTo>
                  <a:lnTo>
                    <a:pt x="634740" y="9215"/>
                  </a:lnTo>
                  <a:lnTo>
                    <a:pt x="628464" y="11970"/>
                  </a:lnTo>
                  <a:lnTo>
                    <a:pt x="611762" y="24906"/>
                  </a:lnTo>
                  <a:lnTo>
                    <a:pt x="602860" y="28243"/>
                  </a:lnTo>
                  <a:lnTo>
                    <a:pt x="587213" y="41275"/>
                  </a:lnTo>
                  <a:lnTo>
                    <a:pt x="583705" y="47386"/>
                  </a:lnTo>
                  <a:lnTo>
                    <a:pt x="581087" y="53630"/>
                  </a:lnTo>
                  <a:lnTo>
                    <a:pt x="574722" y="63094"/>
                  </a:lnTo>
                  <a:lnTo>
                    <a:pt x="571307" y="72601"/>
                  </a:lnTo>
                  <a:lnTo>
                    <a:pt x="565120" y="82121"/>
                  </a:lnTo>
                  <a:lnTo>
                    <a:pt x="562818" y="91644"/>
                  </a:lnTo>
                  <a:lnTo>
                    <a:pt x="561886" y="111988"/>
                  </a:lnTo>
                  <a:lnTo>
                    <a:pt x="562932" y="112615"/>
                  </a:lnTo>
                  <a:lnTo>
                    <a:pt x="566915" y="113311"/>
                  </a:lnTo>
                  <a:lnTo>
                    <a:pt x="568402" y="114556"/>
                  </a:lnTo>
                  <a:lnTo>
                    <a:pt x="570053" y="118761"/>
                  </a:lnTo>
                  <a:lnTo>
                    <a:pt x="571552" y="120305"/>
                  </a:lnTo>
                  <a:lnTo>
                    <a:pt x="576039" y="122022"/>
                  </a:lnTo>
                  <a:lnTo>
                    <a:pt x="603163" y="123358"/>
                  </a:lnTo>
                  <a:lnTo>
                    <a:pt x="609491" y="120556"/>
                  </a:lnTo>
                  <a:lnTo>
                    <a:pt x="612660" y="118326"/>
                  </a:lnTo>
                  <a:lnTo>
                    <a:pt x="658558" y="105784"/>
                  </a:lnTo>
                  <a:lnTo>
                    <a:pt x="679180" y="97024"/>
                  </a:lnTo>
                  <a:lnTo>
                    <a:pt x="692098" y="89239"/>
                  </a:lnTo>
                  <a:lnTo>
                    <a:pt x="712068" y="83251"/>
                  </a:lnTo>
                  <a:lnTo>
                    <a:pt x="733107" y="68887"/>
                  </a:lnTo>
                  <a:lnTo>
                    <a:pt x="740904" y="66766"/>
                  </a:lnTo>
                  <a:lnTo>
                    <a:pt x="752341" y="56727"/>
                  </a:lnTo>
                  <a:lnTo>
                    <a:pt x="752345" y="56722"/>
                  </a:lnTo>
                  <a:lnTo>
                    <a:pt x="752347" y="56719"/>
                  </a:lnTo>
                  <a:lnTo>
                    <a:pt x="747291" y="56719"/>
                  </a:lnTo>
                  <a:lnTo>
                    <a:pt x="745802" y="57777"/>
                  </a:lnTo>
                  <a:lnTo>
                    <a:pt x="744808" y="59541"/>
                  </a:lnTo>
                  <a:lnTo>
                    <a:pt x="742938" y="65852"/>
                  </a:lnTo>
                  <a:lnTo>
                    <a:pt x="723773" y="662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119"/>
            <p:cNvSpPr/>
            <p:nvPr>
              <p:custDataLst>
                <p:tags r:id="rId55"/>
              </p:custDataLst>
            </p:nvPr>
          </p:nvSpPr>
          <p:spPr>
            <a:xfrm>
              <a:off x="8210982" y="5372220"/>
              <a:ext cx="513919" cy="352292"/>
            </a:xfrm>
            <a:custGeom>
              <a:avLst/>
              <a:gdLst/>
              <a:ahLst/>
              <a:cxnLst/>
              <a:rect l="0" t="0" r="0" b="0"/>
              <a:pathLst>
                <a:path w="513919" h="352292">
                  <a:moveTo>
                    <a:pt x="180543" y="85605"/>
                  </a:moveTo>
                  <a:lnTo>
                    <a:pt x="180543" y="85605"/>
                  </a:lnTo>
                  <a:lnTo>
                    <a:pt x="180543" y="80549"/>
                  </a:lnTo>
                  <a:lnTo>
                    <a:pt x="181601" y="79060"/>
                  </a:lnTo>
                  <a:lnTo>
                    <a:pt x="183365" y="78066"/>
                  </a:lnTo>
                  <a:lnTo>
                    <a:pt x="188743" y="76472"/>
                  </a:lnTo>
                  <a:lnTo>
                    <a:pt x="189480" y="73432"/>
                  </a:lnTo>
                  <a:lnTo>
                    <a:pt x="190034" y="66958"/>
                  </a:lnTo>
                  <a:lnTo>
                    <a:pt x="198266" y="58389"/>
                  </a:lnTo>
                  <a:lnTo>
                    <a:pt x="199477" y="48948"/>
                  </a:lnTo>
                  <a:lnTo>
                    <a:pt x="193024" y="40186"/>
                  </a:lnTo>
                  <a:lnTo>
                    <a:pt x="190458" y="30209"/>
                  </a:lnTo>
                  <a:lnTo>
                    <a:pt x="181901" y="20408"/>
                  </a:lnTo>
                  <a:lnTo>
                    <a:pt x="180945" y="14311"/>
                  </a:lnTo>
                  <a:lnTo>
                    <a:pt x="179753" y="12676"/>
                  </a:lnTo>
                  <a:lnTo>
                    <a:pt x="177900" y="11585"/>
                  </a:lnTo>
                  <a:lnTo>
                    <a:pt x="172377" y="9836"/>
                  </a:lnTo>
                  <a:lnTo>
                    <a:pt x="163683" y="2944"/>
                  </a:lnTo>
                  <a:lnTo>
                    <a:pt x="153720" y="283"/>
                  </a:lnTo>
                  <a:lnTo>
                    <a:pt x="147430" y="0"/>
                  </a:lnTo>
                  <a:lnTo>
                    <a:pt x="141838" y="2755"/>
                  </a:lnTo>
                  <a:lnTo>
                    <a:pt x="110297" y="32037"/>
                  </a:lnTo>
                  <a:lnTo>
                    <a:pt x="98973" y="50956"/>
                  </a:lnTo>
                  <a:lnTo>
                    <a:pt x="94991" y="62521"/>
                  </a:lnTo>
                  <a:lnTo>
                    <a:pt x="88637" y="72651"/>
                  </a:lnTo>
                  <a:lnTo>
                    <a:pt x="86284" y="82354"/>
                  </a:lnTo>
                  <a:lnTo>
                    <a:pt x="85424" y="98296"/>
                  </a:lnTo>
                  <a:lnTo>
                    <a:pt x="88173" y="104651"/>
                  </a:lnTo>
                  <a:lnTo>
                    <a:pt x="93506" y="112298"/>
                  </a:lnTo>
                  <a:lnTo>
                    <a:pt x="97057" y="113343"/>
                  </a:lnTo>
                  <a:lnTo>
                    <a:pt x="117174" y="114132"/>
                  </a:lnTo>
                  <a:lnTo>
                    <a:pt x="123451" y="111336"/>
                  </a:lnTo>
                  <a:lnTo>
                    <a:pt x="129769" y="107624"/>
                  </a:lnTo>
                  <a:lnTo>
                    <a:pt x="139275" y="104477"/>
                  </a:lnTo>
                  <a:lnTo>
                    <a:pt x="148795" y="98370"/>
                  </a:lnTo>
                  <a:lnTo>
                    <a:pt x="158318" y="96090"/>
                  </a:lnTo>
                  <a:lnTo>
                    <a:pt x="164668" y="95557"/>
                  </a:lnTo>
                  <a:lnTo>
                    <a:pt x="171018" y="92498"/>
                  </a:lnTo>
                  <a:lnTo>
                    <a:pt x="180494" y="85641"/>
                  </a:lnTo>
                  <a:lnTo>
                    <a:pt x="180542" y="99795"/>
                  </a:lnTo>
                  <a:lnTo>
                    <a:pt x="177720" y="105317"/>
                  </a:lnTo>
                  <a:lnTo>
                    <a:pt x="175486" y="108272"/>
                  </a:lnTo>
                  <a:lnTo>
                    <a:pt x="173003" y="117198"/>
                  </a:lnTo>
                  <a:lnTo>
                    <a:pt x="168369" y="145006"/>
                  </a:lnTo>
                  <a:lnTo>
                    <a:pt x="163531" y="162473"/>
                  </a:lnTo>
                  <a:lnTo>
                    <a:pt x="159275" y="181052"/>
                  </a:lnTo>
                  <a:lnTo>
                    <a:pt x="145070" y="218972"/>
                  </a:lnTo>
                  <a:lnTo>
                    <a:pt x="142552" y="230604"/>
                  </a:lnTo>
                  <a:lnTo>
                    <a:pt x="127357" y="261114"/>
                  </a:lnTo>
                  <a:lnTo>
                    <a:pt x="115346" y="306008"/>
                  </a:lnTo>
                  <a:lnTo>
                    <a:pt x="111703" y="313385"/>
                  </a:lnTo>
                  <a:lnTo>
                    <a:pt x="98767" y="329971"/>
                  </a:lnTo>
                  <a:lnTo>
                    <a:pt x="92776" y="342759"/>
                  </a:lnTo>
                  <a:lnTo>
                    <a:pt x="90282" y="345941"/>
                  </a:lnTo>
                  <a:lnTo>
                    <a:pt x="84688" y="349477"/>
                  </a:lnTo>
                  <a:lnTo>
                    <a:pt x="75883" y="351933"/>
                  </a:lnTo>
                  <a:lnTo>
                    <a:pt x="61625" y="352291"/>
                  </a:lnTo>
                  <a:lnTo>
                    <a:pt x="56076" y="349476"/>
                  </a:lnTo>
                  <a:lnTo>
                    <a:pt x="50083" y="345756"/>
                  </a:lnTo>
                  <a:lnTo>
                    <a:pt x="37611" y="343368"/>
                  </a:lnTo>
                  <a:lnTo>
                    <a:pt x="34456" y="343172"/>
                  </a:lnTo>
                  <a:lnTo>
                    <a:pt x="28127" y="340131"/>
                  </a:lnTo>
                  <a:lnTo>
                    <a:pt x="24957" y="337840"/>
                  </a:lnTo>
                  <a:lnTo>
                    <a:pt x="21436" y="332471"/>
                  </a:lnTo>
                  <a:lnTo>
                    <a:pt x="20496" y="329557"/>
                  </a:lnTo>
                  <a:lnTo>
                    <a:pt x="18812" y="327615"/>
                  </a:lnTo>
                  <a:lnTo>
                    <a:pt x="14118" y="325456"/>
                  </a:lnTo>
                  <a:lnTo>
                    <a:pt x="12442" y="323823"/>
                  </a:lnTo>
                  <a:lnTo>
                    <a:pt x="538" y="304796"/>
                  </a:lnTo>
                  <a:lnTo>
                    <a:pt x="0" y="300145"/>
                  </a:lnTo>
                  <a:lnTo>
                    <a:pt x="2582" y="294550"/>
                  </a:lnTo>
                  <a:lnTo>
                    <a:pt x="6199" y="288536"/>
                  </a:lnTo>
                  <a:lnTo>
                    <a:pt x="9294" y="279201"/>
                  </a:lnTo>
                  <a:lnTo>
                    <a:pt x="13769" y="272895"/>
                  </a:lnTo>
                  <a:lnTo>
                    <a:pt x="19285" y="269387"/>
                  </a:lnTo>
                  <a:lnTo>
                    <a:pt x="25265" y="266770"/>
                  </a:lnTo>
                  <a:lnTo>
                    <a:pt x="31451" y="262078"/>
                  </a:lnTo>
                  <a:lnTo>
                    <a:pt x="50032" y="239817"/>
                  </a:lnTo>
                  <a:lnTo>
                    <a:pt x="91809" y="210830"/>
                  </a:lnTo>
                  <a:lnTo>
                    <a:pt x="137161" y="176693"/>
                  </a:lnTo>
                  <a:lnTo>
                    <a:pt x="171856" y="154907"/>
                  </a:lnTo>
                  <a:lnTo>
                    <a:pt x="197019" y="140711"/>
                  </a:lnTo>
                  <a:lnTo>
                    <a:pt x="220703" y="125921"/>
                  </a:lnTo>
                  <a:lnTo>
                    <a:pt x="245006" y="112014"/>
                  </a:lnTo>
                  <a:lnTo>
                    <a:pt x="268435" y="97310"/>
                  </a:lnTo>
                  <a:lnTo>
                    <a:pt x="313247" y="76271"/>
                  </a:lnTo>
                  <a:lnTo>
                    <a:pt x="332752" y="63789"/>
                  </a:lnTo>
                  <a:lnTo>
                    <a:pt x="349115" y="52331"/>
                  </a:lnTo>
                  <a:lnTo>
                    <a:pt x="357064" y="48591"/>
                  </a:lnTo>
                  <a:lnTo>
                    <a:pt x="390071" y="21716"/>
                  </a:lnTo>
                  <a:lnTo>
                    <a:pt x="399603" y="18934"/>
                  </a:lnTo>
                  <a:lnTo>
                    <a:pt x="394557" y="18931"/>
                  </a:lnTo>
                  <a:lnTo>
                    <a:pt x="393070" y="19989"/>
                  </a:lnTo>
                  <a:lnTo>
                    <a:pt x="392077" y="21753"/>
                  </a:lnTo>
                  <a:lnTo>
                    <a:pt x="391416" y="23987"/>
                  </a:lnTo>
                  <a:lnTo>
                    <a:pt x="389917" y="25477"/>
                  </a:lnTo>
                  <a:lnTo>
                    <a:pt x="379906" y="30689"/>
                  </a:lnTo>
                  <a:lnTo>
                    <a:pt x="367737" y="41596"/>
                  </a:lnTo>
                  <a:lnTo>
                    <a:pt x="364282" y="47701"/>
                  </a:lnTo>
                  <a:lnTo>
                    <a:pt x="361688" y="53942"/>
                  </a:lnTo>
                  <a:lnTo>
                    <a:pt x="326225" y="95130"/>
                  </a:lnTo>
                  <a:lnTo>
                    <a:pt x="323972" y="107830"/>
                  </a:lnTo>
                  <a:lnTo>
                    <a:pt x="323432" y="136405"/>
                  </a:lnTo>
                  <a:lnTo>
                    <a:pt x="324485" y="138522"/>
                  </a:lnTo>
                  <a:lnTo>
                    <a:pt x="326247" y="139933"/>
                  </a:lnTo>
                  <a:lnTo>
                    <a:pt x="331620" y="142197"/>
                  </a:lnTo>
                  <a:lnTo>
                    <a:pt x="346084" y="142707"/>
                  </a:lnTo>
                  <a:lnTo>
                    <a:pt x="352189" y="139911"/>
                  </a:lnTo>
                  <a:lnTo>
                    <a:pt x="399445" y="104633"/>
                  </a:lnTo>
                  <a:lnTo>
                    <a:pt x="437125" y="64321"/>
                  </a:lnTo>
                  <a:lnTo>
                    <a:pt x="453894" y="38620"/>
                  </a:lnTo>
                  <a:lnTo>
                    <a:pt x="456549" y="31915"/>
                  </a:lnTo>
                  <a:lnTo>
                    <a:pt x="462936" y="22190"/>
                  </a:lnTo>
                  <a:lnTo>
                    <a:pt x="465298" y="12605"/>
                  </a:lnTo>
                  <a:lnTo>
                    <a:pt x="466255" y="438"/>
                  </a:lnTo>
                  <a:lnTo>
                    <a:pt x="461226" y="45"/>
                  </a:lnTo>
                  <a:lnTo>
                    <a:pt x="459739" y="1049"/>
                  </a:lnTo>
                  <a:lnTo>
                    <a:pt x="458748" y="2776"/>
                  </a:lnTo>
                  <a:lnTo>
                    <a:pt x="451746" y="28536"/>
                  </a:lnTo>
                  <a:lnTo>
                    <a:pt x="440297" y="47098"/>
                  </a:lnTo>
                  <a:lnTo>
                    <a:pt x="437806" y="53674"/>
                  </a:lnTo>
                  <a:lnTo>
                    <a:pt x="431511" y="64385"/>
                  </a:lnTo>
                  <a:lnTo>
                    <a:pt x="428118" y="79435"/>
                  </a:lnTo>
                  <a:lnTo>
                    <a:pt x="420848" y="94538"/>
                  </a:lnTo>
                  <a:lnTo>
                    <a:pt x="418679" y="123145"/>
                  </a:lnTo>
                  <a:lnTo>
                    <a:pt x="426870" y="131857"/>
                  </a:lnTo>
                  <a:lnTo>
                    <a:pt x="428369" y="131256"/>
                  </a:lnTo>
                  <a:lnTo>
                    <a:pt x="435536" y="126413"/>
                  </a:lnTo>
                  <a:lnTo>
                    <a:pt x="480891" y="111994"/>
                  </a:lnTo>
                  <a:lnTo>
                    <a:pt x="500251" y="104007"/>
                  </a:lnTo>
                  <a:lnTo>
                    <a:pt x="513918" y="951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1" name="SMARTInkShape-Group322"/>
          <p:cNvGrpSpPr/>
          <p:nvPr/>
        </p:nvGrpSpPr>
        <p:grpSpPr>
          <a:xfrm>
            <a:off x="10563263" y="4572000"/>
            <a:ext cx="971503" cy="323840"/>
            <a:chOff x="10563263" y="4572000"/>
            <a:chExt cx="971503" cy="323840"/>
          </a:xfrm>
        </p:grpSpPr>
        <p:sp>
          <p:nvSpPr>
            <p:cNvPr id="295" name="SMARTInkShape-1120"/>
            <p:cNvSpPr/>
            <p:nvPr>
              <p:custDataLst>
                <p:tags r:id="rId44"/>
              </p:custDataLst>
            </p:nvPr>
          </p:nvSpPr>
          <p:spPr>
            <a:xfrm>
              <a:off x="11468100" y="4572000"/>
              <a:ext cx="66666" cy="66676"/>
            </a:xfrm>
            <a:custGeom>
              <a:avLst/>
              <a:gdLst/>
              <a:ahLst/>
              <a:cxnLst/>
              <a:rect l="0" t="0" r="0" b="0"/>
              <a:pathLst>
                <a:path w="66666" h="66676">
                  <a:moveTo>
                    <a:pt x="9525" y="38100"/>
                  </a:moveTo>
                  <a:lnTo>
                    <a:pt x="9525" y="38100"/>
                  </a:lnTo>
                  <a:lnTo>
                    <a:pt x="9525" y="66637"/>
                  </a:lnTo>
                  <a:lnTo>
                    <a:pt x="33205" y="66675"/>
                  </a:lnTo>
                  <a:lnTo>
                    <a:pt x="34836" y="65617"/>
                  </a:lnTo>
                  <a:lnTo>
                    <a:pt x="35924" y="63853"/>
                  </a:lnTo>
                  <a:lnTo>
                    <a:pt x="36650" y="61618"/>
                  </a:lnTo>
                  <a:lnTo>
                    <a:pt x="38192" y="60129"/>
                  </a:lnTo>
                  <a:lnTo>
                    <a:pt x="48272" y="54916"/>
                  </a:lnTo>
                  <a:lnTo>
                    <a:pt x="55395" y="49065"/>
                  </a:lnTo>
                  <a:lnTo>
                    <a:pt x="56371" y="45443"/>
                  </a:lnTo>
                  <a:lnTo>
                    <a:pt x="56630" y="42995"/>
                  </a:lnTo>
                  <a:lnTo>
                    <a:pt x="57861" y="41363"/>
                  </a:lnTo>
                  <a:lnTo>
                    <a:pt x="62053" y="39551"/>
                  </a:lnTo>
                  <a:lnTo>
                    <a:pt x="63594" y="38009"/>
                  </a:lnTo>
                  <a:lnTo>
                    <a:pt x="65305" y="33474"/>
                  </a:lnTo>
                  <a:lnTo>
                    <a:pt x="66665" y="5015"/>
                  </a:lnTo>
                  <a:lnTo>
                    <a:pt x="65608" y="3343"/>
                  </a:lnTo>
                  <a:lnTo>
                    <a:pt x="63848" y="2229"/>
                  </a:lnTo>
                  <a:lnTo>
                    <a:pt x="56973" y="293"/>
                  </a:lnTo>
                  <a:lnTo>
                    <a:pt x="33474" y="0"/>
                  </a:lnTo>
                  <a:lnTo>
                    <a:pt x="27928" y="2823"/>
                  </a:lnTo>
                  <a:lnTo>
                    <a:pt x="20805" y="8201"/>
                  </a:lnTo>
                  <a:lnTo>
                    <a:pt x="14513" y="9133"/>
                  </a:lnTo>
                  <a:lnTo>
                    <a:pt x="12851" y="10321"/>
                  </a:lnTo>
                  <a:lnTo>
                    <a:pt x="11742" y="12173"/>
                  </a:lnTo>
                  <a:lnTo>
                    <a:pt x="10180" y="19834"/>
                  </a:lnTo>
                  <a:lnTo>
                    <a:pt x="9962" y="22748"/>
                  </a:lnTo>
                  <a:lnTo>
                    <a:pt x="8759" y="24690"/>
                  </a:lnTo>
                  <a:lnTo>
                    <a:pt x="6898" y="25985"/>
                  </a:lnTo>
                  <a:lnTo>
                    <a:pt x="4598" y="26848"/>
                  </a:lnTo>
                  <a:lnTo>
                    <a:pt x="3066" y="28482"/>
                  </a:lnTo>
                  <a:lnTo>
                    <a:pt x="403" y="36625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1121"/>
            <p:cNvSpPr/>
            <p:nvPr>
              <p:custDataLst>
                <p:tags r:id="rId45"/>
              </p:custDataLst>
            </p:nvPr>
          </p:nvSpPr>
          <p:spPr>
            <a:xfrm>
              <a:off x="11163420" y="4686311"/>
              <a:ext cx="161791" cy="190451"/>
            </a:xfrm>
            <a:custGeom>
              <a:avLst/>
              <a:gdLst/>
              <a:ahLst/>
              <a:cxnLst/>
              <a:rect l="0" t="0" r="0" b="0"/>
              <a:pathLst>
                <a:path w="161791" h="190451">
                  <a:moveTo>
                    <a:pt x="47505" y="57139"/>
                  </a:moveTo>
                  <a:lnTo>
                    <a:pt x="47505" y="57139"/>
                  </a:lnTo>
                  <a:lnTo>
                    <a:pt x="55707" y="48938"/>
                  </a:lnTo>
                  <a:lnTo>
                    <a:pt x="66543" y="47614"/>
                  </a:lnTo>
                  <a:lnTo>
                    <a:pt x="66551" y="47614"/>
                  </a:lnTo>
                  <a:lnTo>
                    <a:pt x="66553" y="47614"/>
                  </a:lnTo>
                  <a:lnTo>
                    <a:pt x="66555" y="47614"/>
                  </a:lnTo>
                  <a:lnTo>
                    <a:pt x="57421" y="47614"/>
                  </a:lnTo>
                  <a:lnTo>
                    <a:pt x="39423" y="65224"/>
                  </a:lnTo>
                  <a:lnTo>
                    <a:pt x="37207" y="73984"/>
                  </a:lnTo>
                  <a:lnTo>
                    <a:pt x="31518" y="82827"/>
                  </a:lnTo>
                  <a:lnTo>
                    <a:pt x="28304" y="92149"/>
                  </a:lnTo>
                  <a:lnTo>
                    <a:pt x="22179" y="101614"/>
                  </a:lnTo>
                  <a:lnTo>
                    <a:pt x="18835" y="111121"/>
                  </a:lnTo>
                  <a:lnTo>
                    <a:pt x="12669" y="120641"/>
                  </a:lnTo>
                  <a:lnTo>
                    <a:pt x="10372" y="131223"/>
                  </a:lnTo>
                  <a:lnTo>
                    <a:pt x="8633" y="146235"/>
                  </a:lnTo>
                  <a:lnTo>
                    <a:pt x="1242" y="164697"/>
                  </a:lnTo>
                  <a:lnTo>
                    <a:pt x="0" y="179048"/>
                  </a:lnTo>
                  <a:lnTo>
                    <a:pt x="8093" y="188997"/>
                  </a:lnTo>
                  <a:lnTo>
                    <a:pt x="11644" y="189825"/>
                  </a:lnTo>
                  <a:lnTo>
                    <a:pt x="31760" y="190450"/>
                  </a:lnTo>
                  <a:lnTo>
                    <a:pt x="46250" y="185421"/>
                  </a:lnTo>
                  <a:lnTo>
                    <a:pt x="92054" y="155531"/>
                  </a:lnTo>
                  <a:lnTo>
                    <a:pt x="115904" y="139684"/>
                  </a:lnTo>
                  <a:lnTo>
                    <a:pt x="149079" y="92129"/>
                  </a:lnTo>
                  <a:lnTo>
                    <a:pt x="157564" y="80324"/>
                  </a:lnTo>
                  <a:lnTo>
                    <a:pt x="159920" y="73441"/>
                  </a:lnTo>
                  <a:lnTo>
                    <a:pt x="161783" y="28743"/>
                  </a:lnTo>
                  <a:lnTo>
                    <a:pt x="161790" y="25509"/>
                  </a:lnTo>
                  <a:lnTo>
                    <a:pt x="158976" y="19092"/>
                  </a:lnTo>
                  <a:lnTo>
                    <a:pt x="144196" y="1479"/>
                  </a:lnTo>
                  <a:lnTo>
                    <a:pt x="138125" y="430"/>
                  </a:lnTo>
                  <a:lnTo>
                    <a:pt x="119168" y="0"/>
                  </a:lnTo>
                  <a:lnTo>
                    <a:pt x="113575" y="2816"/>
                  </a:lnTo>
                  <a:lnTo>
                    <a:pt x="66554" y="47620"/>
                  </a:lnTo>
                  <a:lnTo>
                    <a:pt x="51738" y="63490"/>
                  </a:lnTo>
                  <a:lnTo>
                    <a:pt x="48760" y="73014"/>
                  </a:lnTo>
                  <a:lnTo>
                    <a:pt x="48062" y="79364"/>
                  </a:lnTo>
                  <a:lnTo>
                    <a:pt x="44931" y="85714"/>
                  </a:lnTo>
                  <a:lnTo>
                    <a:pt x="42613" y="88889"/>
                  </a:lnTo>
                  <a:lnTo>
                    <a:pt x="42128" y="91006"/>
                  </a:lnTo>
                  <a:lnTo>
                    <a:pt x="42861" y="92417"/>
                  </a:lnTo>
                  <a:lnTo>
                    <a:pt x="47505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1122"/>
            <p:cNvSpPr/>
            <p:nvPr>
              <p:custDataLst>
                <p:tags r:id="rId46"/>
              </p:custDataLst>
            </p:nvPr>
          </p:nvSpPr>
          <p:spPr>
            <a:xfrm>
              <a:off x="10953750" y="4619625"/>
              <a:ext cx="209551" cy="276215"/>
            </a:xfrm>
            <a:custGeom>
              <a:avLst/>
              <a:gdLst/>
              <a:ahLst/>
              <a:cxnLst/>
              <a:rect l="0" t="0" r="0" b="0"/>
              <a:pathLst>
                <a:path w="209551" h="276215">
                  <a:moveTo>
                    <a:pt x="180975" y="0"/>
                  </a:moveTo>
                  <a:lnTo>
                    <a:pt x="180975" y="0"/>
                  </a:lnTo>
                  <a:lnTo>
                    <a:pt x="136516" y="0"/>
                  </a:lnTo>
                  <a:lnTo>
                    <a:pt x="130171" y="0"/>
                  </a:lnTo>
                  <a:lnTo>
                    <a:pt x="123823" y="2822"/>
                  </a:lnTo>
                  <a:lnTo>
                    <a:pt x="76200" y="47631"/>
                  </a:lnTo>
                  <a:lnTo>
                    <a:pt x="63500" y="60326"/>
                  </a:lnTo>
                  <a:lnTo>
                    <a:pt x="59974" y="69498"/>
                  </a:lnTo>
                  <a:lnTo>
                    <a:pt x="57346" y="79571"/>
                  </a:lnTo>
                  <a:lnTo>
                    <a:pt x="49860" y="94662"/>
                  </a:lnTo>
                  <a:lnTo>
                    <a:pt x="47560" y="101338"/>
                  </a:lnTo>
                  <a:lnTo>
                    <a:pt x="41372" y="111048"/>
                  </a:lnTo>
                  <a:lnTo>
                    <a:pt x="39070" y="120627"/>
                  </a:lnTo>
                  <a:lnTo>
                    <a:pt x="38531" y="126990"/>
                  </a:lnTo>
                  <a:lnTo>
                    <a:pt x="39446" y="129110"/>
                  </a:lnTo>
                  <a:lnTo>
                    <a:pt x="41114" y="130523"/>
                  </a:lnTo>
                  <a:lnTo>
                    <a:pt x="46339" y="132792"/>
                  </a:lnTo>
                  <a:lnTo>
                    <a:pt x="47052" y="135924"/>
                  </a:lnTo>
                  <a:lnTo>
                    <a:pt x="47244" y="138241"/>
                  </a:lnTo>
                  <a:lnTo>
                    <a:pt x="48429" y="139785"/>
                  </a:lnTo>
                  <a:lnTo>
                    <a:pt x="52570" y="141502"/>
                  </a:lnTo>
                  <a:lnTo>
                    <a:pt x="60850" y="142468"/>
                  </a:lnTo>
                  <a:lnTo>
                    <a:pt x="107428" y="130697"/>
                  </a:lnTo>
                  <a:lnTo>
                    <a:pt x="121789" y="123039"/>
                  </a:lnTo>
                  <a:lnTo>
                    <a:pt x="129270" y="118185"/>
                  </a:lnTo>
                  <a:lnTo>
                    <a:pt x="155692" y="107037"/>
                  </a:lnTo>
                  <a:lnTo>
                    <a:pt x="180796" y="88494"/>
                  </a:lnTo>
                  <a:lnTo>
                    <a:pt x="187245" y="85897"/>
                  </a:lnTo>
                  <a:lnTo>
                    <a:pt x="193640" y="81215"/>
                  </a:lnTo>
                  <a:lnTo>
                    <a:pt x="197187" y="75607"/>
                  </a:lnTo>
                  <a:lnTo>
                    <a:pt x="198134" y="72630"/>
                  </a:lnTo>
                  <a:lnTo>
                    <a:pt x="199821" y="70645"/>
                  </a:lnTo>
                  <a:lnTo>
                    <a:pt x="204521" y="68439"/>
                  </a:lnTo>
                  <a:lnTo>
                    <a:pt x="206198" y="66793"/>
                  </a:lnTo>
                  <a:lnTo>
                    <a:pt x="208061" y="62142"/>
                  </a:lnTo>
                  <a:lnTo>
                    <a:pt x="209550" y="47629"/>
                  </a:lnTo>
                  <a:lnTo>
                    <a:pt x="185870" y="71305"/>
                  </a:lnTo>
                  <a:lnTo>
                    <a:pt x="183151" y="76847"/>
                  </a:lnTo>
                  <a:lnTo>
                    <a:pt x="182425" y="79806"/>
                  </a:lnTo>
                  <a:lnTo>
                    <a:pt x="173627" y="95307"/>
                  </a:lnTo>
                  <a:lnTo>
                    <a:pt x="172901" y="98463"/>
                  </a:lnTo>
                  <a:lnTo>
                    <a:pt x="166824" y="107961"/>
                  </a:lnTo>
                  <a:lnTo>
                    <a:pt x="156346" y="120652"/>
                  </a:lnTo>
                  <a:lnTo>
                    <a:pt x="150357" y="133350"/>
                  </a:lnTo>
                  <a:lnTo>
                    <a:pt x="146201" y="139700"/>
                  </a:lnTo>
                  <a:lnTo>
                    <a:pt x="142801" y="149225"/>
                  </a:lnTo>
                  <a:lnTo>
                    <a:pt x="136621" y="158750"/>
                  </a:lnTo>
                  <a:lnTo>
                    <a:pt x="121648" y="199436"/>
                  </a:lnTo>
                  <a:lnTo>
                    <a:pt x="108721" y="215822"/>
                  </a:lnTo>
                  <a:lnTo>
                    <a:pt x="94645" y="245659"/>
                  </a:lnTo>
                  <a:lnTo>
                    <a:pt x="81192" y="261557"/>
                  </a:lnTo>
                  <a:lnTo>
                    <a:pt x="75596" y="264414"/>
                  </a:lnTo>
                  <a:lnTo>
                    <a:pt x="72622" y="265176"/>
                  </a:lnTo>
                  <a:lnTo>
                    <a:pt x="57097" y="274039"/>
                  </a:lnTo>
                  <a:lnTo>
                    <a:pt x="31487" y="276200"/>
                  </a:lnTo>
                  <a:lnTo>
                    <a:pt x="25283" y="276214"/>
                  </a:lnTo>
                  <a:lnTo>
                    <a:pt x="23207" y="275160"/>
                  </a:lnTo>
                  <a:lnTo>
                    <a:pt x="21821" y="273398"/>
                  </a:lnTo>
                  <a:lnTo>
                    <a:pt x="20898" y="271165"/>
                  </a:lnTo>
                  <a:lnTo>
                    <a:pt x="19224" y="269677"/>
                  </a:lnTo>
                  <a:lnTo>
                    <a:pt x="11011" y="267092"/>
                  </a:lnTo>
                  <a:lnTo>
                    <a:pt x="128" y="257294"/>
                  </a:lnTo>
                  <a:lnTo>
                    <a:pt x="0" y="247650"/>
                  </a:lnTo>
                  <a:lnTo>
                    <a:pt x="2857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1123"/>
            <p:cNvSpPr/>
            <p:nvPr>
              <p:custDataLst>
                <p:tags r:id="rId47"/>
              </p:custDataLst>
            </p:nvPr>
          </p:nvSpPr>
          <p:spPr>
            <a:xfrm>
              <a:off x="10582275" y="4829175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0" y="28575"/>
                  </a:moveTo>
                  <a:lnTo>
                    <a:pt x="0" y="28575"/>
                  </a:lnTo>
                  <a:lnTo>
                    <a:pt x="44475" y="28575"/>
                  </a:lnTo>
                  <a:lnTo>
                    <a:pt x="50812" y="28575"/>
                  </a:lnTo>
                  <a:lnTo>
                    <a:pt x="57154" y="25753"/>
                  </a:lnTo>
                  <a:lnTo>
                    <a:pt x="63502" y="22029"/>
                  </a:lnTo>
                  <a:lnTo>
                    <a:pt x="74083" y="19933"/>
                  </a:lnTo>
                  <a:lnTo>
                    <a:pt x="89096" y="18254"/>
                  </a:lnTo>
                  <a:lnTo>
                    <a:pt x="107557" y="10883"/>
                  </a:lnTo>
                  <a:lnTo>
                    <a:pt x="130110" y="9644"/>
                  </a:lnTo>
                  <a:lnTo>
                    <a:pt x="158049" y="889"/>
                  </a:lnTo>
                  <a:lnTo>
                    <a:pt x="205393" y="0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1124"/>
            <p:cNvSpPr/>
            <p:nvPr>
              <p:custDataLst>
                <p:tags r:id="rId48"/>
              </p:custDataLst>
            </p:nvPr>
          </p:nvSpPr>
          <p:spPr>
            <a:xfrm>
              <a:off x="10563263" y="4838700"/>
              <a:ext cx="19013" cy="19051"/>
            </a:xfrm>
            <a:custGeom>
              <a:avLst/>
              <a:gdLst/>
              <a:ahLst/>
              <a:cxnLst/>
              <a:rect l="0" t="0" r="0" b="0"/>
              <a:pathLst>
                <a:path w="19013" h="19051">
                  <a:moveTo>
                    <a:pt x="19012" y="0"/>
                  </a:moveTo>
                  <a:lnTo>
                    <a:pt x="19012" y="0"/>
                  </a:lnTo>
                  <a:lnTo>
                    <a:pt x="10810" y="0"/>
                  </a:lnTo>
                  <a:lnTo>
                    <a:pt x="0" y="9491"/>
                  </a:lnTo>
                  <a:lnTo>
                    <a:pt x="948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1125"/>
            <p:cNvSpPr/>
            <p:nvPr>
              <p:custDataLst>
                <p:tags r:id="rId49"/>
              </p:custDataLst>
            </p:nvPr>
          </p:nvSpPr>
          <p:spPr>
            <a:xfrm>
              <a:off x="10582275" y="4762500"/>
              <a:ext cx="200023" cy="19051"/>
            </a:xfrm>
            <a:custGeom>
              <a:avLst/>
              <a:gdLst/>
              <a:ahLst/>
              <a:cxnLst/>
              <a:rect l="0" t="0" r="0" b="0"/>
              <a:pathLst>
                <a:path w="200023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44738" y="9525"/>
                  </a:lnTo>
                  <a:lnTo>
                    <a:pt x="60362" y="9525"/>
                  </a:lnTo>
                  <a:lnTo>
                    <a:pt x="66693" y="6703"/>
                  </a:lnTo>
                  <a:lnTo>
                    <a:pt x="73034" y="2979"/>
                  </a:lnTo>
                  <a:lnTo>
                    <a:pt x="83610" y="883"/>
                  </a:lnTo>
                  <a:lnTo>
                    <a:pt x="131189" y="16"/>
                  </a:lnTo>
                  <a:lnTo>
                    <a:pt x="177961" y="0"/>
                  </a:lnTo>
                  <a:lnTo>
                    <a:pt x="200022" y="0"/>
                  </a:lnTo>
                  <a:lnTo>
                    <a:pt x="194967" y="0"/>
                  </a:lnTo>
                  <a:lnTo>
                    <a:pt x="189664" y="2822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2" name="SMARTInkShape-1126"/>
          <p:cNvSpPr/>
          <p:nvPr>
            <p:custDataLst>
              <p:tags r:id="rId28"/>
            </p:custDataLst>
          </p:nvPr>
        </p:nvSpPr>
        <p:spPr>
          <a:xfrm>
            <a:off x="11163300" y="4648200"/>
            <a:ext cx="19051" cy="38101"/>
          </a:xfrm>
          <a:custGeom>
            <a:avLst/>
            <a:gdLst/>
            <a:ahLst/>
            <a:cxnLst/>
            <a:rect l="0" t="0" r="0" b="0"/>
            <a:pathLst>
              <a:path w="19051" h="38101">
                <a:moveTo>
                  <a:pt x="19050" y="38100"/>
                </a:moveTo>
                <a:lnTo>
                  <a:pt x="19050" y="38100"/>
                </a:lnTo>
                <a:lnTo>
                  <a:pt x="19050" y="23911"/>
                </a:lnTo>
                <a:lnTo>
                  <a:pt x="17992" y="22290"/>
                </a:lnTo>
                <a:lnTo>
                  <a:pt x="16226" y="21211"/>
                </a:lnTo>
                <a:lnTo>
                  <a:pt x="13993" y="20490"/>
                </a:lnTo>
                <a:lnTo>
                  <a:pt x="12504" y="18952"/>
                </a:lnTo>
                <a:lnTo>
                  <a:pt x="10848" y="14420"/>
                </a:lnTo>
                <a:lnTo>
                  <a:pt x="9348" y="12788"/>
                </a:lnTo>
                <a:lnTo>
                  <a:pt x="4859" y="10976"/>
                </a:lnTo>
                <a:lnTo>
                  <a:pt x="3240" y="9434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SMARTInkShape-1127"/>
          <p:cNvSpPr/>
          <p:nvPr>
            <p:custDataLst>
              <p:tags r:id="rId29"/>
            </p:custDataLst>
          </p:nvPr>
        </p:nvSpPr>
        <p:spPr>
          <a:xfrm>
            <a:off x="866775" y="5543550"/>
            <a:ext cx="1438276" cy="104776"/>
          </a:xfrm>
          <a:custGeom>
            <a:avLst/>
            <a:gdLst/>
            <a:ahLst/>
            <a:cxnLst/>
            <a:rect l="0" t="0" r="0" b="0"/>
            <a:pathLst>
              <a:path w="1438276" h="104776">
                <a:moveTo>
                  <a:pt x="0" y="104775"/>
                </a:moveTo>
                <a:lnTo>
                  <a:pt x="0" y="104775"/>
                </a:lnTo>
                <a:lnTo>
                  <a:pt x="45620" y="104775"/>
                </a:lnTo>
                <a:lnTo>
                  <a:pt x="92983" y="104775"/>
                </a:lnTo>
                <a:lnTo>
                  <a:pt x="140105" y="104775"/>
                </a:lnTo>
                <a:lnTo>
                  <a:pt x="185591" y="104775"/>
                </a:lnTo>
                <a:lnTo>
                  <a:pt x="232087" y="104775"/>
                </a:lnTo>
                <a:lnTo>
                  <a:pt x="278211" y="104775"/>
                </a:lnTo>
                <a:lnTo>
                  <a:pt x="308009" y="104775"/>
                </a:lnTo>
                <a:lnTo>
                  <a:pt x="314340" y="101953"/>
                </a:lnTo>
                <a:lnTo>
                  <a:pt x="320682" y="98230"/>
                </a:lnTo>
                <a:lnTo>
                  <a:pt x="333376" y="95838"/>
                </a:lnTo>
                <a:lnTo>
                  <a:pt x="377903" y="95250"/>
                </a:lnTo>
                <a:lnTo>
                  <a:pt x="412751" y="95250"/>
                </a:lnTo>
                <a:lnTo>
                  <a:pt x="419100" y="92428"/>
                </a:lnTo>
                <a:lnTo>
                  <a:pt x="425450" y="88705"/>
                </a:lnTo>
                <a:lnTo>
                  <a:pt x="438150" y="86313"/>
                </a:lnTo>
                <a:lnTo>
                  <a:pt x="485775" y="85726"/>
                </a:lnTo>
                <a:lnTo>
                  <a:pt x="533226" y="85725"/>
                </a:lnTo>
                <a:lnTo>
                  <a:pt x="546066" y="85725"/>
                </a:lnTo>
                <a:lnTo>
                  <a:pt x="552435" y="82903"/>
                </a:lnTo>
                <a:lnTo>
                  <a:pt x="555615" y="80669"/>
                </a:lnTo>
                <a:lnTo>
                  <a:pt x="570203" y="77524"/>
                </a:lnTo>
                <a:lnTo>
                  <a:pt x="616985" y="76207"/>
                </a:lnTo>
                <a:lnTo>
                  <a:pt x="659873" y="76200"/>
                </a:lnTo>
                <a:lnTo>
                  <a:pt x="682778" y="75142"/>
                </a:lnTo>
                <a:lnTo>
                  <a:pt x="710238" y="67558"/>
                </a:lnTo>
                <a:lnTo>
                  <a:pt x="754315" y="66685"/>
                </a:lnTo>
                <a:lnTo>
                  <a:pt x="798098" y="66675"/>
                </a:lnTo>
                <a:lnTo>
                  <a:pt x="845723" y="66675"/>
                </a:lnTo>
                <a:lnTo>
                  <a:pt x="893348" y="66675"/>
                </a:lnTo>
                <a:lnTo>
                  <a:pt x="897191" y="66675"/>
                </a:lnTo>
                <a:lnTo>
                  <a:pt x="904282" y="63853"/>
                </a:lnTo>
                <a:lnTo>
                  <a:pt x="910961" y="60130"/>
                </a:lnTo>
                <a:lnTo>
                  <a:pt x="921730" y="58033"/>
                </a:lnTo>
                <a:lnTo>
                  <a:pt x="965133" y="57173"/>
                </a:lnTo>
                <a:lnTo>
                  <a:pt x="973284" y="57160"/>
                </a:lnTo>
                <a:lnTo>
                  <a:pt x="980435" y="54333"/>
                </a:lnTo>
                <a:lnTo>
                  <a:pt x="983823" y="52097"/>
                </a:lnTo>
                <a:lnTo>
                  <a:pt x="998705" y="48950"/>
                </a:lnTo>
                <a:lnTo>
                  <a:pt x="1031802" y="46644"/>
                </a:lnTo>
                <a:lnTo>
                  <a:pt x="1049931" y="40101"/>
                </a:lnTo>
                <a:lnTo>
                  <a:pt x="1078503" y="35454"/>
                </a:lnTo>
                <a:lnTo>
                  <a:pt x="1097099" y="29933"/>
                </a:lnTo>
                <a:lnTo>
                  <a:pt x="1141276" y="28610"/>
                </a:lnTo>
                <a:lnTo>
                  <a:pt x="1154249" y="28585"/>
                </a:lnTo>
                <a:lnTo>
                  <a:pt x="1161405" y="25758"/>
                </a:lnTo>
                <a:lnTo>
                  <a:pt x="1168113" y="22031"/>
                </a:lnTo>
                <a:lnTo>
                  <a:pt x="1178898" y="19933"/>
                </a:lnTo>
                <a:lnTo>
                  <a:pt x="1225472" y="19057"/>
                </a:lnTo>
                <a:lnTo>
                  <a:pt x="1270000" y="19050"/>
                </a:lnTo>
                <a:lnTo>
                  <a:pt x="1272116" y="17992"/>
                </a:lnTo>
                <a:lnTo>
                  <a:pt x="1273527" y="16228"/>
                </a:lnTo>
                <a:lnTo>
                  <a:pt x="1274468" y="13994"/>
                </a:lnTo>
                <a:lnTo>
                  <a:pt x="1276154" y="12505"/>
                </a:lnTo>
                <a:lnTo>
                  <a:pt x="1280849" y="10849"/>
                </a:lnTo>
                <a:lnTo>
                  <a:pt x="1327153" y="9528"/>
                </a:lnTo>
                <a:lnTo>
                  <a:pt x="1373762" y="9525"/>
                </a:lnTo>
                <a:lnTo>
                  <a:pt x="1417863" y="9525"/>
                </a:lnTo>
                <a:lnTo>
                  <a:pt x="1418317" y="8467"/>
                </a:lnTo>
                <a:lnTo>
                  <a:pt x="1419190" y="392"/>
                </a:lnTo>
                <a:lnTo>
                  <a:pt x="1438275" y="0"/>
                </a:lnTo>
                <a:lnTo>
                  <a:pt x="1438275" y="9409"/>
                </a:lnTo>
                <a:lnTo>
                  <a:pt x="142875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SMARTInkShape-1128"/>
          <p:cNvSpPr/>
          <p:nvPr>
            <p:custDataLst>
              <p:tags r:id="rId30"/>
            </p:custDataLst>
          </p:nvPr>
        </p:nvSpPr>
        <p:spPr>
          <a:xfrm>
            <a:off x="10839450" y="5000625"/>
            <a:ext cx="876301" cy="28576"/>
          </a:xfrm>
          <a:custGeom>
            <a:avLst/>
            <a:gdLst/>
            <a:ahLst/>
            <a:cxnLst/>
            <a:rect l="0" t="0" r="0" b="0"/>
            <a:pathLst>
              <a:path w="876301" h="28576">
                <a:moveTo>
                  <a:pt x="9525" y="19050"/>
                </a:moveTo>
                <a:lnTo>
                  <a:pt x="9525" y="19050"/>
                </a:lnTo>
                <a:lnTo>
                  <a:pt x="0" y="19050"/>
                </a:lnTo>
                <a:lnTo>
                  <a:pt x="44738" y="19050"/>
                </a:lnTo>
                <a:lnTo>
                  <a:pt x="92153" y="19050"/>
                </a:lnTo>
                <a:lnTo>
                  <a:pt x="98459" y="19050"/>
                </a:lnTo>
                <a:lnTo>
                  <a:pt x="104790" y="16228"/>
                </a:lnTo>
                <a:lnTo>
                  <a:pt x="111131" y="12505"/>
                </a:lnTo>
                <a:lnTo>
                  <a:pt x="123826" y="10113"/>
                </a:lnTo>
                <a:lnTo>
                  <a:pt x="169766" y="9535"/>
                </a:lnTo>
                <a:lnTo>
                  <a:pt x="217262" y="9525"/>
                </a:lnTo>
                <a:lnTo>
                  <a:pt x="260430" y="8467"/>
                </a:lnTo>
                <a:lnTo>
                  <a:pt x="298457" y="883"/>
                </a:lnTo>
                <a:lnTo>
                  <a:pt x="342900" y="52"/>
                </a:lnTo>
                <a:lnTo>
                  <a:pt x="388538" y="5"/>
                </a:lnTo>
                <a:lnTo>
                  <a:pt x="434860" y="0"/>
                </a:lnTo>
                <a:lnTo>
                  <a:pt x="478120" y="0"/>
                </a:lnTo>
                <a:lnTo>
                  <a:pt x="520306" y="0"/>
                </a:lnTo>
                <a:lnTo>
                  <a:pt x="565128" y="0"/>
                </a:lnTo>
                <a:lnTo>
                  <a:pt x="609599" y="0"/>
                </a:lnTo>
                <a:lnTo>
                  <a:pt x="641350" y="1058"/>
                </a:lnTo>
                <a:lnTo>
                  <a:pt x="679450" y="8642"/>
                </a:lnTo>
                <a:lnTo>
                  <a:pt x="725193" y="9491"/>
                </a:lnTo>
                <a:lnTo>
                  <a:pt x="764378" y="10581"/>
                </a:lnTo>
                <a:lnTo>
                  <a:pt x="783701" y="17726"/>
                </a:lnTo>
                <a:lnTo>
                  <a:pt x="828495" y="19034"/>
                </a:lnTo>
                <a:lnTo>
                  <a:pt x="876036" y="19050"/>
                </a:lnTo>
                <a:lnTo>
                  <a:pt x="876300" y="19050"/>
                </a:lnTo>
                <a:lnTo>
                  <a:pt x="876300" y="28575"/>
                </a:lnTo>
                <a:lnTo>
                  <a:pt x="876300" y="23519"/>
                </a:lnTo>
                <a:lnTo>
                  <a:pt x="875242" y="22030"/>
                </a:lnTo>
                <a:lnTo>
                  <a:pt x="873476" y="21036"/>
                </a:lnTo>
                <a:lnTo>
                  <a:pt x="86677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5" name="SMARTInkShape-1129"/>
          <p:cNvSpPr/>
          <p:nvPr>
            <p:custDataLst>
              <p:tags r:id="rId31"/>
            </p:custDataLst>
          </p:nvPr>
        </p:nvSpPr>
        <p:spPr>
          <a:xfrm>
            <a:off x="1687287" y="5943615"/>
            <a:ext cx="1675039" cy="399988"/>
          </a:xfrm>
          <a:custGeom>
            <a:avLst/>
            <a:gdLst/>
            <a:ahLst/>
            <a:cxnLst/>
            <a:rect l="0" t="0" r="0" b="0"/>
            <a:pathLst>
              <a:path w="1675039" h="399988">
                <a:moveTo>
                  <a:pt x="55788" y="161910"/>
                </a:moveTo>
                <a:lnTo>
                  <a:pt x="55788" y="161910"/>
                </a:lnTo>
                <a:lnTo>
                  <a:pt x="47587" y="161910"/>
                </a:lnTo>
                <a:lnTo>
                  <a:pt x="47146" y="162968"/>
                </a:lnTo>
                <a:lnTo>
                  <a:pt x="46379" y="175167"/>
                </a:lnTo>
                <a:lnTo>
                  <a:pt x="45282" y="177098"/>
                </a:lnTo>
                <a:lnTo>
                  <a:pt x="43492" y="178385"/>
                </a:lnTo>
                <a:lnTo>
                  <a:pt x="41241" y="179243"/>
                </a:lnTo>
                <a:lnTo>
                  <a:pt x="39740" y="180873"/>
                </a:lnTo>
                <a:lnTo>
                  <a:pt x="34509" y="191095"/>
                </a:lnTo>
                <a:lnTo>
                  <a:pt x="32077" y="194067"/>
                </a:lnTo>
                <a:lnTo>
                  <a:pt x="29375" y="203013"/>
                </a:lnTo>
                <a:lnTo>
                  <a:pt x="24581" y="230834"/>
                </a:lnTo>
                <a:lnTo>
                  <a:pt x="10328" y="276857"/>
                </a:lnTo>
                <a:lnTo>
                  <a:pt x="7390" y="306988"/>
                </a:lnTo>
                <a:lnTo>
                  <a:pt x="680" y="325838"/>
                </a:lnTo>
                <a:lnTo>
                  <a:pt x="0" y="331520"/>
                </a:lnTo>
                <a:lnTo>
                  <a:pt x="2065" y="340656"/>
                </a:lnTo>
                <a:lnTo>
                  <a:pt x="5453" y="348244"/>
                </a:lnTo>
                <a:lnTo>
                  <a:pt x="8418" y="358467"/>
                </a:lnTo>
                <a:lnTo>
                  <a:pt x="14471" y="368198"/>
                </a:lnTo>
                <a:lnTo>
                  <a:pt x="17793" y="377784"/>
                </a:lnTo>
                <a:lnTo>
                  <a:pt x="30820" y="393682"/>
                </a:lnTo>
                <a:lnTo>
                  <a:pt x="36930" y="397212"/>
                </a:lnTo>
                <a:lnTo>
                  <a:pt x="49142" y="399198"/>
                </a:lnTo>
                <a:lnTo>
                  <a:pt x="90881" y="399987"/>
                </a:lnTo>
                <a:lnTo>
                  <a:pt x="109813" y="394964"/>
                </a:lnTo>
                <a:lnTo>
                  <a:pt x="156345" y="363847"/>
                </a:lnTo>
                <a:lnTo>
                  <a:pt x="197143" y="332692"/>
                </a:lnTo>
                <a:lnTo>
                  <a:pt x="209629" y="319305"/>
                </a:lnTo>
                <a:lnTo>
                  <a:pt x="240761" y="273892"/>
                </a:lnTo>
                <a:lnTo>
                  <a:pt x="258174" y="253180"/>
                </a:lnTo>
                <a:lnTo>
                  <a:pt x="287409" y="207265"/>
                </a:lnTo>
                <a:lnTo>
                  <a:pt x="306175" y="169672"/>
                </a:lnTo>
                <a:lnTo>
                  <a:pt x="312069" y="133939"/>
                </a:lnTo>
                <a:lnTo>
                  <a:pt x="312911" y="88920"/>
                </a:lnTo>
                <a:lnTo>
                  <a:pt x="312947" y="74902"/>
                </a:lnTo>
                <a:lnTo>
                  <a:pt x="310134" y="67501"/>
                </a:lnTo>
                <a:lnTo>
                  <a:pt x="296715" y="45407"/>
                </a:lnTo>
                <a:lnTo>
                  <a:pt x="278005" y="32182"/>
                </a:lnTo>
                <a:lnTo>
                  <a:pt x="271673" y="30170"/>
                </a:lnTo>
                <a:lnTo>
                  <a:pt x="228924" y="28601"/>
                </a:lnTo>
                <a:lnTo>
                  <a:pt x="219873" y="31401"/>
                </a:lnTo>
                <a:lnTo>
                  <a:pt x="211265" y="35113"/>
                </a:lnTo>
                <a:lnTo>
                  <a:pt x="195576" y="38263"/>
                </a:lnTo>
                <a:lnTo>
                  <a:pt x="187413" y="42750"/>
                </a:lnTo>
                <a:lnTo>
                  <a:pt x="144537" y="89904"/>
                </a:lnTo>
                <a:lnTo>
                  <a:pt x="113580" y="133394"/>
                </a:lnTo>
                <a:lnTo>
                  <a:pt x="90751" y="177788"/>
                </a:lnTo>
                <a:lnTo>
                  <a:pt x="77665" y="217074"/>
                </a:lnTo>
                <a:lnTo>
                  <a:pt x="72853" y="237522"/>
                </a:lnTo>
                <a:lnTo>
                  <a:pt x="58436" y="276158"/>
                </a:lnTo>
                <a:lnTo>
                  <a:pt x="55943" y="320657"/>
                </a:lnTo>
                <a:lnTo>
                  <a:pt x="56855" y="358564"/>
                </a:lnTo>
                <a:lnTo>
                  <a:pt x="60848" y="369609"/>
                </a:lnTo>
                <a:lnTo>
                  <a:pt x="74103" y="387728"/>
                </a:lnTo>
                <a:lnTo>
                  <a:pt x="82625" y="394565"/>
                </a:lnTo>
                <a:lnTo>
                  <a:pt x="93373" y="398415"/>
                </a:lnTo>
                <a:lnTo>
                  <a:pt x="111543" y="399715"/>
                </a:lnTo>
                <a:lnTo>
                  <a:pt x="148019" y="391806"/>
                </a:lnTo>
                <a:lnTo>
                  <a:pt x="153259" y="389257"/>
                </a:lnTo>
                <a:lnTo>
                  <a:pt x="192555" y="359504"/>
                </a:lnTo>
                <a:lnTo>
                  <a:pt x="239049" y="323622"/>
                </a:lnTo>
                <a:lnTo>
                  <a:pt x="283753" y="285716"/>
                </a:lnTo>
                <a:lnTo>
                  <a:pt x="329971" y="250455"/>
                </a:lnTo>
                <a:lnTo>
                  <a:pt x="376343" y="217374"/>
                </a:lnTo>
                <a:lnTo>
                  <a:pt x="401839" y="204537"/>
                </a:lnTo>
                <a:lnTo>
                  <a:pt x="447606" y="191986"/>
                </a:lnTo>
                <a:lnTo>
                  <a:pt x="478014" y="190524"/>
                </a:lnTo>
                <a:lnTo>
                  <a:pt x="484391" y="193324"/>
                </a:lnTo>
                <a:lnTo>
                  <a:pt x="490753" y="197038"/>
                </a:lnTo>
                <a:lnTo>
                  <a:pt x="497109" y="198690"/>
                </a:lnTo>
                <a:lnTo>
                  <a:pt x="499227" y="200188"/>
                </a:lnTo>
                <a:lnTo>
                  <a:pt x="500639" y="202246"/>
                </a:lnTo>
                <a:lnTo>
                  <a:pt x="503266" y="207354"/>
                </a:lnTo>
                <a:lnTo>
                  <a:pt x="509637" y="216180"/>
                </a:lnTo>
                <a:lnTo>
                  <a:pt x="511995" y="225497"/>
                </a:lnTo>
                <a:lnTo>
                  <a:pt x="512949" y="250813"/>
                </a:lnTo>
                <a:lnTo>
                  <a:pt x="503637" y="295085"/>
                </a:lnTo>
                <a:lnTo>
                  <a:pt x="503579" y="298319"/>
                </a:lnTo>
                <a:lnTo>
                  <a:pt x="500692" y="304733"/>
                </a:lnTo>
                <a:lnTo>
                  <a:pt x="496940" y="311112"/>
                </a:lnTo>
                <a:lnTo>
                  <a:pt x="494531" y="323830"/>
                </a:lnTo>
                <a:lnTo>
                  <a:pt x="494333" y="327007"/>
                </a:lnTo>
                <a:lnTo>
                  <a:pt x="493143" y="329125"/>
                </a:lnTo>
                <a:lnTo>
                  <a:pt x="491292" y="330537"/>
                </a:lnTo>
                <a:lnTo>
                  <a:pt x="484815" y="333195"/>
                </a:lnTo>
                <a:lnTo>
                  <a:pt x="489589" y="333312"/>
                </a:lnTo>
                <a:lnTo>
                  <a:pt x="491039" y="332269"/>
                </a:lnTo>
                <a:lnTo>
                  <a:pt x="501307" y="314060"/>
                </a:lnTo>
                <a:lnTo>
                  <a:pt x="502026" y="310969"/>
                </a:lnTo>
                <a:lnTo>
                  <a:pt x="516594" y="287014"/>
                </a:lnTo>
                <a:lnTo>
                  <a:pt x="525527" y="278190"/>
                </a:lnTo>
                <a:lnTo>
                  <a:pt x="535494" y="269682"/>
                </a:lnTo>
                <a:lnTo>
                  <a:pt x="558242" y="242245"/>
                </a:lnTo>
                <a:lnTo>
                  <a:pt x="588585" y="221939"/>
                </a:lnTo>
                <a:lnTo>
                  <a:pt x="595270" y="219281"/>
                </a:lnTo>
                <a:lnTo>
                  <a:pt x="604983" y="212893"/>
                </a:lnTo>
                <a:lnTo>
                  <a:pt x="614565" y="210530"/>
                </a:lnTo>
                <a:lnTo>
                  <a:pt x="641312" y="209546"/>
                </a:lnTo>
                <a:lnTo>
                  <a:pt x="642987" y="210600"/>
                </a:lnTo>
                <a:lnTo>
                  <a:pt x="644104" y="212362"/>
                </a:lnTo>
                <a:lnTo>
                  <a:pt x="645676" y="219898"/>
                </a:lnTo>
                <a:lnTo>
                  <a:pt x="646299" y="241333"/>
                </a:lnTo>
                <a:lnTo>
                  <a:pt x="643499" y="247657"/>
                </a:lnTo>
                <a:lnTo>
                  <a:pt x="638134" y="255283"/>
                </a:lnTo>
                <a:lnTo>
                  <a:pt x="637074" y="264394"/>
                </a:lnTo>
                <a:lnTo>
                  <a:pt x="636814" y="285572"/>
                </a:lnTo>
                <a:lnTo>
                  <a:pt x="641869" y="285687"/>
                </a:lnTo>
                <a:lnTo>
                  <a:pt x="643359" y="284645"/>
                </a:lnTo>
                <a:lnTo>
                  <a:pt x="644352" y="282891"/>
                </a:lnTo>
                <a:lnTo>
                  <a:pt x="645014" y="280664"/>
                </a:lnTo>
                <a:lnTo>
                  <a:pt x="646514" y="279179"/>
                </a:lnTo>
                <a:lnTo>
                  <a:pt x="651002" y="277530"/>
                </a:lnTo>
                <a:lnTo>
                  <a:pt x="656525" y="271152"/>
                </a:lnTo>
                <a:lnTo>
                  <a:pt x="697141" y="225433"/>
                </a:lnTo>
                <a:lnTo>
                  <a:pt x="719363" y="204244"/>
                </a:lnTo>
                <a:lnTo>
                  <a:pt x="725713" y="201892"/>
                </a:lnTo>
                <a:lnTo>
                  <a:pt x="727830" y="200206"/>
                </a:lnTo>
                <a:lnTo>
                  <a:pt x="731867" y="193836"/>
                </a:lnTo>
                <a:lnTo>
                  <a:pt x="740099" y="190926"/>
                </a:lnTo>
                <a:lnTo>
                  <a:pt x="749658" y="198724"/>
                </a:lnTo>
                <a:lnTo>
                  <a:pt x="750466" y="202261"/>
                </a:lnTo>
                <a:lnTo>
                  <a:pt x="751111" y="247640"/>
                </a:lnTo>
                <a:lnTo>
                  <a:pt x="751113" y="279385"/>
                </a:lnTo>
                <a:lnTo>
                  <a:pt x="752171" y="281502"/>
                </a:lnTo>
                <a:lnTo>
                  <a:pt x="753935" y="282913"/>
                </a:lnTo>
                <a:lnTo>
                  <a:pt x="759314" y="285177"/>
                </a:lnTo>
                <a:lnTo>
                  <a:pt x="773779" y="285687"/>
                </a:lnTo>
                <a:lnTo>
                  <a:pt x="779884" y="282891"/>
                </a:lnTo>
                <a:lnTo>
                  <a:pt x="782994" y="280664"/>
                </a:lnTo>
                <a:lnTo>
                  <a:pt x="802135" y="274973"/>
                </a:lnTo>
                <a:lnTo>
                  <a:pt x="843630" y="239665"/>
                </a:lnTo>
                <a:lnTo>
                  <a:pt x="872174" y="209322"/>
                </a:lnTo>
                <a:lnTo>
                  <a:pt x="910259" y="165073"/>
                </a:lnTo>
                <a:lnTo>
                  <a:pt x="947998" y="121928"/>
                </a:lnTo>
                <a:lnTo>
                  <a:pt x="981010" y="79752"/>
                </a:lnTo>
                <a:lnTo>
                  <a:pt x="1017152" y="36114"/>
                </a:lnTo>
                <a:lnTo>
                  <a:pt x="1024320" y="21273"/>
                </a:lnTo>
                <a:lnTo>
                  <a:pt x="1027055" y="13680"/>
                </a:lnTo>
                <a:lnTo>
                  <a:pt x="1036419" y="581"/>
                </a:lnTo>
                <a:lnTo>
                  <a:pt x="1022662" y="0"/>
                </a:lnTo>
                <a:lnTo>
                  <a:pt x="1017146" y="2814"/>
                </a:lnTo>
                <a:lnTo>
                  <a:pt x="971478" y="41275"/>
                </a:lnTo>
                <a:lnTo>
                  <a:pt x="958811" y="55846"/>
                </a:lnTo>
                <a:lnTo>
                  <a:pt x="935341" y="98520"/>
                </a:lnTo>
                <a:lnTo>
                  <a:pt x="917278" y="136520"/>
                </a:lnTo>
                <a:lnTo>
                  <a:pt x="905747" y="180960"/>
                </a:lnTo>
                <a:lnTo>
                  <a:pt x="903600" y="225214"/>
                </a:lnTo>
                <a:lnTo>
                  <a:pt x="904597" y="241110"/>
                </a:lnTo>
                <a:lnTo>
                  <a:pt x="915273" y="266489"/>
                </a:lnTo>
                <a:lnTo>
                  <a:pt x="917703" y="269729"/>
                </a:lnTo>
                <a:lnTo>
                  <a:pt x="923226" y="273330"/>
                </a:lnTo>
                <a:lnTo>
                  <a:pt x="929207" y="275988"/>
                </a:lnTo>
                <a:lnTo>
                  <a:pt x="935394" y="280697"/>
                </a:lnTo>
                <a:lnTo>
                  <a:pt x="938525" y="281318"/>
                </a:lnTo>
                <a:lnTo>
                  <a:pt x="941671" y="280674"/>
                </a:lnTo>
                <a:lnTo>
                  <a:pt x="947989" y="278194"/>
                </a:lnTo>
                <a:lnTo>
                  <a:pt x="967015" y="275326"/>
                </a:lnTo>
                <a:lnTo>
                  <a:pt x="982889" y="262975"/>
                </a:lnTo>
                <a:lnTo>
                  <a:pt x="1011463" y="234921"/>
                </a:lnTo>
                <a:lnTo>
                  <a:pt x="1014991" y="225757"/>
                </a:lnTo>
                <a:lnTo>
                  <a:pt x="1017648" y="202284"/>
                </a:lnTo>
                <a:lnTo>
                  <a:pt x="1009597" y="192009"/>
                </a:lnTo>
                <a:lnTo>
                  <a:pt x="1003619" y="185879"/>
                </a:lnTo>
                <a:lnTo>
                  <a:pt x="998099" y="183146"/>
                </a:lnTo>
                <a:lnTo>
                  <a:pt x="980876" y="181392"/>
                </a:lnTo>
                <a:lnTo>
                  <a:pt x="972116" y="183974"/>
                </a:lnTo>
                <a:lnTo>
                  <a:pt x="964695" y="187591"/>
                </a:lnTo>
                <a:lnTo>
                  <a:pt x="954567" y="190686"/>
                </a:lnTo>
                <a:lnTo>
                  <a:pt x="938471" y="203630"/>
                </a:lnTo>
                <a:lnTo>
                  <a:pt x="934925" y="209732"/>
                </a:lnTo>
                <a:lnTo>
                  <a:pt x="932648" y="222274"/>
                </a:lnTo>
                <a:lnTo>
                  <a:pt x="932092" y="260335"/>
                </a:lnTo>
                <a:lnTo>
                  <a:pt x="934912" y="266685"/>
                </a:lnTo>
                <a:lnTo>
                  <a:pt x="937146" y="269860"/>
                </a:lnTo>
                <a:lnTo>
                  <a:pt x="940752" y="271977"/>
                </a:lnTo>
                <a:lnTo>
                  <a:pt x="958925" y="275374"/>
                </a:lnTo>
                <a:lnTo>
                  <a:pt x="978076" y="276045"/>
                </a:lnTo>
                <a:lnTo>
                  <a:pt x="1021078" y="266499"/>
                </a:lnTo>
                <a:lnTo>
                  <a:pt x="1052750" y="253543"/>
                </a:lnTo>
                <a:lnTo>
                  <a:pt x="1097189" y="223092"/>
                </a:lnTo>
                <a:lnTo>
                  <a:pt x="1128742" y="202202"/>
                </a:lnTo>
                <a:lnTo>
                  <a:pt x="1175386" y="165349"/>
                </a:lnTo>
                <a:lnTo>
                  <a:pt x="1192283" y="149244"/>
                </a:lnTo>
                <a:lnTo>
                  <a:pt x="1195897" y="142876"/>
                </a:lnTo>
                <a:lnTo>
                  <a:pt x="1198562" y="136517"/>
                </a:lnTo>
                <a:lnTo>
                  <a:pt x="1204953" y="126987"/>
                </a:lnTo>
                <a:lnTo>
                  <a:pt x="1207871" y="116166"/>
                </a:lnTo>
                <a:lnTo>
                  <a:pt x="1206960" y="115539"/>
                </a:lnTo>
                <a:lnTo>
                  <a:pt x="1198586" y="114395"/>
                </a:lnTo>
                <a:lnTo>
                  <a:pt x="1185644" y="114300"/>
                </a:lnTo>
                <a:lnTo>
                  <a:pt x="1183675" y="115354"/>
                </a:lnTo>
                <a:lnTo>
                  <a:pt x="1182363" y="117114"/>
                </a:lnTo>
                <a:lnTo>
                  <a:pt x="1181488" y="119346"/>
                </a:lnTo>
                <a:lnTo>
                  <a:pt x="1179846" y="120834"/>
                </a:lnTo>
                <a:lnTo>
                  <a:pt x="1169607" y="126044"/>
                </a:lnTo>
                <a:lnTo>
                  <a:pt x="1157393" y="136951"/>
                </a:lnTo>
                <a:lnTo>
                  <a:pt x="1147952" y="151222"/>
                </a:lnTo>
                <a:lnTo>
                  <a:pt x="1133601" y="184022"/>
                </a:lnTo>
                <a:lnTo>
                  <a:pt x="1132244" y="211376"/>
                </a:lnTo>
                <a:lnTo>
                  <a:pt x="1134993" y="218467"/>
                </a:lnTo>
                <a:lnTo>
                  <a:pt x="1138685" y="225146"/>
                </a:lnTo>
                <a:lnTo>
                  <a:pt x="1141822" y="234856"/>
                </a:lnTo>
                <a:lnTo>
                  <a:pt x="1146305" y="241251"/>
                </a:lnTo>
                <a:lnTo>
                  <a:pt x="1151826" y="244798"/>
                </a:lnTo>
                <a:lnTo>
                  <a:pt x="1157808" y="247432"/>
                </a:lnTo>
                <a:lnTo>
                  <a:pt x="1163994" y="252131"/>
                </a:lnTo>
                <a:lnTo>
                  <a:pt x="1173093" y="254924"/>
                </a:lnTo>
                <a:lnTo>
                  <a:pt x="1191125" y="256718"/>
                </a:lnTo>
                <a:lnTo>
                  <a:pt x="1212483" y="249469"/>
                </a:lnTo>
                <a:lnTo>
                  <a:pt x="1255996" y="228506"/>
                </a:lnTo>
                <a:lnTo>
                  <a:pt x="1294043" y="206706"/>
                </a:lnTo>
                <a:lnTo>
                  <a:pt x="1338489" y="178177"/>
                </a:lnTo>
                <a:lnTo>
                  <a:pt x="1348366" y="168786"/>
                </a:lnTo>
                <a:lnTo>
                  <a:pt x="1357342" y="158617"/>
                </a:lnTo>
                <a:lnTo>
                  <a:pt x="1400831" y="127064"/>
                </a:lnTo>
                <a:lnTo>
                  <a:pt x="1412406" y="111121"/>
                </a:lnTo>
                <a:lnTo>
                  <a:pt x="1418260" y="107587"/>
                </a:lnTo>
                <a:lnTo>
                  <a:pt x="1430641" y="105318"/>
                </a:lnTo>
                <a:lnTo>
                  <a:pt x="1450939" y="104775"/>
                </a:lnTo>
                <a:lnTo>
                  <a:pt x="1452614" y="105829"/>
                </a:lnTo>
                <a:lnTo>
                  <a:pt x="1453730" y="107589"/>
                </a:lnTo>
                <a:lnTo>
                  <a:pt x="1455302" y="115123"/>
                </a:lnTo>
                <a:lnTo>
                  <a:pt x="1455924" y="141616"/>
                </a:lnTo>
                <a:lnTo>
                  <a:pt x="1453124" y="150421"/>
                </a:lnTo>
                <a:lnTo>
                  <a:pt x="1449410" y="157862"/>
                </a:lnTo>
                <a:lnTo>
                  <a:pt x="1436815" y="195930"/>
                </a:lnTo>
                <a:lnTo>
                  <a:pt x="1430651" y="207150"/>
                </a:lnTo>
                <a:lnTo>
                  <a:pt x="1427297" y="221294"/>
                </a:lnTo>
                <a:lnTo>
                  <a:pt x="1425210" y="223724"/>
                </a:lnTo>
                <a:lnTo>
                  <a:pt x="1422761" y="225344"/>
                </a:lnTo>
                <a:lnTo>
                  <a:pt x="1421128" y="227483"/>
                </a:lnTo>
                <a:lnTo>
                  <a:pt x="1415686" y="238519"/>
                </a:lnTo>
                <a:lnTo>
                  <a:pt x="1408466" y="247476"/>
                </a:lnTo>
                <a:lnTo>
                  <a:pt x="1408376" y="242531"/>
                </a:lnTo>
                <a:lnTo>
                  <a:pt x="1409422" y="241057"/>
                </a:lnTo>
                <a:lnTo>
                  <a:pt x="1411177" y="240075"/>
                </a:lnTo>
                <a:lnTo>
                  <a:pt x="1413406" y="239420"/>
                </a:lnTo>
                <a:lnTo>
                  <a:pt x="1414891" y="237925"/>
                </a:lnTo>
                <a:lnTo>
                  <a:pt x="1420098" y="227921"/>
                </a:lnTo>
                <a:lnTo>
                  <a:pt x="1452814" y="183331"/>
                </a:lnTo>
                <a:lnTo>
                  <a:pt x="1463379" y="168139"/>
                </a:lnTo>
                <a:lnTo>
                  <a:pt x="1509860" y="127009"/>
                </a:lnTo>
                <a:lnTo>
                  <a:pt x="1519440" y="118525"/>
                </a:lnTo>
                <a:lnTo>
                  <a:pt x="1530279" y="114843"/>
                </a:lnTo>
                <a:lnTo>
                  <a:pt x="1540198" y="114333"/>
                </a:lnTo>
                <a:lnTo>
                  <a:pt x="1546303" y="119356"/>
                </a:lnTo>
                <a:lnTo>
                  <a:pt x="1549031" y="124653"/>
                </a:lnTo>
                <a:lnTo>
                  <a:pt x="1551021" y="142934"/>
                </a:lnTo>
                <a:lnTo>
                  <a:pt x="1551085" y="146085"/>
                </a:lnTo>
                <a:lnTo>
                  <a:pt x="1553978" y="152407"/>
                </a:lnTo>
                <a:lnTo>
                  <a:pt x="1556231" y="155575"/>
                </a:lnTo>
                <a:lnTo>
                  <a:pt x="1556675" y="158745"/>
                </a:lnTo>
                <a:lnTo>
                  <a:pt x="1551295" y="193660"/>
                </a:lnTo>
                <a:lnTo>
                  <a:pt x="1551214" y="214913"/>
                </a:lnTo>
                <a:lnTo>
                  <a:pt x="1551213" y="212631"/>
                </a:lnTo>
                <a:lnTo>
                  <a:pt x="1552271" y="211599"/>
                </a:lnTo>
                <a:lnTo>
                  <a:pt x="1556269" y="210452"/>
                </a:lnTo>
                <a:lnTo>
                  <a:pt x="1557759" y="209088"/>
                </a:lnTo>
                <a:lnTo>
                  <a:pt x="1565402" y="196359"/>
                </a:lnTo>
                <a:lnTo>
                  <a:pt x="1611541" y="149208"/>
                </a:lnTo>
                <a:lnTo>
                  <a:pt x="1623180" y="136510"/>
                </a:lnTo>
                <a:lnTo>
                  <a:pt x="1625532" y="130160"/>
                </a:lnTo>
                <a:lnTo>
                  <a:pt x="1627217" y="128043"/>
                </a:lnTo>
                <a:lnTo>
                  <a:pt x="1631912" y="125691"/>
                </a:lnTo>
                <a:lnTo>
                  <a:pt x="1651365" y="123825"/>
                </a:lnTo>
                <a:lnTo>
                  <a:pt x="1652906" y="124879"/>
                </a:lnTo>
                <a:lnTo>
                  <a:pt x="1653933" y="126639"/>
                </a:lnTo>
                <a:lnTo>
                  <a:pt x="1655717" y="133511"/>
                </a:lnTo>
                <a:lnTo>
                  <a:pt x="1655986" y="178992"/>
                </a:lnTo>
                <a:lnTo>
                  <a:pt x="1655988" y="225758"/>
                </a:lnTo>
                <a:lnTo>
                  <a:pt x="1655988" y="247634"/>
                </a:lnTo>
                <a:lnTo>
                  <a:pt x="1655988" y="242578"/>
                </a:lnTo>
                <a:lnTo>
                  <a:pt x="1657046" y="241088"/>
                </a:lnTo>
                <a:lnTo>
                  <a:pt x="1658810" y="240096"/>
                </a:lnTo>
                <a:lnTo>
                  <a:pt x="1661045" y="239434"/>
                </a:lnTo>
                <a:lnTo>
                  <a:pt x="1662534" y="237934"/>
                </a:lnTo>
                <a:lnTo>
                  <a:pt x="1665120" y="230025"/>
                </a:lnTo>
                <a:lnTo>
                  <a:pt x="1665396" y="223955"/>
                </a:lnTo>
                <a:lnTo>
                  <a:pt x="1666494" y="222323"/>
                </a:lnTo>
                <a:lnTo>
                  <a:pt x="1668283" y="221235"/>
                </a:lnTo>
                <a:lnTo>
                  <a:pt x="1670535" y="220511"/>
                </a:lnTo>
                <a:lnTo>
                  <a:pt x="1672036" y="218969"/>
                </a:lnTo>
                <a:lnTo>
                  <a:pt x="1675038" y="20953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8" name="SMARTInkShape-Group327"/>
          <p:cNvGrpSpPr/>
          <p:nvPr/>
        </p:nvGrpSpPr>
        <p:grpSpPr>
          <a:xfrm>
            <a:off x="3609975" y="6057900"/>
            <a:ext cx="9526" cy="180976"/>
            <a:chOff x="3609975" y="6057900"/>
            <a:chExt cx="9526" cy="180976"/>
          </a:xfrm>
        </p:grpSpPr>
        <p:sp>
          <p:nvSpPr>
            <p:cNvPr id="306" name="SMARTInkShape-1130"/>
            <p:cNvSpPr/>
            <p:nvPr>
              <p:custDataLst>
                <p:tags r:id="rId42"/>
              </p:custDataLst>
            </p:nvPr>
          </p:nvSpPr>
          <p:spPr>
            <a:xfrm>
              <a:off x="3609975" y="62293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1131"/>
            <p:cNvSpPr/>
            <p:nvPr>
              <p:custDataLst>
                <p:tags r:id="rId43"/>
              </p:custDataLst>
            </p:nvPr>
          </p:nvSpPr>
          <p:spPr>
            <a:xfrm>
              <a:off x="3619500" y="60579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9" name="SMARTInkShape-1132"/>
          <p:cNvSpPr/>
          <p:nvPr>
            <p:custDataLst>
              <p:tags r:id="rId32"/>
            </p:custDataLst>
          </p:nvPr>
        </p:nvSpPr>
        <p:spPr>
          <a:xfrm>
            <a:off x="4152901" y="6057900"/>
            <a:ext cx="161925" cy="133351"/>
          </a:xfrm>
          <a:custGeom>
            <a:avLst/>
            <a:gdLst/>
            <a:ahLst/>
            <a:cxnLst/>
            <a:rect l="0" t="0" r="0" b="0"/>
            <a:pathLst>
              <a:path w="161925" h="133351">
                <a:moveTo>
                  <a:pt x="161924" y="0"/>
                </a:moveTo>
                <a:lnTo>
                  <a:pt x="161924" y="0"/>
                </a:lnTo>
                <a:lnTo>
                  <a:pt x="153723" y="0"/>
                </a:lnTo>
                <a:lnTo>
                  <a:pt x="153282" y="1058"/>
                </a:lnTo>
                <a:lnTo>
                  <a:pt x="152792" y="5056"/>
                </a:lnTo>
                <a:lnTo>
                  <a:pt x="151603" y="6545"/>
                </a:lnTo>
                <a:lnTo>
                  <a:pt x="142721" y="10321"/>
                </a:lnTo>
                <a:lnTo>
                  <a:pt x="134793" y="17692"/>
                </a:lnTo>
                <a:lnTo>
                  <a:pt x="133777" y="23704"/>
                </a:lnTo>
                <a:lnTo>
                  <a:pt x="132576" y="25328"/>
                </a:lnTo>
                <a:lnTo>
                  <a:pt x="120129" y="33204"/>
                </a:lnTo>
                <a:lnTo>
                  <a:pt x="116890" y="38746"/>
                </a:lnTo>
                <a:lnTo>
                  <a:pt x="116026" y="41706"/>
                </a:lnTo>
                <a:lnTo>
                  <a:pt x="114392" y="43679"/>
                </a:lnTo>
                <a:lnTo>
                  <a:pt x="85671" y="64032"/>
                </a:lnTo>
                <a:lnTo>
                  <a:pt x="79350" y="66559"/>
                </a:lnTo>
                <a:lnTo>
                  <a:pt x="38099" y="101968"/>
                </a:lnTo>
                <a:lnTo>
                  <a:pt x="31749" y="104585"/>
                </a:lnTo>
                <a:lnTo>
                  <a:pt x="22224" y="110951"/>
                </a:lnTo>
                <a:lnTo>
                  <a:pt x="15874" y="112812"/>
                </a:lnTo>
                <a:lnTo>
                  <a:pt x="13757" y="114366"/>
                </a:lnTo>
                <a:lnTo>
                  <a:pt x="12346" y="116460"/>
                </a:lnTo>
                <a:lnTo>
                  <a:pt x="11406" y="118915"/>
                </a:lnTo>
                <a:lnTo>
                  <a:pt x="9720" y="120552"/>
                </a:lnTo>
                <a:lnTo>
                  <a:pt x="5025" y="122370"/>
                </a:lnTo>
                <a:lnTo>
                  <a:pt x="3350" y="123913"/>
                </a:lnTo>
                <a:lnTo>
                  <a:pt x="6" y="133325"/>
                </a:lnTo>
                <a:lnTo>
                  <a:pt x="0" y="133347"/>
                </a:lnTo>
                <a:lnTo>
                  <a:pt x="33112" y="133350"/>
                </a:lnTo>
                <a:lnTo>
                  <a:pt x="38705" y="130528"/>
                </a:lnTo>
                <a:lnTo>
                  <a:pt x="45862" y="125149"/>
                </a:lnTo>
                <a:lnTo>
                  <a:pt x="54880" y="124087"/>
                </a:lnTo>
                <a:lnTo>
                  <a:pt x="69968" y="123859"/>
                </a:lnTo>
                <a:lnTo>
                  <a:pt x="76252" y="121018"/>
                </a:lnTo>
                <a:lnTo>
                  <a:pt x="82573" y="117286"/>
                </a:lnTo>
                <a:lnTo>
                  <a:pt x="95254" y="114889"/>
                </a:lnTo>
                <a:lnTo>
                  <a:pt x="142433" y="114300"/>
                </a:lnTo>
                <a:lnTo>
                  <a:pt x="152399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3" name="SMARTInkShape-Group329"/>
          <p:cNvGrpSpPr/>
          <p:nvPr/>
        </p:nvGrpSpPr>
        <p:grpSpPr>
          <a:xfrm>
            <a:off x="4676786" y="5886450"/>
            <a:ext cx="1095365" cy="236098"/>
            <a:chOff x="4676786" y="5886450"/>
            <a:chExt cx="1095365" cy="236098"/>
          </a:xfrm>
        </p:grpSpPr>
        <p:sp>
          <p:nvSpPr>
            <p:cNvPr id="310" name="SMARTInkShape-1133"/>
            <p:cNvSpPr/>
            <p:nvPr>
              <p:custDataLst>
                <p:tags r:id="rId39"/>
              </p:custDataLst>
            </p:nvPr>
          </p:nvSpPr>
          <p:spPr>
            <a:xfrm>
              <a:off x="5476914" y="5886451"/>
              <a:ext cx="295237" cy="236097"/>
            </a:xfrm>
            <a:custGeom>
              <a:avLst/>
              <a:gdLst/>
              <a:ahLst/>
              <a:cxnLst/>
              <a:rect l="0" t="0" r="0" b="0"/>
              <a:pathLst>
                <a:path w="295237" h="236097">
                  <a:moveTo>
                    <a:pt x="199986" y="28574"/>
                  </a:moveTo>
                  <a:lnTo>
                    <a:pt x="199986" y="28574"/>
                  </a:lnTo>
                  <a:lnTo>
                    <a:pt x="199986" y="33630"/>
                  </a:lnTo>
                  <a:lnTo>
                    <a:pt x="201044" y="35119"/>
                  </a:lnTo>
                  <a:lnTo>
                    <a:pt x="202808" y="36113"/>
                  </a:lnTo>
                  <a:lnTo>
                    <a:pt x="209501" y="38096"/>
                  </a:lnTo>
                  <a:lnTo>
                    <a:pt x="217711" y="38099"/>
                  </a:lnTo>
                  <a:lnTo>
                    <a:pt x="218153" y="37041"/>
                  </a:lnTo>
                  <a:lnTo>
                    <a:pt x="219036" y="10886"/>
                  </a:lnTo>
                  <a:lnTo>
                    <a:pt x="210835" y="1443"/>
                  </a:lnTo>
                  <a:lnTo>
                    <a:pt x="204847" y="427"/>
                  </a:lnTo>
                  <a:lnTo>
                    <a:pt x="159059" y="0"/>
                  </a:lnTo>
                  <a:lnTo>
                    <a:pt x="148988" y="1058"/>
                  </a:lnTo>
                  <a:lnTo>
                    <a:pt x="106773" y="19711"/>
                  </a:lnTo>
                  <a:lnTo>
                    <a:pt x="102919" y="22665"/>
                  </a:lnTo>
                  <a:lnTo>
                    <a:pt x="92993" y="25948"/>
                  </a:lnTo>
                  <a:lnTo>
                    <a:pt x="82584" y="28465"/>
                  </a:lnTo>
                  <a:lnTo>
                    <a:pt x="67278" y="38705"/>
                  </a:lnTo>
                  <a:lnTo>
                    <a:pt x="23076" y="81673"/>
                  </a:lnTo>
                  <a:lnTo>
                    <a:pt x="16231" y="88510"/>
                  </a:lnTo>
                  <a:lnTo>
                    <a:pt x="12483" y="97898"/>
                  </a:lnTo>
                  <a:lnTo>
                    <a:pt x="9760" y="108068"/>
                  </a:lnTo>
                  <a:lnTo>
                    <a:pt x="2210" y="123220"/>
                  </a:lnTo>
                  <a:lnTo>
                    <a:pt x="0" y="169753"/>
                  </a:lnTo>
                  <a:lnTo>
                    <a:pt x="2800" y="178809"/>
                  </a:lnTo>
                  <a:lnTo>
                    <a:pt x="16210" y="196564"/>
                  </a:lnTo>
                  <a:lnTo>
                    <a:pt x="31759" y="212687"/>
                  </a:lnTo>
                  <a:lnTo>
                    <a:pt x="38083" y="216235"/>
                  </a:lnTo>
                  <a:lnTo>
                    <a:pt x="44421" y="218871"/>
                  </a:lnTo>
                  <a:lnTo>
                    <a:pt x="50766" y="223570"/>
                  </a:lnTo>
                  <a:lnTo>
                    <a:pt x="59935" y="226363"/>
                  </a:lnTo>
                  <a:lnTo>
                    <a:pt x="76998" y="230759"/>
                  </a:lnTo>
                  <a:lnTo>
                    <a:pt x="95459" y="235942"/>
                  </a:lnTo>
                  <a:lnTo>
                    <a:pt x="108021" y="236096"/>
                  </a:lnTo>
                  <a:lnTo>
                    <a:pt x="152368" y="229131"/>
                  </a:lnTo>
                  <a:lnTo>
                    <a:pt x="165064" y="227777"/>
                  </a:lnTo>
                  <a:lnTo>
                    <a:pt x="209511" y="216854"/>
                  </a:lnTo>
                  <a:lnTo>
                    <a:pt x="228561" y="211713"/>
                  </a:lnTo>
                  <a:lnTo>
                    <a:pt x="266857" y="202230"/>
                  </a:lnTo>
                  <a:lnTo>
                    <a:pt x="295236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1134"/>
            <p:cNvSpPr/>
            <p:nvPr>
              <p:custDataLst>
                <p:tags r:id="rId40"/>
              </p:custDataLst>
            </p:nvPr>
          </p:nvSpPr>
          <p:spPr>
            <a:xfrm>
              <a:off x="5040214" y="5886450"/>
              <a:ext cx="265212" cy="209145"/>
            </a:xfrm>
            <a:custGeom>
              <a:avLst/>
              <a:gdLst/>
              <a:ahLst/>
              <a:cxnLst/>
              <a:rect l="0" t="0" r="0" b="0"/>
              <a:pathLst>
                <a:path w="265212" h="209145">
                  <a:moveTo>
                    <a:pt x="217586" y="0"/>
                  </a:moveTo>
                  <a:lnTo>
                    <a:pt x="217586" y="0"/>
                  </a:lnTo>
                  <a:lnTo>
                    <a:pt x="173033" y="0"/>
                  </a:lnTo>
                  <a:lnTo>
                    <a:pt x="146410" y="0"/>
                  </a:lnTo>
                  <a:lnTo>
                    <a:pt x="140797" y="2822"/>
                  </a:lnTo>
                  <a:lnTo>
                    <a:pt x="134774" y="6545"/>
                  </a:lnTo>
                  <a:lnTo>
                    <a:pt x="122284" y="8937"/>
                  </a:lnTo>
                  <a:lnTo>
                    <a:pt x="119127" y="9132"/>
                  </a:lnTo>
                  <a:lnTo>
                    <a:pt x="112795" y="12173"/>
                  </a:lnTo>
                  <a:lnTo>
                    <a:pt x="85691" y="36649"/>
                  </a:lnTo>
                  <a:lnTo>
                    <a:pt x="84364" y="46174"/>
                  </a:lnTo>
                  <a:lnTo>
                    <a:pt x="84247" y="55699"/>
                  </a:lnTo>
                  <a:lnTo>
                    <a:pt x="85301" y="56183"/>
                  </a:lnTo>
                  <a:lnTo>
                    <a:pt x="89296" y="56720"/>
                  </a:lnTo>
                  <a:lnTo>
                    <a:pt x="94599" y="59781"/>
                  </a:lnTo>
                  <a:lnTo>
                    <a:pt x="101570" y="65313"/>
                  </a:lnTo>
                  <a:lnTo>
                    <a:pt x="110551" y="66406"/>
                  </a:lnTo>
                  <a:lnTo>
                    <a:pt x="125632" y="66639"/>
                  </a:lnTo>
                  <a:lnTo>
                    <a:pt x="131915" y="69482"/>
                  </a:lnTo>
                  <a:lnTo>
                    <a:pt x="139515" y="74873"/>
                  </a:lnTo>
                  <a:lnTo>
                    <a:pt x="150872" y="76197"/>
                  </a:lnTo>
                  <a:lnTo>
                    <a:pt x="150908" y="84401"/>
                  </a:lnTo>
                  <a:lnTo>
                    <a:pt x="149851" y="84842"/>
                  </a:lnTo>
                  <a:lnTo>
                    <a:pt x="125401" y="86761"/>
                  </a:lnTo>
                  <a:lnTo>
                    <a:pt x="112789" y="93259"/>
                  </a:lnTo>
                  <a:lnTo>
                    <a:pt x="96933" y="96046"/>
                  </a:lnTo>
                  <a:lnTo>
                    <a:pt x="74711" y="111711"/>
                  </a:lnTo>
                  <a:lnTo>
                    <a:pt x="68361" y="114207"/>
                  </a:lnTo>
                  <a:lnTo>
                    <a:pt x="58836" y="120505"/>
                  </a:lnTo>
                  <a:lnTo>
                    <a:pt x="49311" y="123899"/>
                  </a:lnTo>
                  <a:lnTo>
                    <a:pt x="14386" y="155612"/>
                  </a:lnTo>
                  <a:lnTo>
                    <a:pt x="10858" y="161942"/>
                  </a:lnTo>
                  <a:lnTo>
                    <a:pt x="8232" y="168282"/>
                  </a:lnTo>
                  <a:lnTo>
                    <a:pt x="0" y="179094"/>
                  </a:lnTo>
                  <a:lnTo>
                    <a:pt x="562" y="180779"/>
                  </a:lnTo>
                  <a:lnTo>
                    <a:pt x="5351" y="188208"/>
                  </a:lnTo>
                  <a:lnTo>
                    <a:pt x="7683" y="198260"/>
                  </a:lnTo>
                  <a:lnTo>
                    <a:pt x="8859" y="198848"/>
                  </a:lnTo>
                  <a:lnTo>
                    <a:pt x="12988" y="199502"/>
                  </a:lnTo>
                  <a:lnTo>
                    <a:pt x="18350" y="202614"/>
                  </a:lnTo>
                  <a:lnTo>
                    <a:pt x="21263" y="204927"/>
                  </a:lnTo>
                  <a:lnTo>
                    <a:pt x="30142" y="207495"/>
                  </a:lnTo>
                  <a:lnTo>
                    <a:pt x="48033" y="209144"/>
                  </a:lnTo>
                  <a:lnTo>
                    <a:pt x="94254" y="199825"/>
                  </a:lnTo>
                  <a:lnTo>
                    <a:pt x="141229" y="188316"/>
                  </a:lnTo>
                  <a:lnTo>
                    <a:pt x="155075" y="184238"/>
                  </a:lnTo>
                  <a:lnTo>
                    <a:pt x="199084" y="176347"/>
                  </a:lnTo>
                  <a:lnTo>
                    <a:pt x="238694" y="161734"/>
                  </a:lnTo>
                  <a:lnTo>
                    <a:pt x="26521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135"/>
            <p:cNvSpPr/>
            <p:nvPr>
              <p:custDataLst>
                <p:tags r:id="rId41"/>
              </p:custDataLst>
            </p:nvPr>
          </p:nvSpPr>
          <p:spPr>
            <a:xfrm>
              <a:off x="4676786" y="5886488"/>
              <a:ext cx="247640" cy="228548"/>
            </a:xfrm>
            <a:custGeom>
              <a:avLst/>
              <a:gdLst/>
              <a:ahLst/>
              <a:cxnLst/>
              <a:rect l="0" t="0" r="0" b="0"/>
              <a:pathLst>
                <a:path w="247640" h="228548">
                  <a:moveTo>
                    <a:pt x="152389" y="19012"/>
                  </a:moveTo>
                  <a:lnTo>
                    <a:pt x="152389" y="19012"/>
                  </a:lnTo>
                  <a:lnTo>
                    <a:pt x="152389" y="33201"/>
                  </a:lnTo>
                  <a:lnTo>
                    <a:pt x="151331" y="34822"/>
                  </a:lnTo>
                  <a:lnTo>
                    <a:pt x="149567" y="35902"/>
                  </a:lnTo>
                  <a:lnTo>
                    <a:pt x="147332" y="36622"/>
                  </a:lnTo>
                  <a:lnTo>
                    <a:pt x="145843" y="38160"/>
                  </a:lnTo>
                  <a:lnTo>
                    <a:pt x="144188" y="42692"/>
                  </a:lnTo>
                  <a:lnTo>
                    <a:pt x="142068" y="54224"/>
                  </a:lnTo>
                  <a:lnTo>
                    <a:pt x="136396" y="63548"/>
                  </a:lnTo>
                  <a:lnTo>
                    <a:pt x="134245" y="74071"/>
                  </a:lnTo>
                  <a:lnTo>
                    <a:pt x="132549" y="89065"/>
                  </a:lnTo>
                  <a:lnTo>
                    <a:pt x="125814" y="100682"/>
                  </a:lnTo>
                  <a:lnTo>
                    <a:pt x="120117" y="107520"/>
                  </a:lnTo>
                  <a:lnTo>
                    <a:pt x="116879" y="116911"/>
                  </a:lnTo>
                  <a:lnTo>
                    <a:pt x="112234" y="134096"/>
                  </a:lnTo>
                  <a:lnTo>
                    <a:pt x="104155" y="149773"/>
                  </a:lnTo>
                  <a:lnTo>
                    <a:pt x="69832" y="196521"/>
                  </a:lnTo>
                  <a:lnTo>
                    <a:pt x="41264" y="224322"/>
                  </a:lnTo>
                  <a:lnTo>
                    <a:pt x="31739" y="227305"/>
                  </a:lnTo>
                  <a:lnTo>
                    <a:pt x="5015" y="228547"/>
                  </a:lnTo>
                  <a:lnTo>
                    <a:pt x="3339" y="227493"/>
                  </a:lnTo>
                  <a:lnTo>
                    <a:pt x="2223" y="225733"/>
                  </a:lnTo>
                  <a:lnTo>
                    <a:pt x="430" y="220360"/>
                  </a:lnTo>
                  <a:lnTo>
                    <a:pt x="0" y="196681"/>
                  </a:lnTo>
                  <a:lnTo>
                    <a:pt x="1054" y="194609"/>
                  </a:lnTo>
                  <a:lnTo>
                    <a:pt x="2816" y="193226"/>
                  </a:lnTo>
                  <a:lnTo>
                    <a:pt x="5049" y="192304"/>
                  </a:lnTo>
                  <a:lnTo>
                    <a:pt x="6537" y="190631"/>
                  </a:lnTo>
                  <a:lnTo>
                    <a:pt x="11748" y="180344"/>
                  </a:lnTo>
                  <a:lnTo>
                    <a:pt x="22655" y="168120"/>
                  </a:lnTo>
                  <a:lnTo>
                    <a:pt x="28760" y="164657"/>
                  </a:lnTo>
                  <a:lnTo>
                    <a:pt x="35001" y="162059"/>
                  </a:lnTo>
                  <a:lnTo>
                    <a:pt x="44465" y="155706"/>
                  </a:lnTo>
                  <a:lnTo>
                    <a:pt x="55029" y="153353"/>
                  </a:lnTo>
                  <a:lnTo>
                    <a:pt x="70037" y="151597"/>
                  </a:lnTo>
                  <a:lnTo>
                    <a:pt x="88497" y="144200"/>
                  </a:lnTo>
                  <a:lnTo>
                    <a:pt x="112961" y="142957"/>
                  </a:lnTo>
                  <a:lnTo>
                    <a:pt x="121813" y="145712"/>
                  </a:lnTo>
                  <a:lnTo>
                    <a:pt x="129275" y="149406"/>
                  </a:lnTo>
                  <a:lnTo>
                    <a:pt x="149136" y="153162"/>
                  </a:lnTo>
                  <a:lnTo>
                    <a:pt x="161711" y="162040"/>
                  </a:lnTo>
                  <a:lnTo>
                    <a:pt x="198560" y="198533"/>
                  </a:lnTo>
                  <a:lnTo>
                    <a:pt x="209109" y="199950"/>
                  </a:lnTo>
                  <a:lnTo>
                    <a:pt x="214469" y="199976"/>
                  </a:lnTo>
                  <a:lnTo>
                    <a:pt x="216000" y="198922"/>
                  </a:lnTo>
                  <a:lnTo>
                    <a:pt x="217021" y="197160"/>
                  </a:lnTo>
                  <a:lnTo>
                    <a:pt x="217702" y="194927"/>
                  </a:lnTo>
                  <a:lnTo>
                    <a:pt x="219214" y="193439"/>
                  </a:lnTo>
                  <a:lnTo>
                    <a:pt x="223717" y="191785"/>
                  </a:lnTo>
                  <a:lnTo>
                    <a:pt x="225341" y="190286"/>
                  </a:lnTo>
                  <a:lnTo>
                    <a:pt x="235938" y="171216"/>
                  </a:lnTo>
                  <a:lnTo>
                    <a:pt x="238886" y="155511"/>
                  </a:lnTo>
                  <a:lnTo>
                    <a:pt x="245596" y="142832"/>
                  </a:lnTo>
                  <a:lnTo>
                    <a:pt x="247236" y="125080"/>
                  </a:lnTo>
                  <a:lnTo>
                    <a:pt x="244636" y="116248"/>
                  </a:lnTo>
                  <a:lnTo>
                    <a:pt x="241013" y="108794"/>
                  </a:lnTo>
                  <a:lnTo>
                    <a:pt x="238686" y="92563"/>
                  </a:lnTo>
                  <a:lnTo>
                    <a:pt x="237310" y="82394"/>
                  </a:lnTo>
                  <a:lnTo>
                    <a:pt x="230585" y="70717"/>
                  </a:lnTo>
                  <a:lnTo>
                    <a:pt x="187310" y="25365"/>
                  </a:lnTo>
                  <a:lnTo>
                    <a:pt x="177788" y="15838"/>
                  </a:lnTo>
                  <a:lnTo>
                    <a:pt x="168616" y="12309"/>
                  </a:lnTo>
                  <a:lnTo>
                    <a:pt x="158543" y="9683"/>
                  </a:lnTo>
                  <a:lnTo>
                    <a:pt x="145863" y="3312"/>
                  </a:lnTo>
                  <a:lnTo>
                    <a:pt x="101715" y="0"/>
                  </a:lnTo>
                  <a:lnTo>
                    <a:pt x="95295" y="2801"/>
                  </a:lnTo>
                  <a:lnTo>
                    <a:pt x="88914" y="6515"/>
                  </a:lnTo>
                  <a:lnTo>
                    <a:pt x="76194" y="8901"/>
                  </a:lnTo>
                  <a:lnTo>
                    <a:pt x="73017" y="9096"/>
                  </a:lnTo>
                  <a:lnTo>
                    <a:pt x="70899" y="10285"/>
                  </a:lnTo>
                  <a:lnTo>
                    <a:pt x="69487" y="12136"/>
                  </a:lnTo>
                  <a:lnTo>
                    <a:pt x="66860" y="17014"/>
                  </a:lnTo>
                  <a:lnTo>
                    <a:pt x="60490" y="25710"/>
                  </a:lnTo>
                  <a:lnTo>
                    <a:pt x="58132" y="34990"/>
                  </a:lnTo>
                  <a:lnTo>
                    <a:pt x="57270" y="50776"/>
                  </a:lnTo>
                  <a:lnTo>
                    <a:pt x="58285" y="52888"/>
                  </a:lnTo>
                  <a:lnTo>
                    <a:pt x="60019" y="54296"/>
                  </a:lnTo>
                  <a:lnTo>
                    <a:pt x="62234" y="55235"/>
                  </a:lnTo>
                  <a:lnTo>
                    <a:pt x="63711" y="56919"/>
                  </a:lnTo>
                  <a:lnTo>
                    <a:pt x="68903" y="67226"/>
                  </a:lnTo>
                  <a:lnTo>
                    <a:pt x="79806" y="79454"/>
                  </a:lnTo>
                  <a:lnTo>
                    <a:pt x="85910" y="82916"/>
                  </a:lnTo>
                  <a:lnTo>
                    <a:pt x="98119" y="84867"/>
                  </a:lnTo>
                  <a:lnTo>
                    <a:pt x="143528" y="85666"/>
                  </a:lnTo>
                  <a:lnTo>
                    <a:pt x="183844" y="82863"/>
                  </a:lnTo>
                  <a:lnTo>
                    <a:pt x="228005" y="73928"/>
                  </a:lnTo>
                  <a:lnTo>
                    <a:pt x="247639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0" name="SMARTInkShape-Group330"/>
          <p:cNvGrpSpPr/>
          <p:nvPr/>
        </p:nvGrpSpPr>
        <p:grpSpPr>
          <a:xfrm>
            <a:off x="6019845" y="5823900"/>
            <a:ext cx="1038181" cy="319726"/>
            <a:chOff x="6019845" y="5823900"/>
            <a:chExt cx="1038181" cy="319726"/>
          </a:xfrm>
        </p:grpSpPr>
        <p:sp>
          <p:nvSpPr>
            <p:cNvPr id="314" name="SMARTInkShape-1136"/>
            <p:cNvSpPr/>
            <p:nvPr>
              <p:custDataLst>
                <p:tags r:id="rId33"/>
              </p:custDataLst>
            </p:nvPr>
          </p:nvSpPr>
          <p:spPr>
            <a:xfrm>
              <a:off x="7048500" y="61341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1137"/>
            <p:cNvSpPr/>
            <p:nvPr>
              <p:custDataLst>
                <p:tags r:id="rId34"/>
              </p:custDataLst>
            </p:nvPr>
          </p:nvSpPr>
          <p:spPr>
            <a:xfrm>
              <a:off x="6905625" y="5823900"/>
              <a:ext cx="104648" cy="91126"/>
            </a:xfrm>
            <a:custGeom>
              <a:avLst/>
              <a:gdLst/>
              <a:ahLst/>
              <a:cxnLst/>
              <a:rect l="0" t="0" r="0" b="0"/>
              <a:pathLst>
                <a:path w="104648" h="91126">
                  <a:moveTo>
                    <a:pt x="28575" y="33975"/>
                  </a:moveTo>
                  <a:lnTo>
                    <a:pt x="28575" y="33975"/>
                  </a:lnTo>
                  <a:lnTo>
                    <a:pt x="38090" y="24460"/>
                  </a:lnTo>
                  <a:lnTo>
                    <a:pt x="29898" y="24450"/>
                  </a:lnTo>
                  <a:lnTo>
                    <a:pt x="29457" y="25509"/>
                  </a:lnTo>
                  <a:lnTo>
                    <a:pt x="28966" y="29506"/>
                  </a:lnTo>
                  <a:lnTo>
                    <a:pt x="27778" y="30995"/>
                  </a:lnTo>
                  <a:lnTo>
                    <a:pt x="23635" y="32651"/>
                  </a:lnTo>
                  <a:lnTo>
                    <a:pt x="22106" y="34151"/>
                  </a:lnTo>
                  <a:lnTo>
                    <a:pt x="19452" y="42060"/>
                  </a:lnTo>
                  <a:lnTo>
                    <a:pt x="19061" y="65853"/>
                  </a:lnTo>
                  <a:lnTo>
                    <a:pt x="20116" y="67927"/>
                  </a:lnTo>
                  <a:lnTo>
                    <a:pt x="21877" y="69310"/>
                  </a:lnTo>
                  <a:lnTo>
                    <a:pt x="24110" y="70231"/>
                  </a:lnTo>
                  <a:lnTo>
                    <a:pt x="25598" y="71904"/>
                  </a:lnTo>
                  <a:lnTo>
                    <a:pt x="28184" y="80115"/>
                  </a:lnTo>
                  <a:lnTo>
                    <a:pt x="31224" y="80940"/>
                  </a:lnTo>
                  <a:lnTo>
                    <a:pt x="70247" y="81600"/>
                  </a:lnTo>
                  <a:lnTo>
                    <a:pt x="76376" y="78778"/>
                  </a:lnTo>
                  <a:lnTo>
                    <a:pt x="90234" y="67411"/>
                  </a:lnTo>
                  <a:lnTo>
                    <a:pt x="93021" y="61888"/>
                  </a:lnTo>
                  <a:lnTo>
                    <a:pt x="93764" y="58934"/>
                  </a:lnTo>
                  <a:lnTo>
                    <a:pt x="103805" y="43669"/>
                  </a:lnTo>
                  <a:lnTo>
                    <a:pt x="104647" y="30404"/>
                  </a:lnTo>
                  <a:lnTo>
                    <a:pt x="101895" y="24274"/>
                  </a:lnTo>
                  <a:lnTo>
                    <a:pt x="96562" y="16771"/>
                  </a:lnTo>
                  <a:lnTo>
                    <a:pt x="95638" y="10416"/>
                  </a:lnTo>
                  <a:lnTo>
                    <a:pt x="94451" y="8744"/>
                  </a:lnTo>
                  <a:lnTo>
                    <a:pt x="92601" y="7629"/>
                  </a:lnTo>
                  <a:lnTo>
                    <a:pt x="84940" y="6060"/>
                  </a:lnTo>
                  <a:lnTo>
                    <a:pt x="82027" y="5840"/>
                  </a:lnTo>
                  <a:lnTo>
                    <a:pt x="75967" y="2774"/>
                  </a:lnTo>
                  <a:lnTo>
                    <a:pt x="72870" y="474"/>
                  </a:lnTo>
                  <a:lnTo>
                    <a:pt x="69747" y="0"/>
                  </a:lnTo>
                  <a:lnTo>
                    <a:pt x="66606" y="741"/>
                  </a:lnTo>
                  <a:lnTo>
                    <a:pt x="60295" y="3329"/>
                  </a:lnTo>
                  <a:lnTo>
                    <a:pt x="49502" y="5127"/>
                  </a:lnTo>
                  <a:lnTo>
                    <a:pt x="17083" y="27784"/>
                  </a:lnTo>
                  <a:lnTo>
                    <a:pt x="12884" y="34045"/>
                  </a:lnTo>
                  <a:lnTo>
                    <a:pt x="9959" y="40356"/>
                  </a:lnTo>
                  <a:lnTo>
                    <a:pt x="5131" y="46689"/>
                  </a:lnTo>
                  <a:lnTo>
                    <a:pt x="2281" y="55853"/>
                  </a:lnTo>
                  <a:lnTo>
                    <a:pt x="0" y="91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138"/>
            <p:cNvSpPr/>
            <p:nvPr>
              <p:custDataLst>
                <p:tags r:id="rId35"/>
              </p:custDataLst>
            </p:nvPr>
          </p:nvSpPr>
          <p:spPr>
            <a:xfrm>
              <a:off x="6638925" y="5877357"/>
              <a:ext cx="190452" cy="218640"/>
            </a:xfrm>
            <a:custGeom>
              <a:avLst/>
              <a:gdLst/>
              <a:ahLst/>
              <a:cxnLst/>
              <a:rect l="0" t="0" r="0" b="0"/>
              <a:pathLst>
                <a:path w="190452" h="218640">
                  <a:moveTo>
                    <a:pt x="0" y="123393"/>
                  </a:moveTo>
                  <a:lnTo>
                    <a:pt x="0" y="123393"/>
                  </a:lnTo>
                  <a:lnTo>
                    <a:pt x="16246" y="108205"/>
                  </a:lnTo>
                  <a:lnTo>
                    <a:pt x="22390" y="106060"/>
                  </a:lnTo>
                  <a:lnTo>
                    <a:pt x="24452" y="104430"/>
                  </a:lnTo>
                  <a:lnTo>
                    <a:pt x="28411" y="98137"/>
                  </a:lnTo>
                  <a:lnTo>
                    <a:pt x="37969" y="94856"/>
                  </a:lnTo>
                  <a:lnTo>
                    <a:pt x="47230" y="85686"/>
                  </a:lnTo>
                  <a:lnTo>
                    <a:pt x="29909" y="103009"/>
                  </a:lnTo>
                  <a:lnTo>
                    <a:pt x="28970" y="109004"/>
                  </a:lnTo>
                  <a:lnTo>
                    <a:pt x="28692" y="117483"/>
                  </a:lnTo>
                  <a:lnTo>
                    <a:pt x="25805" y="123589"/>
                  </a:lnTo>
                  <a:lnTo>
                    <a:pt x="20384" y="131076"/>
                  </a:lnTo>
                  <a:lnTo>
                    <a:pt x="19314" y="140158"/>
                  </a:lnTo>
                  <a:lnTo>
                    <a:pt x="19051" y="183721"/>
                  </a:lnTo>
                  <a:lnTo>
                    <a:pt x="21872" y="190069"/>
                  </a:lnTo>
                  <a:lnTo>
                    <a:pt x="25595" y="196418"/>
                  </a:lnTo>
                  <a:lnTo>
                    <a:pt x="27987" y="209118"/>
                  </a:lnTo>
                  <a:lnTo>
                    <a:pt x="28182" y="212293"/>
                  </a:lnTo>
                  <a:lnTo>
                    <a:pt x="29371" y="214410"/>
                  </a:lnTo>
                  <a:lnTo>
                    <a:pt x="31223" y="215821"/>
                  </a:lnTo>
                  <a:lnTo>
                    <a:pt x="36102" y="217389"/>
                  </a:lnTo>
                  <a:lnTo>
                    <a:pt x="79379" y="218639"/>
                  </a:lnTo>
                  <a:lnTo>
                    <a:pt x="85727" y="215819"/>
                  </a:lnTo>
                  <a:lnTo>
                    <a:pt x="116152" y="196253"/>
                  </a:lnTo>
                  <a:lnTo>
                    <a:pt x="135999" y="172982"/>
                  </a:lnTo>
                  <a:lnTo>
                    <a:pt x="146169" y="164482"/>
                  </a:lnTo>
                  <a:lnTo>
                    <a:pt x="177720" y="119248"/>
                  </a:lnTo>
                  <a:lnTo>
                    <a:pt x="187662" y="97448"/>
                  </a:lnTo>
                  <a:lnTo>
                    <a:pt x="190451" y="53981"/>
                  </a:lnTo>
                  <a:lnTo>
                    <a:pt x="182295" y="26331"/>
                  </a:lnTo>
                  <a:lnTo>
                    <a:pt x="180797" y="23760"/>
                  </a:lnTo>
                  <a:lnTo>
                    <a:pt x="178739" y="22046"/>
                  </a:lnTo>
                  <a:lnTo>
                    <a:pt x="173631" y="19083"/>
                  </a:lnTo>
                  <a:lnTo>
                    <a:pt x="164805" y="12524"/>
                  </a:lnTo>
                  <a:lnTo>
                    <a:pt x="155487" y="9051"/>
                  </a:lnTo>
                  <a:lnTo>
                    <a:pt x="146024" y="2847"/>
                  </a:lnTo>
                  <a:lnTo>
                    <a:pt x="136518" y="540"/>
                  </a:lnTo>
                  <a:lnTo>
                    <a:pt x="130173" y="0"/>
                  </a:lnTo>
                  <a:lnTo>
                    <a:pt x="123824" y="2582"/>
                  </a:lnTo>
                  <a:lnTo>
                    <a:pt x="117475" y="6199"/>
                  </a:lnTo>
                  <a:lnTo>
                    <a:pt x="96544" y="13769"/>
                  </a:lnTo>
                  <a:lnTo>
                    <a:pt x="76788" y="28340"/>
                  </a:lnTo>
                  <a:lnTo>
                    <a:pt x="60403" y="45102"/>
                  </a:lnTo>
                  <a:lnTo>
                    <a:pt x="51881" y="60096"/>
                  </a:lnTo>
                  <a:lnTo>
                    <a:pt x="40394" y="88403"/>
                  </a:lnTo>
                  <a:lnTo>
                    <a:pt x="32548" y="101266"/>
                  </a:lnTo>
                  <a:lnTo>
                    <a:pt x="28678" y="132435"/>
                  </a:lnTo>
                  <a:lnTo>
                    <a:pt x="28621" y="137290"/>
                  </a:lnTo>
                  <a:lnTo>
                    <a:pt x="31417" y="142975"/>
                  </a:lnTo>
                  <a:lnTo>
                    <a:pt x="33645" y="145973"/>
                  </a:lnTo>
                  <a:lnTo>
                    <a:pt x="38943" y="149303"/>
                  </a:lnTo>
                  <a:lnTo>
                    <a:pt x="47625" y="1519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1139"/>
            <p:cNvSpPr/>
            <p:nvPr>
              <p:custDataLst>
                <p:tags r:id="rId36"/>
              </p:custDataLst>
            </p:nvPr>
          </p:nvSpPr>
          <p:spPr>
            <a:xfrm>
              <a:off x="6439020" y="5867411"/>
              <a:ext cx="171331" cy="238115"/>
            </a:xfrm>
            <a:custGeom>
              <a:avLst/>
              <a:gdLst/>
              <a:ahLst/>
              <a:cxnLst/>
              <a:rect l="0" t="0" r="0" b="0"/>
              <a:pathLst>
                <a:path w="171331" h="238115">
                  <a:moveTo>
                    <a:pt x="171330" y="47614"/>
                  </a:moveTo>
                  <a:lnTo>
                    <a:pt x="171330" y="47614"/>
                  </a:lnTo>
                  <a:lnTo>
                    <a:pt x="171330" y="33149"/>
                  </a:lnTo>
                  <a:lnTo>
                    <a:pt x="170272" y="31620"/>
                  </a:lnTo>
                  <a:lnTo>
                    <a:pt x="168508" y="30601"/>
                  </a:lnTo>
                  <a:lnTo>
                    <a:pt x="163130" y="28966"/>
                  </a:lnTo>
                  <a:lnTo>
                    <a:pt x="162393" y="25921"/>
                  </a:lnTo>
                  <a:lnTo>
                    <a:pt x="161839" y="14385"/>
                  </a:lnTo>
                  <a:lnTo>
                    <a:pt x="160769" y="12761"/>
                  </a:lnTo>
                  <a:lnTo>
                    <a:pt x="158998" y="11679"/>
                  </a:lnTo>
                  <a:lnTo>
                    <a:pt x="153607" y="9942"/>
                  </a:lnTo>
                  <a:lnTo>
                    <a:pt x="152870" y="6882"/>
                  </a:lnTo>
                  <a:lnTo>
                    <a:pt x="152673" y="4584"/>
                  </a:lnTo>
                  <a:lnTo>
                    <a:pt x="151484" y="3052"/>
                  </a:lnTo>
                  <a:lnTo>
                    <a:pt x="147340" y="1351"/>
                  </a:lnTo>
                  <a:lnTo>
                    <a:pt x="120125" y="0"/>
                  </a:lnTo>
                  <a:lnTo>
                    <a:pt x="114000" y="2816"/>
                  </a:lnTo>
                  <a:lnTo>
                    <a:pt x="107750" y="6537"/>
                  </a:lnTo>
                  <a:lnTo>
                    <a:pt x="98281" y="9690"/>
                  </a:lnTo>
                  <a:lnTo>
                    <a:pt x="53855" y="50800"/>
                  </a:lnTo>
                  <a:lnTo>
                    <a:pt x="50327" y="57144"/>
                  </a:lnTo>
                  <a:lnTo>
                    <a:pt x="47701" y="63491"/>
                  </a:lnTo>
                  <a:lnTo>
                    <a:pt x="32426" y="89085"/>
                  </a:lnTo>
                  <a:lnTo>
                    <a:pt x="29239" y="104176"/>
                  </a:lnTo>
                  <a:lnTo>
                    <a:pt x="28459" y="131846"/>
                  </a:lnTo>
                  <a:lnTo>
                    <a:pt x="29516" y="132344"/>
                  </a:lnTo>
                  <a:lnTo>
                    <a:pt x="57109" y="133328"/>
                  </a:lnTo>
                  <a:lnTo>
                    <a:pt x="65179" y="130512"/>
                  </a:lnTo>
                  <a:lnTo>
                    <a:pt x="95094" y="107513"/>
                  </a:lnTo>
                  <a:lnTo>
                    <a:pt x="101464" y="104927"/>
                  </a:lnTo>
                  <a:lnTo>
                    <a:pt x="126879" y="82422"/>
                  </a:lnTo>
                  <a:lnTo>
                    <a:pt x="130408" y="76137"/>
                  </a:lnTo>
                  <a:lnTo>
                    <a:pt x="132673" y="63479"/>
                  </a:lnTo>
                  <a:lnTo>
                    <a:pt x="133917" y="61365"/>
                  </a:lnTo>
                  <a:lnTo>
                    <a:pt x="135805" y="59956"/>
                  </a:lnTo>
                  <a:lnTo>
                    <a:pt x="138122" y="59018"/>
                  </a:lnTo>
                  <a:lnTo>
                    <a:pt x="139666" y="57333"/>
                  </a:lnTo>
                  <a:lnTo>
                    <a:pt x="142752" y="47625"/>
                  </a:lnTo>
                  <a:lnTo>
                    <a:pt x="142755" y="83872"/>
                  </a:lnTo>
                  <a:lnTo>
                    <a:pt x="134555" y="107010"/>
                  </a:lnTo>
                  <a:lnTo>
                    <a:pt x="132249" y="130110"/>
                  </a:lnTo>
                  <a:lnTo>
                    <a:pt x="125706" y="142853"/>
                  </a:lnTo>
                  <a:lnTo>
                    <a:pt x="114082" y="176906"/>
                  </a:lnTo>
                  <a:lnTo>
                    <a:pt x="106831" y="190314"/>
                  </a:lnTo>
                  <a:lnTo>
                    <a:pt x="106105" y="193548"/>
                  </a:lnTo>
                  <a:lnTo>
                    <a:pt x="100027" y="203155"/>
                  </a:lnTo>
                  <a:lnTo>
                    <a:pt x="89552" y="215882"/>
                  </a:lnTo>
                  <a:lnTo>
                    <a:pt x="87359" y="222236"/>
                  </a:lnTo>
                  <a:lnTo>
                    <a:pt x="85716" y="224354"/>
                  </a:lnTo>
                  <a:lnTo>
                    <a:pt x="69461" y="234763"/>
                  </a:lnTo>
                  <a:lnTo>
                    <a:pt x="60126" y="237121"/>
                  </a:lnTo>
                  <a:lnTo>
                    <a:pt x="20685" y="238114"/>
                  </a:lnTo>
                  <a:lnTo>
                    <a:pt x="9843" y="228982"/>
                  </a:lnTo>
                  <a:lnTo>
                    <a:pt x="1243" y="228623"/>
                  </a:lnTo>
                  <a:lnTo>
                    <a:pt x="788" y="227553"/>
                  </a:lnTo>
                  <a:lnTo>
                    <a:pt x="0" y="220391"/>
                  </a:lnTo>
                  <a:lnTo>
                    <a:pt x="1018" y="219949"/>
                  </a:lnTo>
                  <a:lnTo>
                    <a:pt x="8092" y="219180"/>
                  </a:lnTo>
                  <a:lnTo>
                    <a:pt x="17490" y="210873"/>
                  </a:lnTo>
                  <a:lnTo>
                    <a:pt x="28455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1140"/>
            <p:cNvSpPr/>
            <p:nvPr>
              <p:custDataLst>
                <p:tags r:id="rId37"/>
              </p:custDataLst>
            </p:nvPr>
          </p:nvSpPr>
          <p:spPr>
            <a:xfrm>
              <a:off x="6019845" y="6019800"/>
              <a:ext cx="238081" cy="38098"/>
            </a:xfrm>
            <a:custGeom>
              <a:avLst/>
              <a:gdLst/>
              <a:ahLst/>
              <a:cxnLst/>
              <a:rect l="0" t="0" r="0" b="0"/>
              <a:pathLst>
                <a:path w="238081" h="38098">
                  <a:moveTo>
                    <a:pt x="19005" y="28575"/>
                  </a:moveTo>
                  <a:lnTo>
                    <a:pt x="19005" y="28575"/>
                  </a:lnTo>
                  <a:lnTo>
                    <a:pt x="5748" y="28575"/>
                  </a:lnTo>
                  <a:lnTo>
                    <a:pt x="3817" y="29633"/>
                  </a:lnTo>
                  <a:lnTo>
                    <a:pt x="2530" y="31397"/>
                  </a:lnTo>
                  <a:lnTo>
                    <a:pt x="0" y="37984"/>
                  </a:lnTo>
                  <a:lnTo>
                    <a:pt x="19202" y="38097"/>
                  </a:lnTo>
                  <a:lnTo>
                    <a:pt x="27207" y="35277"/>
                  </a:lnTo>
                  <a:lnTo>
                    <a:pt x="34292" y="31553"/>
                  </a:lnTo>
                  <a:lnTo>
                    <a:pt x="45289" y="29458"/>
                  </a:lnTo>
                  <a:lnTo>
                    <a:pt x="88325" y="28591"/>
                  </a:lnTo>
                  <a:lnTo>
                    <a:pt x="99555" y="27524"/>
                  </a:lnTo>
                  <a:lnTo>
                    <a:pt x="132538" y="19639"/>
                  </a:lnTo>
                  <a:lnTo>
                    <a:pt x="168376" y="18014"/>
                  </a:lnTo>
                  <a:lnTo>
                    <a:pt x="197242" y="10852"/>
                  </a:lnTo>
                  <a:lnTo>
                    <a:pt x="215745" y="8729"/>
                  </a:lnTo>
                  <a:lnTo>
                    <a:pt x="23808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1141"/>
            <p:cNvSpPr/>
            <p:nvPr>
              <p:custDataLst>
                <p:tags r:id="rId38"/>
              </p:custDataLst>
            </p:nvPr>
          </p:nvSpPr>
          <p:spPr>
            <a:xfrm>
              <a:off x="6057900" y="5981700"/>
              <a:ext cx="199895" cy="9526"/>
            </a:xfrm>
            <a:custGeom>
              <a:avLst/>
              <a:gdLst/>
              <a:ahLst/>
              <a:cxnLst/>
              <a:rect l="0" t="0" r="0" b="0"/>
              <a:pathLst>
                <a:path w="199895" h="9526">
                  <a:moveTo>
                    <a:pt x="0" y="0"/>
                  </a:moveTo>
                  <a:lnTo>
                    <a:pt x="0" y="0"/>
                  </a:lnTo>
                  <a:lnTo>
                    <a:pt x="41681" y="0"/>
                  </a:lnTo>
                  <a:lnTo>
                    <a:pt x="47805" y="2822"/>
                  </a:lnTo>
                  <a:lnTo>
                    <a:pt x="50920" y="5056"/>
                  </a:lnTo>
                  <a:lnTo>
                    <a:pt x="55113" y="5488"/>
                  </a:lnTo>
                  <a:lnTo>
                    <a:pt x="102616" y="122"/>
                  </a:lnTo>
                  <a:lnTo>
                    <a:pt x="148939" y="1"/>
                  </a:lnTo>
                  <a:lnTo>
                    <a:pt x="194999" y="0"/>
                  </a:lnTo>
                  <a:lnTo>
                    <a:pt x="199894" y="0"/>
                  </a:lnTo>
                  <a:lnTo>
                    <a:pt x="182688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348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167</Words>
  <Application>Microsoft Office PowerPoint</Application>
  <PresentationFormat>Произвольный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Подготовка к муниципальному этапу всероссийской олимпиады школьников по математике</vt:lpstr>
      <vt:lpstr>1. В треугольнике АВС биссектриса АЕ равна отрезку ЕС.  Найдите угол АВС, если АС = 2АВ</vt:lpstr>
      <vt:lpstr>2. Дан прямоугольный треугольник АВС (АВ – гипотенуза). На большем катете АС треугольника АВС выбрана точка К так, что АК = ВК. СН – высота треугольника АВС, точка М симметрична точке В относительно точки Н. Докажите, что отрезки ВК и СМ перпендикулярны.</vt:lpstr>
      <vt:lpstr>3. В треугольнике АВС угол С – прямой. На стороне АС нашлась точка D, а на отрезке BD – точка К такие, что ∠АВС = ∠КАD = ∠AKD. Докажите, что ВК = 2DC.</vt:lpstr>
      <vt:lpstr>4. В окружность вписан прямоугольный треугольник АВС с гипотенузой АВ. На большем катете ВС взята точка D  так, что АС = BD, а точка Е – середина дуги АВ, содержащей точку С. Найдите угол DEC.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4</cp:revision>
  <dcterms:created xsi:type="dcterms:W3CDTF">2023-09-30T15:47:53Z</dcterms:created>
  <dcterms:modified xsi:type="dcterms:W3CDTF">2023-10-02T14:20:16Z</dcterms:modified>
</cp:coreProperties>
</file>