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23" r:id="rId3"/>
    <p:sldId id="320" r:id="rId4"/>
    <p:sldId id="327" r:id="rId5"/>
    <p:sldId id="328" r:id="rId6"/>
    <p:sldId id="329" r:id="rId7"/>
    <p:sldId id="332" r:id="rId8"/>
    <p:sldId id="330" r:id="rId9"/>
    <p:sldId id="331" r:id="rId10"/>
  </p:sldIdLst>
  <p:sldSz cx="9144000" cy="6858000" type="screen4x3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05" autoAdjust="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78C62-4130-4A18-860C-7E42A390D3BC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53062" cy="4475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97495-F654-4E71-9FF2-BE9CEE5117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626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D8D58-3918-42EF-A07D-88A7B3DF1013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ptd.ippk.arkh-edu.ru/upload/medialibrary/d37/risunok1.png"/>
          <p:cNvPicPr>
            <a:picLocks noChangeAspect="1" noChangeArrowheads="1"/>
          </p:cNvPicPr>
          <p:nvPr/>
        </p:nvPicPr>
        <p:blipFill>
          <a:blip r:embed="rId3" cstate="print"/>
          <a:srcRect l="5581" r="5134"/>
          <a:stretch>
            <a:fillRect/>
          </a:stretch>
        </p:blipFill>
        <p:spPr bwMode="auto">
          <a:xfrm>
            <a:off x="0" y="214290"/>
            <a:ext cx="9144000" cy="5500726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3081693"/>
            <a:ext cx="4071966" cy="209278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365F9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«Статика и гидростатика»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7196" y="5805264"/>
            <a:ext cx="4651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  <a:cs typeface="Times New Roman" pitchFamily="18" charset="0"/>
              </a:rPr>
              <a:t>Председатель </a:t>
            </a:r>
            <a:r>
              <a:rPr lang="ru-RU" b="1" dirty="0">
                <a:latin typeface="+mj-lt"/>
              </a:rPr>
              <a:t>жюри регионального этапа всероссийской  олимпиады школьников</a:t>
            </a:r>
            <a:endParaRPr lang="ru-RU" b="1" dirty="0" smtClean="0">
              <a:latin typeface="+mj-lt"/>
              <a:cs typeface="Times New Roman" pitchFamily="18" charset="0"/>
            </a:endParaRPr>
          </a:p>
          <a:p>
            <a:r>
              <a:rPr lang="ru-RU" b="1" dirty="0" smtClean="0">
                <a:latin typeface="+mj-lt"/>
                <a:cs typeface="Times New Roman" pitchFamily="18" charset="0"/>
              </a:rPr>
              <a:t>Кошкина </a:t>
            </a:r>
            <a:r>
              <a:rPr lang="ru-RU" b="1" dirty="0" err="1" smtClean="0">
                <a:latin typeface="+mj-lt"/>
                <a:cs typeface="Times New Roman" pitchFamily="18" charset="0"/>
              </a:rPr>
              <a:t>Анжелика</a:t>
            </a:r>
            <a:r>
              <a:rPr lang="ru-RU" b="1" dirty="0" smtClean="0">
                <a:latin typeface="+mj-lt"/>
                <a:cs typeface="Times New Roman" pitchFamily="18" charset="0"/>
              </a:rPr>
              <a:t> Васильевна</a:t>
            </a:r>
            <a:endParaRPr lang="ru-RU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1442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07211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Чему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равны моменты изображённых на рисунке сил относительно точки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? Одной клетке соответствует расстояние 1 м или сила 1 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5499803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32973" y="678649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рисунке изображены две приложенные к стержню силы. Какую силу надо приложить к стержню в точке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чтобы он находился в равновесии? Массой стержня можно пренебречь.</a:t>
            </a:r>
          </a:p>
          <a:p>
            <a:pPr algn="ctr"/>
            <a:endParaRPr lang="ru-RU" sz="2800" b="1" dirty="0"/>
          </a:p>
        </p:txBody>
      </p:sp>
      <p:pic>
        <p:nvPicPr>
          <p:cNvPr id="12" name="Рисунок 11" descr="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83" y="2048835"/>
            <a:ext cx="4176464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6288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4507" y="703753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Лёгкий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стержень длиной 14 см, способный вращаться вокруг неподвижной оси, находится в равновесии под действием приложенных к его концам перпендикулярных стержню сил 3 Н и 18 Н. Чему равно плечо каждой силы?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12776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6198" y="547766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Бревно длиной 10 м можно уравновесить в горизонтальном положении на опоре, находящейся на расстоянии 3 м от его толстого конца. Если же опора находится в 6 м от толстого конца и на тонкий конец сядет рабочий массой 60 кг, бревно снова будет в равновесии. Чему равна масса бревна?</a:t>
            </a:r>
          </a:p>
        </p:txBody>
      </p:sp>
    </p:spTree>
    <p:extLst>
      <p:ext uri="{BB962C8B-B14F-4D97-AF65-F5344CB8AC3E}">
        <p14:creationId xmlns:p14="http://schemas.microsoft.com/office/powerpoint/2010/main" val="25066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44824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20080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Легкий цилиндрический сосуд с жидкостью стоит на двух симметричных опорах. Над одной из них внутри сосуда привязан к дну полностью погруженный в жидкость поплавок объемом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= 10 см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плотностью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= 500 кг/м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Над другой опорой висит привязанный снаружи шарик такого же объема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плотностью 3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Плотность жидкости в сосуде равна  = 1 200 кг/м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Найдите модуль разности сил реакции опор. 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15" y="2060848"/>
            <a:ext cx="421175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6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44824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20080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Легкий цилиндрический сосуд с жидкостью стоит на двух симметричных опорах. Над одной из них внутри сосуда привязан к дну полностью погруженный в жидкость поплавок объемом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= 10 см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плотностью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= 500 кг/м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Над другой опорой висит привязанный снаружи шарик такого же объема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 плотностью 3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Плотность жидкости в сосуде равна  = 1 200 кг/м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Найдите модуль разности сил реакции опор. </a:t>
            </a:r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3428571" cy="218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8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1442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47200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Когда деревянный брусок перенесли из сосуда с водой в сосуд с керосином, объём погружённой части бруска увеличился на 25 см</a:t>
            </a:r>
            <a:r>
              <a:rPr lang="ru-RU" sz="24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Плотность керосина 800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Чему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равна масса бруска. </a:t>
            </a:r>
          </a:p>
          <a:p>
            <a:r>
              <a:rPr lang="ru-RU" sz="2800" b="1" dirty="0" smtClean="0"/>
              <a:t>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884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12776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90742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 деревянному шару массой 20 кг и плотностью 400 кг/м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прикрепили длинную стальную цепь и опустили в озеро так, что часть цепи лежит на дне. На какой высоте от дна находится шар, если он полностью погружён в воду? Масса 1 м цепи равна 1 кг, плотность стали 8000 кг/м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Считайте, что радиусом шара по сравнению с глубиной погружения можно пренебречь.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335</Words>
  <Application>Microsoft Office PowerPoint</Application>
  <PresentationFormat>Экран (4:3)</PresentationFormat>
  <Paragraphs>22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МВидео</dc:creator>
  <cp:lastModifiedBy>МВидео</cp:lastModifiedBy>
  <cp:revision>78</cp:revision>
  <dcterms:created xsi:type="dcterms:W3CDTF">2019-10-14T07:23:03Z</dcterms:created>
  <dcterms:modified xsi:type="dcterms:W3CDTF">2023-10-01T15:29:12Z</dcterms:modified>
</cp:coreProperties>
</file>